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1CD4A2-477D-4E73-88A2-2647DDEEFBFD}"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0996A0-7608-4BD4-A6EC-CFEDAD3DC072}" type="slidenum">
              <a:rPr lang="en-US" smtClean="0"/>
              <a:t>‹#›</a:t>
            </a:fld>
            <a:endParaRPr lang="en-US"/>
          </a:p>
        </p:txBody>
      </p:sp>
    </p:spTree>
    <p:extLst>
      <p:ext uri="{BB962C8B-B14F-4D97-AF65-F5344CB8AC3E}">
        <p14:creationId xmlns:p14="http://schemas.microsoft.com/office/powerpoint/2010/main" val="3816066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574E6812-C3FA-4C34-8115-6EA8F1E86705}" type="slidenum">
              <a:rPr lang="en-US" smtClean="0"/>
              <a:t>2</a:t>
            </a:fld>
            <a:endParaRPr lang="en-US"/>
          </a:p>
        </p:txBody>
      </p:sp>
    </p:spTree>
    <p:extLst>
      <p:ext uri="{BB962C8B-B14F-4D97-AF65-F5344CB8AC3E}">
        <p14:creationId xmlns:p14="http://schemas.microsoft.com/office/powerpoint/2010/main" val="3250610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a:p>
            <a:endParaRPr lang="en-US" dirty="0"/>
          </a:p>
        </p:txBody>
      </p:sp>
      <p:sp>
        <p:nvSpPr>
          <p:cNvPr id="4" name="Slide Number Placeholder 3"/>
          <p:cNvSpPr>
            <a:spLocks noGrp="1"/>
          </p:cNvSpPr>
          <p:nvPr>
            <p:ph type="sldNum" sz="quarter" idx="5"/>
          </p:nvPr>
        </p:nvSpPr>
        <p:spPr/>
        <p:txBody>
          <a:bodyPr/>
          <a:lstStyle/>
          <a:p>
            <a:fld id="{574E6812-C3FA-4C34-8115-6EA8F1E86705}" type="slidenum">
              <a:rPr lang="en-US" smtClean="0"/>
              <a:t>9</a:t>
            </a:fld>
            <a:endParaRPr lang="en-US"/>
          </a:p>
        </p:txBody>
      </p:sp>
    </p:spTree>
    <p:extLst>
      <p:ext uri="{BB962C8B-B14F-4D97-AF65-F5344CB8AC3E}">
        <p14:creationId xmlns:p14="http://schemas.microsoft.com/office/powerpoint/2010/main" val="2792124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a:p>
          <a:p>
            <a:endParaRPr lang="en-US"/>
          </a:p>
        </p:txBody>
      </p:sp>
      <p:sp>
        <p:nvSpPr>
          <p:cNvPr id="4" name="Slide Number Placeholder 3"/>
          <p:cNvSpPr>
            <a:spLocks noGrp="1"/>
          </p:cNvSpPr>
          <p:nvPr>
            <p:ph type="sldNum" sz="quarter" idx="5"/>
          </p:nvPr>
        </p:nvSpPr>
        <p:spPr/>
        <p:txBody>
          <a:bodyPr/>
          <a:lstStyle/>
          <a:p>
            <a:fld id="{574E6812-C3FA-4C34-8115-6EA8F1E86705}" type="slidenum">
              <a:rPr lang="en-US" smtClean="0"/>
              <a:t>15</a:t>
            </a:fld>
            <a:endParaRPr lang="en-US"/>
          </a:p>
        </p:txBody>
      </p:sp>
    </p:spTree>
    <p:extLst>
      <p:ext uri="{BB962C8B-B14F-4D97-AF65-F5344CB8AC3E}">
        <p14:creationId xmlns:p14="http://schemas.microsoft.com/office/powerpoint/2010/main" val="673051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NUL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E54318-DD9C-4671-AD27-CDE6237C8F8F}"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1629248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54318-DD9C-4671-AD27-CDE6237C8F8F}"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2513038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0E54318-DD9C-4671-AD27-CDE6237C8F8F}"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3428298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E54318-DD9C-4671-AD27-CDE6237C8F8F}"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43615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E54318-DD9C-4671-AD27-CDE6237C8F8F}"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571286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E54318-DD9C-4671-AD27-CDE6237C8F8F}"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296788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54318-DD9C-4671-AD27-CDE6237C8F8F}"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1784864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E54318-DD9C-4671-AD27-CDE6237C8F8F}"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1083838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E54318-DD9C-4671-AD27-CDE6237C8F8F}"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1424881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54318-DD9C-4671-AD27-CDE6237C8F8F}"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2828757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54318-DD9C-4671-AD27-CDE6237C8F8F}"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7F3A1-9602-41AF-B200-957D849E5DBB}" type="slidenum">
              <a:rPr lang="en-US" smtClean="0"/>
              <a:t>‹#›</a:t>
            </a:fld>
            <a:endParaRPr lang="en-US"/>
          </a:p>
        </p:txBody>
      </p:sp>
    </p:spTree>
    <p:extLst>
      <p:ext uri="{BB962C8B-B14F-4D97-AF65-F5344CB8AC3E}">
        <p14:creationId xmlns:p14="http://schemas.microsoft.com/office/powerpoint/2010/main" val="415192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PPTMON slide">
    <p:bg>
      <p:bgPr>
        <a:solidFill>
          <a:srgbClr val="FFDEB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928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PPTMON slide">
    <p:bg>
      <p:bgPr>
        <a:solidFill>
          <a:srgbClr val="FFDEB9"/>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 xmlns:asvg="http://schemas.microsoft.com/office/drawing/2016/SVG/main" r:embed="rId3"/>
              </a:ext>
            </a:extLst>
          </a:blip>
          <a:srcRect l="1" r="45401" b="37818"/>
          <a:stretch/>
        </p:blipFill>
        <p:spPr>
          <a:xfrm rot="16200000" flipH="1">
            <a:off x="8638568" y="3304570"/>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 xmlns:asvg="http://schemas.microsoft.com/office/drawing/2016/SVG/main" r:embed="rId5"/>
              </a:ext>
            </a:extLst>
          </a:blip>
          <a:srcRect r="32462" b="50855"/>
          <a:stretch/>
        </p:blipFill>
        <p:spPr>
          <a:xfrm flipH="1" flipV="1">
            <a:off x="-1" y="1"/>
            <a:ext cx="4954763" cy="3683000"/>
          </a:xfrm>
          <a:prstGeom prst="rect">
            <a:avLst/>
          </a:prstGeom>
        </p:spPr>
      </p:pic>
      <p:sp>
        <p:nvSpPr>
          <p:cNvPr id="26" name="그림 개체 틀 2">
            <a:extLst>
              <a:ext uri="{FF2B5EF4-FFF2-40B4-BE49-F238E27FC236}">
                <a16:creationId xmlns:a16="http://schemas.microsoft.com/office/drawing/2014/main" id="{2F0E01A2-5DD7-4C07-8FCA-D60DDE5A36CC}"/>
              </a:ext>
            </a:extLst>
          </p:cNvPr>
          <p:cNvSpPr>
            <a:spLocks noGrp="1"/>
          </p:cNvSpPr>
          <p:nvPr>
            <p:ph type="pic" sz="quarter" idx="13" hasCustomPrompt="1"/>
          </p:nvPr>
        </p:nvSpPr>
        <p:spPr>
          <a:xfrm>
            <a:off x="5586529" y="1729473"/>
            <a:ext cx="4065962" cy="4068286"/>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4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27" name="그림 개체 틀 10">
            <a:extLst>
              <a:ext uri="{FF2B5EF4-FFF2-40B4-BE49-F238E27FC236}">
                <a16:creationId xmlns:a16="http://schemas.microsoft.com/office/drawing/2014/main" id="{3943C1C2-BA3E-4B8F-A8E1-04B59471FA86}"/>
              </a:ext>
            </a:extLst>
          </p:cNvPr>
          <p:cNvSpPr>
            <a:spLocks noGrp="1"/>
          </p:cNvSpPr>
          <p:nvPr>
            <p:ph type="pic" sz="quarter" idx="14" hasCustomPrompt="1"/>
          </p:nvPr>
        </p:nvSpPr>
        <p:spPr>
          <a:xfrm>
            <a:off x="10159020" y="1729473"/>
            <a:ext cx="2032981" cy="4068286"/>
          </a:xfrm>
          <a:custGeom>
            <a:avLst/>
            <a:gdLst>
              <a:gd name="connsiteX0" fmla="*/ 2032981 w 2032981"/>
              <a:gd name="connsiteY0" fmla="*/ 0 h 4068286"/>
              <a:gd name="connsiteX1" fmla="*/ 2032981 w 2032981"/>
              <a:gd name="connsiteY1" fmla="*/ 4068286 h 4068286"/>
              <a:gd name="connsiteX2" fmla="*/ 0 w 2032981"/>
              <a:gd name="connsiteY2" fmla="*/ 2034143 h 4068286"/>
              <a:gd name="connsiteX3" fmla="*/ 2032981 w 2032981"/>
              <a:gd name="connsiteY3" fmla="*/ 0 h 4068286"/>
            </a:gdLst>
            <a:ahLst/>
            <a:cxnLst>
              <a:cxn ang="0">
                <a:pos x="connsiteX0" y="connsiteY0"/>
              </a:cxn>
              <a:cxn ang="0">
                <a:pos x="connsiteX1" y="connsiteY1"/>
              </a:cxn>
              <a:cxn ang="0">
                <a:pos x="connsiteX2" y="connsiteY2"/>
              </a:cxn>
              <a:cxn ang="0">
                <a:pos x="connsiteX3" y="connsiteY3"/>
              </a:cxn>
            </a:cxnLst>
            <a:rect l="l" t="t" r="r" b="b"/>
            <a:pathLst>
              <a:path w="2032981" h="4068286">
                <a:moveTo>
                  <a:pt x="2032981" y="0"/>
                </a:moveTo>
                <a:lnTo>
                  <a:pt x="2032981" y="4068286"/>
                </a:lnTo>
                <a:cubicBezTo>
                  <a:pt x="910197" y="4068286"/>
                  <a:pt x="0" y="3157569"/>
                  <a:pt x="0" y="2034143"/>
                </a:cubicBezTo>
                <a:cubicBezTo>
                  <a:pt x="0" y="910717"/>
                  <a:pt x="910197" y="0"/>
                  <a:pt x="2032981" y="0"/>
                </a:cubicBezTo>
                <a:close/>
              </a:path>
            </a:pathLst>
          </a:custGeom>
          <a:pattFill prst="pct10">
            <a:fgClr>
              <a:schemeClr val="bg1">
                <a:lumMod val="75000"/>
              </a:schemeClr>
            </a:fgClr>
            <a:bgClr>
              <a:schemeClr val="bg1">
                <a:lumMod val="95000"/>
              </a:schemeClr>
            </a:bgClr>
          </a:pattFill>
        </p:spPr>
        <p:txBody>
          <a:bodyPr wrap="square" tIns="720000" anchor="ctr" anchorCtr="1">
            <a:noAutofit/>
          </a:bodyPr>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4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Tree>
    <p:extLst>
      <p:ext uri="{BB962C8B-B14F-4D97-AF65-F5344CB8AC3E}">
        <p14:creationId xmlns:p14="http://schemas.microsoft.com/office/powerpoint/2010/main" val="1113740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72576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E54318-DD9C-4671-AD27-CDE6237C8F8F}" type="datetimeFigureOut">
              <a:rPr lang="en-US" smtClean="0"/>
              <a:t>12/9/2024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67F3A1-9602-41AF-B200-957D849E5DBB}" type="slidenum">
              <a:rPr lang="en-US" smtClean="0"/>
              <a:t>‹#›</a:t>
            </a:fld>
            <a:endParaRPr lang="en-US"/>
          </a:p>
        </p:txBody>
      </p:sp>
    </p:spTree>
    <p:extLst>
      <p:ext uri="{BB962C8B-B14F-4D97-AF65-F5344CB8AC3E}">
        <p14:creationId xmlns:p14="http://schemas.microsoft.com/office/powerpoint/2010/main" val="1741456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NULL"/><Relationship Id="rId12" Type="http://schemas.openxmlformats.org/officeDocument/2006/relationships/image" Target="../media/image9.png"/><Relationship Id="rId17" Type="http://schemas.openxmlformats.org/officeDocument/2006/relationships/image" Target="../media/image13.pn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media/image7.png"/><Relationship Id="rId9" Type="http://schemas.openxmlformats.org/officeDocument/2006/relationships/image" Target="../media/image6.pn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NULL"/><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23.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NUL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NUL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6.gif"/><Relationship Id="rId5" Type="http://schemas.openxmlformats.org/officeDocument/2006/relationships/image" Target="../media/image35.png"/><Relationship Id="rId10"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NUL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gif"/><Relationship Id="rId4" Type="http://schemas.openxmlformats.org/officeDocument/2006/relationships/image" Target="../media/image35.pn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NUL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gif"/><Relationship Id="rId4" Type="http://schemas.openxmlformats.org/officeDocument/2006/relationships/image" Target="../media/image35.png"/><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NULL"/><Relationship Id="rId7"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NULL"/><Relationship Id="rId10" Type="http://schemas.openxmlformats.org/officeDocument/2006/relationships/image" Target="../media/image43.png"/><Relationship Id="rId4" Type="http://schemas.openxmlformats.org/officeDocument/2006/relationships/image" Target="../media/image29.pn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NUL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NULL"/><Relationship Id="rId7" Type="http://schemas.openxmlformats.org/officeDocument/2006/relationships/image" Target="../media/image41.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NUL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1739522" y="978468"/>
            <a:ext cx="9327546" cy="3062148"/>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TIỂU HỌC CHÁNH NGHĨA</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KHỐI LỚP 4</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MÔN: </a:t>
            </a: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TIẾNG VIỆT</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defRPr/>
            </a:pP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VIẾT: TÌM HIỂU CÁCH VIẾT HƯỚNG DẪN THỰC HIỆN MỘT CÔNG VIỆC.</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453530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7466612" y="379348"/>
            <a:ext cx="2855467" cy="1355049"/>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2801613" y="50481"/>
            <a:ext cx="2162746" cy="1010592"/>
          </a:xfrm>
          <a:prstGeom prst="rect">
            <a:avLst/>
          </a:prstGeom>
        </p:spPr>
      </p:pic>
      <p:pic>
        <p:nvPicPr>
          <p:cNvPr id="17" name="Picture 17"/>
          <p:cNvPicPr>
            <a:picLocks noChangeAspect="1"/>
          </p:cNvPicPr>
          <p:nvPr/>
        </p:nvPicPr>
        <p:blipFill>
          <a:blip r:embed="rId8"/>
          <a:srcRect/>
          <a:stretch>
            <a:fillRect/>
          </a:stretch>
        </p:blipFill>
        <p:spPr>
          <a:xfrm>
            <a:off x="860093" y="5934743"/>
            <a:ext cx="2204794" cy="923257"/>
          </a:xfrm>
          <a:prstGeom prst="rect">
            <a:avLst/>
          </a:prstGeom>
        </p:spPr>
      </p:pic>
      <p:pic>
        <p:nvPicPr>
          <p:cNvPr id="21" name="Picture 20">
            <a:extLst>
              <a:ext uri="{FF2B5EF4-FFF2-40B4-BE49-F238E27FC236}">
                <a16:creationId xmlns:a16="http://schemas.microsoft.com/office/drawing/2014/main" id="{416AA52A-2568-3B14-1382-2943F1A7FFD1}"/>
              </a:ext>
            </a:extLst>
          </p:cNvPr>
          <p:cNvPicPr>
            <a:picLocks noChangeAspect="1"/>
          </p:cNvPicPr>
          <p:nvPr/>
        </p:nvPicPr>
        <p:blipFill>
          <a:blip r:embed="rId9"/>
          <a:stretch>
            <a:fillRect/>
          </a:stretch>
        </p:blipFill>
        <p:spPr>
          <a:xfrm>
            <a:off x="36563" y="26739"/>
            <a:ext cx="1523956" cy="1508868"/>
          </a:xfrm>
          <a:prstGeom prst="rect">
            <a:avLst/>
          </a:prstGeom>
        </p:spPr>
      </p:pic>
      <p:pic>
        <p:nvPicPr>
          <p:cNvPr id="26" name="Picture 11"/>
          <p:cNvPicPr>
            <a:picLocks noChangeAspect="1"/>
          </p:cNvPicPr>
          <p:nvPr/>
        </p:nvPicPr>
        <p:blipFill>
          <a:blip r:embed="rId10"/>
          <a:srcRect/>
          <a:stretch>
            <a:fillRect/>
          </a:stretch>
        </p:blipFill>
        <p:spPr>
          <a:xfrm rot="1273678">
            <a:off x="10075791" y="1001281"/>
            <a:ext cx="1350669" cy="1556220"/>
          </a:xfrm>
          <a:prstGeom prst="rect">
            <a:avLst/>
          </a:prstGeom>
        </p:spPr>
      </p:pic>
      <p:pic>
        <p:nvPicPr>
          <p:cNvPr id="28" name="Picture 11"/>
          <p:cNvPicPr>
            <a:picLocks noChangeAspect="1"/>
          </p:cNvPicPr>
          <p:nvPr/>
        </p:nvPicPr>
        <p:blipFill>
          <a:blip r:embed="rId10"/>
          <a:srcRect/>
          <a:stretch>
            <a:fillRect/>
          </a:stretch>
        </p:blipFill>
        <p:spPr>
          <a:xfrm rot="8577343">
            <a:off x="2823556" y="4515525"/>
            <a:ext cx="1895132" cy="1938655"/>
          </a:xfrm>
          <a:prstGeom prst="rect">
            <a:avLst/>
          </a:prstGeom>
        </p:spPr>
      </p:pic>
      <p:pic>
        <p:nvPicPr>
          <p:cNvPr id="30" name="图片 7">
            <a:extLst>
              <a:ext uri="{FF2B5EF4-FFF2-40B4-BE49-F238E27FC236}">
                <a16:creationId xmlns:a16="http://schemas.microsoft.com/office/drawing/2014/main" id="{CAD2BAC5-080C-45FA-8B8F-A810FFFF15B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93320" y="1279299"/>
            <a:ext cx="8299048" cy="4103905"/>
          </a:xfrm>
          <a:prstGeom prst="rect">
            <a:avLst/>
          </a:prstGeom>
        </p:spPr>
      </p:pic>
      <p:pic>
        <p:nvPicPr>
          <p:cNvPr id="31" name="图片 9">
            <a:extLst>
              <a:ext uri="{FF2B5EF4-FFF2-40B4-BE49-F238E27FC236}">
                <a16:creationId xmlns:a16="http://schemas.microsoft.com/office/drawing/2014/main" id="{B91E531D-05D6-476F-8521-CC2BBBD3A18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22250" y="1075900"/>
            <a:ext cx="2428875" cy="1752600"/>
          </a:xfrm>
          <a:prstGeom prst="rect">
            <a:avLst/>
          </a:prstGeom>
        </p:spPr>
      </p:pic>
      <p:pic>
        <p:nvPicPr>
          <p:cNvPr id="32" name="图片 19">
            <a:extLst>
              <a:ext uri="{FF2B5EF4-FFF2-40B4-BE49-F238E27FC236}">
                <a16:creationId xmlns:a16="http://schemas.microsoft.com/office/drawing/2014/main" id="{97A5D034-FEAA-45A9-B062-0F3D7D6FE35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00921" y="1641821"/>
            <a:ext cx="1791664" cy="630400"/>
          </a:xfrm>
          <a:prstGeom prst="rect">
            <a:avLst/>
          </a:prstGeom>
        </p:spPr>
      </p:pic>
      <p:pic>
        <p:nvPicPr>
          <p:cNvPr id="4" name="Picture 4"/>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a:off x="8596304" y="3224440"/>
            <a:ext cx="3212577" cy="3613328"/>
          </a:xfrm>
          <a:prstGeom prst="rect">
            <a:avLst/>
          </a:prstGeom>
        </p:spPr>
      </p:pic>
      <p:pic>
        <p:nvPicPr>
          <p:cNvPr id="2" name="Picture 1">
            <a:extLst>
              <a:ext uri="{FF2B5EF4-FFF2-40B4-BE49-F238E27FC236}">
                <a16:creationId xmlns:a16="http://schemas.microsoft.com/office/drawing/2014/main" id="{2D8E5445-7927-AF06-3E53-68E238E2AE6C}"/>
              </a:ext>
            </a:extLst>
          </p:cNvPr>
          <p:cNvPicPr>
            <a:picLocks noChangeAspect="1"/>
          </p:cNvPicPr>
          <p:nvPr/>
        </p:nvPicPr>
        <p:blipFill>
          <a:blip r:embed="rId16"/>
          <a:stretch>
            <a:fillRect/>
          </a:stretch>
        </p:blipFill>
        <p:spPr>
          <a:xfrm>
            <a:off x="4657206" y="119190"/>
            <a:ext cx="3182388" cy="1457070"/>
          </a:xfrm>
          <a:prstGeom prst="rect">
            <a:avLst/>
          </a:prstGeom>
        </p:spPr>
      </p:pic>
      <p:pic>
        <p:nvPicPr>
          <p:cNvPr id="9" name="Picture 8">
            <a:extLst>
              <a:ext uri="{FF2B5EF4-FFF2-40B4-BE49-F238E27FC236}">
                <a16:creationId xmlns:a16="http://schemas.microsoft.com/office/drawing/2014/main" id="{E3611703-D509-B7C8-607C-151574846D92}"/>
              </a:ext>
            </a:extLst>
          </p:cNvPr>
          <p:cNvPicPr>
            <a:picLocks noChangeAspect="1"/>
          </p:cNvPicPr>
          <p:nvPr/>
        </p:nvPicPr>
        <p:blipFill>
          <a:blip r:embed="rId17"/>
          <a:stretch>
            <a:fillRect/>
          </a:stretch>
        </p:blipFill>
        <p:spPr>
          <a:xfrm>
            <a:off x="2553150" y="2168913"/>
            <a:ext cx="7200000" cy="2767824"/>
          </a:xfrm>
          <a:prstGeom prst="rect">
            <a:avLst/>
          </a:prstGeom>
        </p:spPr>
      </p:pic>
    </p:spTree>
    <p:extLst>
      <p:ext uri="{BB962C8B-B14F-4D97-AF65-F5344CB8AC3E}">
        <p14:creationId xmlns:p14="http://schemas.microsoft.com/office/powerpoint/2010/main" val="24103581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p:cNvPicPr>
            <a:picLocks noChangeAspect="1"/>
          </p:cNvPicPr>
          <p:nvPr/>
        </p:nvPicPr>
        <p:blipFill rotWithShape="1">
          <a:blip r:embed="rId2"/>
          <a:srcRect r="18747"/>
          <a:stretch/>
        </p:blipFill>
        <p:spPr>
          <a:xfrm>
            <a:off x="-1849681" y="-42513"/>
            <a:ext cx="14437097" cy="2554988"/>
          </a:xfrm>
          <a:prstGeom prst="rect">
            <a:avLst/>
          </a:prstGeom>
        </p:spPr>
      </p:pic>
      <p:sp>
        <p:nvSpPr>
          <p:cNvPr id="14" name="圆角矩形标注 7"/>
          <p:cNvSpPr/>
          <p:nvPr/>
        </p:nvSpPr>
        <p:spPr>
          <a:xfrm flipH="1">
            <a:off x="3609474" y="4120092"/>
            <a:ext cx="6932234" cy="1718734"/>
          </a:xfrm>
          <a:prstGeom prst="wedgeRoundRectCallout">
            <a:avLst>
              <a:gd name="adj1" fmla="val 57454"/>
              <a:gd name="adj2" fmla="val 896"/>
              <a:gd name="adj3" fmla="val 16667"/>
            </a:avLst>
          </a:prstGeom>
          <a:solidFill>
            <a:schemeClr val="bg1"/>
          </a:solidFill>
          <a:ln w="28575" cap="flat" cmpd="sng" algn="ctr">
            <a:solidFill>
              <a:srgbClr val="F15731"/>
            </a:solidFill>
            <a:prstDash val="dashDot"/>
            <a:miter lim="800000"/>
          </a:ln>
          <a:effectLst/>
        </p:spPr>
        <p:txBody>
          <a:bodyPr rtlCol="0" anchor="ctr"/>
          <a:lstStyle/>
          <a:p>
            <a:pPr algn="just"/>
            <a:r>
              <a:rPr lang="en-US" sz="3200" b="1" dirty="0" err="1">
                <a:latin typeface="Cambria" panose="02040503050406030204" pitchFamily="18" charset="0"/>
                <a:ea typeface="Cambria" panose="02040503050406030204" pitchFamily="18" charset="0"/>
              </a:rPr>
              <a:t>Biết</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đọc</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bài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viết</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hướng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dẫn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cách</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làm</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một</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đồ</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chơi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đơn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giản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và</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làm</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đồ</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chơi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đó</a:t>
            </a:r>
            <a:r>
              <a:rPr lang="en-US" sz="3200" b="1" dirty="0">
                <a:latin typeface="Cambria" panose="02040503050406030204" pitchFamily="18" charset="0"/>
                <a:ea typeface="Cambria" panose="02040503050406030204" pitchFamily="18" charset="0"/>
              </a:rPr>
              <a:t>.</a:t>
            </a:r>
          </a:p>
        </p:txBody>
      </p:sp>
      <p:pic>
        <p:nvPicPr>
          <p:cNvPr id="16" name="图片 34">
            <a:extLst>
              <a:ext uri="{FF2B5EF4-FFF2-40B4-BE49-F238E27FC236}">
                <a16:creationId xmlns:a16="http://schemas.microsoft.com/office/drawing/2014/main" id="{095F15E4-6D29-4E00-B894-B9591ED135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338" t="35246" b="21911"/>
          <a:stretch/>
        </p:blipFill>
        <p:spPr>
          <a:xfrm rot="676105">
            <a:off x="-848863" y="2571800"/>
            <a:ext cx="5542203" cy="4477128"/>
          </a:xfrm>
          <a:prstGeom prst="rect">
            <a:avLst/>
          </a:prstGeom>
        </p:spPr>
      </p:pic>
      <p:pic>
        <p:nvPicPr>
          <p:cNvPr id="31" name="그림 14">
            <a:extLst>
              <a:ext uri="{FF2B5EF4-FFF2-40B4-BE49-F238E27FC236}">
                <a16:creationId xmlns:a16="http://schemas.microsoft.com/office/drawing/2014/main" id="{717D7F4D-1423-4913-AC5B-484887B9CB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3216" y="5546977"/>
            <a:ext cx="1383442" cy="1009328"/>
          </a:xfrm>
          <a:prstGeom prst="rect">
            <a:avLst/>
          </a:prstGeom>
        </p:spPr>
      </p:pic>
      <p:pic>
        <p:nvPicPr>
          <p:cNvPr id="32" name="그림 16">
            <a:extLst>
              <a:ext uri="{FF2B5EF4-FFF2-40B4-BE49-F238E27FC236}">
                <a16:creationId xmlns:a16="http://schemas.microsoft.com/office/drawing/2014/main" id="{0F70B2D4-FD82-4209-909E-B5EC3285F0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3316" y="5740759"/>
            <a:ext cx="888292" cy="1031668"/>
          </a:xfrm>
          <a:prstGeom prst="rect">
            <a:avLst/>
          </a:prstGeom>
        </p:spPr>
      </p:pic>
      <p:pic>
        <p:nvPicPr>
          <p:cNvPr id="35" name="그래픽 25">
            <a:extLst>
              <a:ext uri="{FF2B5EF4-FFF2-40B4-BE49-F238E27FC236}">
                <a16:creationId xmlns:a16="http://schemas.microsoft.com/office/drawing/2014/main" id="{9C8FE8CA-C89B-401E-A7FC-F8A90514F947}"/>
              </a:ext>
            </a:extLst>
          </p:cNvPr>
          <p:cNvPicPr>
            <a:picLocks noChangeAspect="1"/>
          </p:cNvPicPr>
          <p:nvPr/>
        </p:nvPicPr>
        <p:blipFill rotWithShape="1">
          <a:blip r:embed="rId6">
            <a:extLst>
              <a:ext uri="{96DAC541-7B7A-43D3-8B79-37D633B846F1}">
                <asvg:svgBlip xmlns="" xmlns:asvg="http://schemas.microsoft.com/office/drawing/2016/SVG/main" r:embed="rId7"/>
              </a:ext>
            </a:extLst>
          </a:blip>
          <a:srcRect l="23127" b="48625"/>
          <a:stretch/>
        </p:blipFill>
        <p:spPr>
          <a:xfrm flipH="1" flipV="1">
            <a:off x="6920264" y="23274"/>
            <a:ext cx="5271736" cy="3086100"/>
          </a:xfrm>
          <a:prstGeom prst="rect">
            <a:avLst/>
          </a:prstGeom>
        </p:spPr>
      </p:pic>
      <p:sp>
        <p:nvSpPr>
          <p:cNvPr id="13" name="圆角矩形标注 6"/>
          <p:cNvSpPr/>
          <p:nvPr/>
        </p:nvSpPr>
        <p:spPr>
          <a:xfrm>
            <a:off x="3224462" y="2181225"/>
            <a:ext cx="8434137" cy="1504950"/>
          </a:xfrm>
          <a:prstGeom prst="wedgeRoundRectCallout">
            <a:avLst>
              <a:gd name="adj1" fmla="val -55962"/>
              <a:gd name="adj2" fmla="val 36625"/>
              <a:gd name="adj3" fmla="val 16667"/>
            </a:avLst>
          </a:prstGeom>
          <a:solidFill>
            <a:schemeClr val="bg1"/>
          </a:solidFill>
          <a:ln w="28575" cap="flat" cmpd="sng" algn="ctr">
            <a:solidFill>
              <a:srgbClr val="F15731"/>
            </a:solidFill>
            <a:prstDash val="dashDot"/>
            <a:miter lim="800000"/>
          </a:ln>
          <a:effectLst/>
        </p:spPr>
        <p:txBody>
          <a:bodyPr rtlCol="0" anchor="ctr"/>
          <a:lstStyle/>
          <a:p>
            <a:r>
              <a:rPr lang="en-US" sz="3600" b="1" dirty="0" err="1">
                <a:latin typeface="Cambria" panose="02040503050406030204" pitchFamily="18" charset="0"/>
                <a:ea typeface="Cambria" panose="02040503050406030204" pitchFamily="18" charset="0"/>
              </a:rPr>
              <a:t>Nắm</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được</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cấu</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trúc</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của</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bài</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viết</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hướng</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dẫn</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thực</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hiện</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một</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công</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việc</a:t>
            </a:r>
            <a:r>
              <a:rPr lang="en-US" sz="3600" b="1" dirty="0">
                <a:latin typeface="Cambria" panose="02040503050406030204" pitchFamily="18" charset="0"/>
                <a:ea typeface="Cambria" panose="02040503050406030204" pitchFamily="18" charset="0"/>
              </a:rPr>
              <a:t>.</a:t>
            </a:r>
          </a:p>
        </p:txBody>
      </p:sp>
      <p:pic>
        <p:nvPicPr>
          <p:cNvPr id="34" name="그림 19">
            <a:extLst>
              <a:ext uri="{FF2B5EF4-FFF2-40B4-BE49-F238E27FC236}">
                <a16:creationId xmlns:a16="http://schemas.microsoft.com/office/drawing/2014/main" id="{1348ED8C-6728-4BAB-B4F5-BB35C7FE0A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73307">
            <a:off x="10606677" y="4631829"/>
            <a:ext cx="1389010" cy="1120924"/>
          </a:xfrm>
          <a:prstGeom prst="rect">
            <a:avLst/>
          </a:prstGeom>
        </p:spPr>
      </p:pic>
      <p:pic>
        <p:nvPicPr>
          <p:cNvPr id="2" name="Picture 1">
            <a:extLst>
              <a:ext uri="{FF2B5EF4-FFF2-40B4-BE49-F238E27FC236}">
                <a16:creationId xmlns:a16="http://schemas.microsoft.com/office/drawing/2014/main" id="{C6DA4FC1-67C2-FA32-7E76-626E0AEA3939}"/>
              </a:ext>
            </a:extLst>
          </p:cNvPr>
          <p:cNvPicPr>
            <a:picLocks noChangeAspect="1"/>
          </p:cNvPicPr>
          <p:nvPr/>
        </p:nvPicPr>
        <p:blipFill>
          <a:blip r:embed="rId9"/>
          <a:stretch>
            <a:fillRect/>
          </a:stretch>
        </p:blipFill>
        <p:spPr>
          <a:xfrm>
            <a:off x="2229267" y="180882"/>
            <a:ext cx="7962066" cy="2133785"/>
          </a:xfrm>
          <a:prstGeom prst="rect">
            <a:avLst/>
          </a:prstGeom>
        </p:spPr>
      </p:pic>
    </p:spTree>
    <p:extLst>
      <p:ext uri="{BB962C8B-B14F-4D97-AF65-F5344CB8AC3E}">
        <p14:creationId xmlns:p14="http://schemas.microsoft.com/office/powerpoint/2010/main" val="1608781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7"/>
          <p:cNvPicPr>
            <a:picLocks noChangeAspect="1"/>
          </p:cNvPicPr>
          <p:nvPr/>
        </p:nvPicPr>
        <p:blipFill rotWithShape="1">
          <a:blip r:embed="rId2" cstate="print">
            <a:extLst>
              <a:ext uri="{28A0092B-C50C-407E-A947-70E740481C1C}">
                <a14:useLocalDpi xmlns:a14="http://schemas.microsoft.com/office/drawing/2010/main" val="0"/>
              </a:ext>
            </a:extLst>
          </a:blip>
          <a:srcRect r="71744"/>
          <a:stretch/>
        </p:blipFill>
        <p:spPr>
          <a:xfrm rot="21373043">
            <a:off x="-129807" y="2783134"/>
            <a:ext cx="3324947" cy="2534438"/>
          </a:xfrm>
          <a:prstGeom prst="rect">
            <a:avLst/>
          </a:prstGeom>
        </p:spPr>
      </p:pic>
      <p:grpSp>
        <p:nvGrpSpPr>
          <p:cNvPr id="13" name="组合 11"/>
          <p:cNvGrpSpPr/>
          <p:nvPr/>
        </p:nvGrpSpPr>
        <p:grpSpPr>
          <a:xfrm>
            <a:off x="3846746" y="155687"/>
            <a:ext cx="4406172" cy="1051298"/>
            <a:chOff x="2959806" y="1229077"/>
            <a:chExt cx="5725692" cy="1250478"/>
          </a:xfrm>
        </p:grpSpPr>
        <p:pic>
          <p:nvPicPr>
            <p:cNvPr id="14" name="图片 2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959806" y="1229077"/>
              <a:ext cx="1354683" cy="1250478"/>
            </a:xfrm>
            <a:prstGeom prst="rect">
              <a:avLst/>
            </a:prstGeom>
          </p:spPr>
        </p:pic>
        <p:pic>
          <p:nvPicPr>
            <p:cNvPr id="15" name="图片 2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30815" y="1229077"/>
              <a:ext cx="1354683" cy="1250478"/>
            </a:xfrm>
            <a:prstGeom prst="rect">
              <a:avLst/>
            </a:prstGeom>
          </p:spPr>
        </p:pic>
      </p:grpSp>
      <p:pic>
        <p:nvPicPr>
          <p:cNvPr id="4098" name="Picture 2" descr="Road Asphalt, Woodland Road, angle, text png | PNGEg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7" b="100000" l="100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03985" y="5166069"/>
            <a:ext cx="12795985" cy="28670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oad Asphalt, Woodland Road, angle, text png | PNGEgg"/>
          <p:cNvPicPr>
            <a:picLocks noChangeAspect="1" noChangeArrowheads="1"/>
          </p:cNvPicPr>
          <p:nvPr/>
        </p:nvPicPr>
        <p:blipFill rotWithShape="1">
          <a:blip r:embed="rId6">
            <a:extLst>
              <a:ext uri="{28A0092B-C50C-407E-A947-70E740481C1C}">
                <a14:useLocalDpi xmlns:a14="http://schemas.microsoft.com/office/drawing/2010/main" val="0"/>
              </a:ext>
            </a:extLst>
          </a:blip>
          <a:srcRect t="64319"/>
          <a:stretch/>
        </p:blipFill>
        <p:spPr bwMode="auto">
          <a:xfrm>
            <a:off x="0" y="5100099"/>
            <a:ext cx="12221773" cy="85344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Family Travel Vector, Person, Human, People, Poster Transparent Png –  Pngset.com"/>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02" b="95313" l="8000" r="92400"/>
                    </a14:imgEffect>
                  </a14:imgLayer>
                </a14:imgProps>
              </a:ext>
              <a:ext uri="{28A0092B-C50C-407E-A947-70E740481C1C}">
                <a14:useLocalDpi xmlns:a14="http://schemas.microsoft.com/office/drawing/2010/main" val="0"/>
              </a:ext>
            </a:extLst>
          </a:blip>
          <a:srcRect/>
          <a:stretch>
            <a:fillRect/>
          </a:stretch>
        </p:blipFill>
        <p:spPr bwMode="auto">
          <a:xfrm>
            <a:off x="2471416" y="3126271"/>
            <a:ext cx="7262141" cy="32534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256EDC2-6405-BB83-F24A-4B296CADA51B}"/>
              </a:ext>
            </a:extLst>
          </p:cNvPr>
          <p:cNvPicPr>
            <a:picLocks noChangeAspect="1"/>
          </p:cNvPicPr>
          <p:nvPr/>
        </p:nvPicPr>
        <p:blipFill>
          <a:blip r:embed="rId9"/>
          <a:stretch>
            <a:fillRect/>
          </a:stretch>
        </p:blipFill>
        <p:spPr>
          <a:xfrm>
            <a:off x="229717" y="1311309"/>
            <a:ext cx="10649599" cy="2432016"/>
          </a:xfrm>
          <a:prstGeom prst="rect">
            <a:avLst/>
          </a:prstGeom>
        </p:spPr>
      </p:pic>
    </p:spTree>
    <p:extLst>
      <p:ext uri="{BB962C8B-B14F-4D97-AF65-F5344CB8AC3E}">
        <p14:creationId xmlns:p14="http://schemas.microsoft.com/office/powerpoint/2010/main" val="3557769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900" tmFilter="0, 0; .2, .5; .8, .5; 1, 0"/>
                                        <p:tgtEl>
                                          <p:spTgt spid="13"/>
                                        </p:tgtEl>
                                      </p:cBhvr>
                                    </p:animEffect>
                                    <p:animScale>
                                      <p:cBhvr>
                                        <p:cTn id="7" dur="950" autoRev="1" fill="hold"/>
                                        <p:tgtEl>
                                          <p:spTgt spid="13"/>
                                        </p:tgtEl>
                                      </p:cBhvr>
                                      <p:by x="105000" y="105000"/>
                                    </p:animScale>
                                  </p:childTnLst>
                                </p:cTn>
                              </p:par>
                              <p:par>
                                <p:cTn id="8" presetID="58" presetClass="path" presetSubtype="0" accel="50000" decel="50000" fill="hold" nodeType="withEffect">
                                  <p:stCondLst>
                                    <p:cond delay="0"/>
                                  </p:stCondLst>
                                  <p:childTnLst>
                                    <p:animMotion origin="layout" path="M 0.02057 -0.00857 L -0.04531 -0.08519 C -0.06002 -0.10139 -0.06797 -0.12546 -0.06797 -0.1507 C -0.06797 -0.17917 -0.06002 -0.20162 -0.04531 -0.21782 L 0.02057 -0.29398 " pathEditMode="relative" rAng="0" ptsTypes="AAAAA">
                                      <p:cBhvr>
                                        <p:cTn id="9" dur="1700" fill="hold"/>
                                        <p:tgtEl>
                                          <p:spTgt spid="11"/>
                                        </p:tgtEl>
                                        <p:attrNameLst>
                                          <p:attrName>ppt_x</p:attrName>
                                          <p:attrName>ppt_y</p:attrName>
                                        </p:attrNameLst>
                                      </p:cBhvr>
                                      <p:rCtr x="-4427" y="-14282"/>
                                    </p:animMotion>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oin_file_205335690">
            <a:hlinkClick r:id="" action="ppaction://media"/>
            <a:extLst>
              <a:ext uri="{FF2B5EF4-FFF2-40B4-BE49-F238E27FC236}">
                <a16:creationId xmlns:a16="http://schemas.microsoft.com/office/drawing/2014/main" id="{62298620-86DB-4202-86F2-1442F4E3DE6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747326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7"/>
          <p:cNvPicPr>
            <a:picLocks noChangeAspect="1"/>
          </p:cNvPicPr>
          <p:nvPr/>
        </p:nvPicPr>
        <p:blipFill rotWithShape="1">
          <a:blip r:embed="rId2" cstate="print">
            <a:extLst>
              <a:ext uri="{28A0092B-C50C-407E-A947-70E740481C1C}">
                <a14:useLocalDpi xmlns:a14="http://schemas.microsoft.com/office/drawing/2010/main" val="0"/>
              </a:ext>
            </a:extLst>
          </a:blip>
          <a:srcRect r="71744"/>
          <a:stretch/>
        </p:blipFill>
        <p:spPr>
          <a:xfrm rot="21373043">
            <a:off x="-129807" y="2783134"/>
            <a:ext cx="3324947" cy="2534438"/>
          </a:xfrm>
          <a:prstGeom prst="rect">
            <a:avLst/>
          </a:prstGeom>
        </p:spPr>
      </p:pic>
      <p:grpSp>
        <p:nvGrpSpPr>
          <p:cNvPr id="13" name="组合 11"/>
          <p:cNvGrpSpPr/>
          <p:nvPr/>
        </p:nvGrpSpPr>
        <p:grpSpPr>
          <a:xfrm>
            <a:off x="3846746" y="155687"/>
            <a:ext cx="4406172" cy="1051298"/>
            <a:chOff x="2959806" y="1229077"/>
            <a:chExt cx="5725692" cy="1250478"/>
          </a:xfrm>
        </p:grpSpPr>
        <p:pic>
          <p:nvPicPr>
            <p:cNvPr id="14" name="图片 2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959806" y="1229077"/>
              <a:ext cx="1354683" cy="1250478"/>
            </a:xfrm>
            <a:prstGeom prst="rect">
              <a:avLst/>
            </a:prstGeom>
          </p:spPr>
        </p:pic>
        <p:pic>
          <p:nvPicPr>
            <p:cNvPr id="15" name="图片 2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30815" y="1229077"/>
              <a:ext cx="1354683" cy="1250478"/>
            </a:xfrm>
            <a:prstGeom prst="rect">
              <a:avLst/>
            </a:prstGeom>
          </p:spPr>
        </p:pic>
      </p:grpSp>
      <p:pic>
        <p:nvPicPr>
          <p:cNvPr id="4098" name="Picture 2" descr="Road Asphalt, Woodland Road, angle, text png | PNGEg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7" b="100000" l="100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03985" y="5166069"/>
            <a:ext cx="12795985" cy="28670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oad Asphalt, Woodland Road, angle, text png | PNGEgg"/>
          <p:cNvPicPr>
            <a:picLocks noChangeAspect="1" noChangeArrowheads="1"/>
          </p:cNvPicPr>
          <p:nvPr/>
        </p:nvPicPr>
        <p:blipFill rotWithShape="1">
          <a:blip r:embed="rId6">
            <a:extLst>
              <a:ext uri="{28A0092B-C50C-407E-A947-70E740481C1C}">
                <a14:useLocalDpi xmlns:a14="http://schemas.microsoft.com/office/drawing/2010/main" val="0"/>
              </a:ext>
            </a:extLst>
          </a:blip>
          <a:srcRect t="64319"/>
          <a:stretch/>
        </p:blipFill>
        <p:spPr bwMode="auto">
          <a:xfrm>
            <a:off x="0" y="5100099"/>
            <a:ext cx="12221773" cy="85344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Family Travel Vector, Person, Human, People, Poster Transparent Png –  Pngset.com"/>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02" b="95313" l="8000" r="92400"/>
                    </a14:imgEffect>
                  </a14:imgLayer>
                </a14:imgProps>
              </a:ext>
              <a:ext uri="{28A0092B-C50C-407E-A947-70E740481C1C}">
                <a14:useLocalDpi xmlns:a14="http://schemas.microsoft.com/office/drawing/2010/main" val="0"/>
              </a:ext>
            </a:extLst>
          </a:blip>
          <a:srcRect/>
          <a:stretch>
            <a:fillRect/>
          </a:stretch>
        </p:blipFill>
        <p:spPr bwMode="auto">
          <a:xfrm>
            <a:off x="2471416" y="3126271"/>
            <a:ext cx="7262141" cy="32534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ACA597-AAB0-87A7-2F91-24169D01AF4C}"/>
              </a:ext>
            </a:extLst>
          </p:cNvPr>
          <p:cNvSpPr txBox="1"/>
          <p:nvPr/>
        </p:nvSpPr>
        <p:spPr>
          <a:xfrm>
            <a:off x="3232298" y="1690577"/>
            <a:ext cx="7293935" cy="1569660"/>
          </a:xfrm>
          <a:prstGeom prst="rect">
            <a:avLst/>
          </a:prstGeom>
          <a:noFill/>
        </p:spPr>
        <p:txBody>
          <a:bodyPr wrap="square" rtlCol="0">
            <a:spAutoFit/>
          </a:bodyPr>
          <a:lstStyle/>
          <a:p>
            <a:r>
              <a:rPr lang="en-US" sz="9600" dirty="0" err="1">
                <a:latin typeface="Nunito black" pitchFamily="2" charset="0"/>
              </a:rPr>
              <a:t>Khám</a:t>
            </a:r>
            <a:r>
              <a:rPr lang="en-US" sz="9600" dirty="0">
                <a:latin typeface="Nunito black" pitchFamily="2" charset="0"/>
              </a:rPr>
              <a:t> </a:t>
            </a:r>
            <a:r>
              <a:rPr lang="en-US" sz="9600" dirty="0" err="1">
                <a:latin typeface="Nunito black" pitchFamily="2" charset="0"/>
              </a:rPr>
              <a:t>phá</a:t>
            </a:r>
            <a:endParaRPr lang="en-US" sz="9600" dirty="0">
              <a:latin typeface="Nunito black" pitchFamily="2" charset="0"/>
            </a:endParaRPr>
          </a:p>
        </p:txBody>
      </p:sp>
    </p:spTree>
    <p:extLst>
      <p:ext uri="{BB962C8B-B14F-4D97-AF65-F5344CB8AC3E}">
        <p14:creationId xmlns:p14="http://schemas.microsoft.com/office/powerpoint/2010/main" val="2936473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900" tmFilter="0, 0; .2, .5; .8, .5; 1, 0"/>
                                        <p:tgtEl>
                                          <p:spTgt spid="13"/>
                                        </p:tgtEl>
                                      </p:cBhvr>
                                    </p:animEffect>
                                    <p:animScale>
                                      <p:cBhvr>
                                        <p:cTn id="7" dur="950" autoRev="1" fill="hold"/>
                                        <p:tgtEl>
                                          <p:spTgt spid="13"/>
                                        </p:tgtEl>
                                      </p:cBhvr>
                                      <p:by x="105000" y="105000"/>
                                    </p:animScale>
                                  </p:childTnLst>
                                </p:cTn>
                              </p:par>
                              <p:par>
                                <p:cTn id="8" presetID="58" presetClass="path" presetSubtype="0" accel="50000" decel="50000" fill="hold" nodeType="withEffect">
                                  <p:stCondLst>
                                    <p:cond delay="0"/>
                                  </p:stCondLst>
                                  <p:childTnLst>
                                    <p:animMotion origin="layout" path="M 0.02057 -0.00857 L -0.04531 -0.08519 C -0.06002 -0.10139 -0.06797 -0.12546 -0.06797 -0.1507 C -0.06797 -0.17917 -0.06002 -0.20162 -0.04531 -0.21782 L 0.02057 -0.29398 " pathEditMode="relative" rAng="0" ptsTypes="AAAAA">
                                      <p:cBhvr>
                                        <p:cTn id="9" dur="1700" fill="hold"/>
                                        <p:tgtEl>
                                          <p:spTgt spid="11"/>
                                        </p:tgtEl>
                                        <p:attrNameLst>
                                          <p:attrName>ppt_x</p:attrName>
                                          <p:attrName>ppt_y</p:attrName>
                                        </p:attrNameLst>
                                      </p:cBhvr>
                                      <p:rCtr x="-4427" y="-14282"/>
                                    </p:animMotion>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grpSp>
        <p:nvGrpSpPr>
          <p:cNvPr id="12" name="Group 11"/>
          <p:cNvGrpSpPr/>
          <p:nvPr/>
        </p:nvGrpSpPr>
        <p:grpSpPr>
          <a:xfrm>
            <a:off x="304960" y="228601"/>
            <a:ext cx="11751205" cy="964096"/>
            <a:chOff x="2098934" y="2575361"/>
            <a:chExt cx="8536164" cy="1355733"/>
          </a:xfrm>
        </p:grpSpPr>
        <p:sp>
          <p:nvSpPr>
            <p:cNvPr id="13" name="Rounded Rectangle 12"/>
            <p:cNvSpPr/>
            <p:nvPr/>
          </p:nvSpPr>
          <p:spPr>
            <a:xfrm>
              <a:off x="2098934" y="2729311"/>
              <a:ext cx="8512962" cy="1201783"/>
            </a:xfrm>
            <a:prstGeom prst="roundRect">
              <a:avLst/>
            </a:prstGeom>
            <a:solidFill>
              <a:srgbClr val="D63700"/>
            </a:solid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14" name="Rounded Rectangle 13"/>
            <p:cNvSpPr/>
            <p:nvPr/>
          </p:nvSpPr>
          <p:spPr>
            <a:xfrm>
              <a:off x="2102563" y="2575361"/>
              <a:ext cx="8532535" cy="1215609"/>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pPr>
              <a:r>
                <a:rPr lang="en-US" sz="3600" b="1" dirty="0" err="1">
                  <a:solidFill>
                    <a:srgbClr val="002060"/>
                  </a:solidFill>
                  <a:effectLst/>
                  <a:latin typeface="CAMew Roman"/>
                  <a:ea typeface="Calibri" panose="020F0502020204030204" pitchFamily="34" charset="0"/>
                </a:rPr>
                <a:t>Bài</a:t>
              </a:r>
              <a:r>
                <a:rPr lang="en-US" sz="3600" b="1" dirty="0">
                  <a:solidFill>
                    <a:srgbClr val="002060"/>
                  </a:solidFill>
                  <a:effectLst/>
                  <a:latin typeface="CAMew Roman"/>
                  <a:ea typeface="Calibri" panose="020F0502020204030204" pitchFamily="34" charset="0"/>
                </a:rPr>
                <a:t> 1. </a:t>
              </a:r>
              <a:r>
                <a:rPr lang="en-US" sz="3600" b="1" dirty="0" err="1">
                  <a:solidFill>
                    <a:srgbClr val="002060"/>
                  </a:solidFill>
                  <a:effectLst/>
                  <a:latin typeface="CAMew Roman"/>
                  <a:ea typeface="Calibri" panose="020F0502020204030204" pitchFamily="34" charset="0"/>
                </a:rPr>
                <a:t>Đọc</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bài</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hướng</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dẫn</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dưới</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đây</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và</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thực</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hiện</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yêu</a:t>
              </a:r>
              <a:r>
                <a:rPr lang="en-US" sz="3600" b="1" dirty="0">
                  <a:solidFill>
                    <a:srgbClr val="002060"/>
                  </a:solidFill>
                  <a:effectLst/>
                  <a:latin typeface="CAMew Roman"/>
                  <a:ea typeface="Calibri" panose="020F0502020204030204" pitchFamily="34" charset="0"/>
                </a:rPr>
                <a:t> </a:t>
              </a:r>
              <a:r>
                <a:rPr lang="en-US" sz="3600" b="1" dirty="0" err="1">
                  <a:solidFill>
                    <a:srgbClr val="002060"/>
                  </a:solidFill>
                  <a:effectLst/>
                  <a:latin typeface="CAMew Roman"/>
                  <a:ea typeface="Calibri" panose="020F0502020204030204" pitchFamily="34" charset="0"/>
                </a:rPr>
                <a:t>cầu</a:t>
              </a:r>
              <a:endParaRPr lang="en-US" sz="3600" dirty="0">
                <a:solidFill>
                  <a:srgbClr val="002060"/>
                </a:solidFill>
                <a:effectLst/>
                <a:latin typeface="CAMew Roman"/>
                <a:ea typeface="Calibri" panose="020F0502020204030204" pitchFamily="34" charset="0"/>
              </a:endParaRPr>
            </a:p>
          </p:txBody>
        </p:sp>
      </p:grpSp>
      <p:sp>
        <p:nvSpPr>
          <p:cNvPr id="7" name="Rectangle: Rounded Corners 6">
            <a:extLst>
              <a:ext uri="{FF2B5EF4-FFF2-40B4-BE49-F238E27FC236}">
                <a16:creationId xmlns:a16="http://schemas.microsoft.com/office/drawing/2014/main" id="{4147A61F-3493-FE6F-AF6B-CEB7464C8D08}"/>
              </a:ext>
            </a:extLst>
          </p:cNvPr>
          <p:cNvSpPr/>
          <p:nvPr/>
        </p:nvSpPr>
        <p:spPr>
          <a:xfrm>
            <a:off x="414671" y="1329071"/>
            <a:ext cx="11502348" cy="52705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E2C17E91-2F8D-6D58-BEC6-88B0166AF00E}"/>
              </a:ext>
            </a:extLst>
          </p:cNvPr>
          <p:cNvSpPr txBox="1"/>
          <p:nvPr/>
        </p:nvSpPr>
        <p:spPr>
          <a:xfrm>
            <a:off x="585008" y="1414130"/>
            <a:ext cx="10844991" cy="2062103"/>
          </a:xfrm>
          <a:prstGeom prst="rect">
            <a:avLst/>
          </a:prstGeom>
          <a:noFill/>
        </p:spPr>
        <p:txBody>
          <a:bodyPr wrap="square" rtlCol="0">
            <a:spAutoFit/>
          </a:bodyPr>
          <a:lstStyle/>
          <a:p>
            <a:pPr algn="ctr"/>
            <a:r>
              <a:rPr lang="vi-VN" sz="3200" b="1" i="0" dirty="0">
                <a:solidFill>
                  <a:srgbClr val="002060"/>
                </a:solidFill>
                <a:effectLst/>
                <a:latin typeface="Calibri" panose="020F0502020204030204" pitchFamily="34" charset="0"/>
                <a:cs typeface="Calibri" panose="020F0502020204030204" pitchFamily="34" charset="0"/>
              </a:rPr>
              <a:t>CÁCH LÀM MỘT CHÚ NGHÉ Ọ BẰNG LÁ</a:t>
            </a:r>
            <a:endParaRPr lang="vi-VN" sz="3200" b="0" i="0" dirty="0">
              <a:solidFill>
                <a:srgbClr val="002060"/>
              </a:solidFill>
              <a:effectLst/>
              <a:latin typeface="Calibri" panose="020F0502020204030204" pitchFamily="34" charset="0"/>
              <a:cs typeface="Calibri" panose="020F0502020204030204" pitchFamily="34" charset="0"/>
            </a:endParaRPr>
          </a:p>
          <a:p>
            <a:pPr algn="just"/>
            <a:r>
              <a:rPr lang="en-US" sz="3200" b="0" i="0" dirty="0">
                <a:solidFill>
                  <a:srgbClr val="002060"/>
                </a:solidFill>
                <a:effectLst/>
                <a:latin typeface="Calibri" panose="020F0502020204030204" pitchFamily="34" charset="0"/>
                <a:cs typeface="Calibri" panose="020F0502020204030204" pitchFamily="34" charset="0"/>
              </a:rPr>
              <a:t>   </a:t>
            </a:r>
            <a:r>
              <a:rPr lang="vi-VN" sz="3200" b="0" i="0" dirty="0">
                <a:solidFill>
                  <a:srgbClr val="002060"/>
                </a:solidFill>
                <a:effectLst/>
                <a:latin typeface="Calibri" panose="020F0502020204030204" pitchFamily="34" charset="0"/>
                <a:cs typeface="Calibri" panose="020F0502020204030204" pitchFamily="34" charset="0"/>
              </a:rPr>
              <a:t>Làm đồ chơi rất vui các bạn ạ, nhất là những đồ chơi xinh xắn, đơn giản. Tớ hướng dẫn các bạn cách làm một chú nghé ọ bằng lá nhé.</a:t>
            </a:r>
          </a:p>
        </p:txBody>
      </p:sp>
      <p:sp>
        <p:nvSpPr>
          <p:cNvPr id="19" name="TextBox 18">
            <a:extLst>
              <a:ext uri="{FF2B5EF4-FFF2-40B4-BE49-F238E27FC236}">
                <a16:creationId xmlns:a16="http://schemas.microsoft.com/office/drawing/2014/main" id="{E49DD4E0-E85C-E3BC-58E2-CF693F2590C2}"/>
              </a:ext>
            </a:extLst>
          </p:cNvPr>
          <p:cNvSpPr txBox="1"/>
          <p:nvPr/>
        </p:nvSpPr>
        <p:spPr>
          <a:xfrm>
            <a:off x="659220" y="3444950"/>
            <a:ext cx="8006316" cy="3175228"/>
          </a:xfrm>
          <a:prstGeom prst="rect">
            <a:avLst/>
          </a:prstGeom>
          <a:noFill/>
        </p:spPr>
        <p:txBody>
          <a:bodyPr wrap="square" rtlCol="0">
            <a:spAutoFit/>
          </a:bodyPr>
          <a:lstStyle/>
          <a:p>
            <a:pPr algn="just" rtl="0">
              <a:spcBef>
                <a:spcPts val="0"/>
              </a:spcBef>
              <a:spcAft>
                <a:spcPts val="500"/>
              </a:spcAft>
            </a:pPr>
            <a:r>
              <a:rPr lang="vi-VN" sz="3200" b="1" i="0" u="none" strike="noStrike" dirty="0">
                <a:solidFill>
                  <a:srgbClr val="002060"/>
                </a:solidFill>
                <a:effectLst/>
                <a:latin typeface="Calibri" panose="020F0502020204030204" pitchFamily="34" charset="0"/>
                <a:cs typeface="Calibri" panose="020F0502020204030204" pitchFamily="34" charset="0"/>
              </a:rPr>
              <a:t>Chuẩn bị</a:t>
            </a:r>
            <a:endParaRPr lang="vi-VN" sz="3200" b="0" dirty="0">
              <a:solidFill>
                <a:srgbClr val="002060"/>
              </a:solidFill>
              <a:effectLst/>
              <a:latin typeface="Calibri" panose="020F0502020204030204" pitchFamily="34" charset="0"/>
              <a:cs typeface="Calibri" panose="020F0502020204030204" pitchFamily="34" charset="0"/>
            </a:endParaRPr>
          </a:p>
          <a:p>
            <a:pPr algn="just" rtl="0">
              <a:spcBef>
                <a:spcPts val="0"/>
              </a:spcBef>
              <a:spcAft>
                <a:spcPts val="500"/>
              </a:spcAft>
            </a:pPr>
            <a:r>
              <a:rPr lang="en-US" sz="3200" b="0" i="0" u="none" strike="noStrike" dirty="0">
                <a:solidFill>
                  <a:srgbClr val="002060"/>
                </a:solidFill>
                <a:effectLst/>
                <a:latin typeface="Calibri" panose="020F0502020204030204" pitchFamily="34" charset="0"/>
                <a:cs typeface="Calibri" panose="020F0502020204030204" pitchFamily="34" charset="0"/>
              </a:rPr>
              <a:t>   </a:t>
            </a:r>
            <a:r>
              <a:rPr lang="vi-VN" sz="3200" b="0" i="0" u="none" strike="noStrike" dirty="0">
                <a:solidFill>
                  <a:srgbClr val="002060"/>
                </a:solidFill>
                <a:effectLst/>
                <a:latin typeface="Calibri" panose="020F0502020204030204" pitchFamily="34" charset="0"/>
                <a:cs typeface="Calibri" panose="020F0502020204030204" pitchFamily="34" charset="0"/>
              </a:rPr>
              <a:t>Một chiếc lá to bằng bàn tay (ví dụ: lá mít), hai sợi dây cước nhỏ (có thể tước dọc lớp vỏ ngoài của một cành cây nhỏ để làm dây). Bạn có thể chuẩn bị kéo hoặc dùng tay để </a:t>
            </a:r>
            <a:r>
              <a:rPr lang="en-US" sz="3200" b="0" i="0" u="none" strike="noStrike" dirty="0">
                <a:solidFill>
                  <a:srgbClr val="002060"/>
                </a:solidFill>
                <a:effectLst/>
                <a:latin typeface="Calibri" panose="020F0502020204030204" pitchFamily="34" charset="0"/>
                <a:cs typeface="Calibri" panose="020F0502020204030204" pitchFamily="34" charset="0"/>
              </a:rPr>
              <a:t>t</a:t>
            </a:r>
            <a:r>
              <a:rPr lang="vi-VN" sz="3200" b="0" i="0" u="none" strike="noStrike" dirty="0">
                <a:solidFill>
                  <a:srgbClr val="002060"/>
                </a:solidFill>
                <a:effectLst/>
                <a:latin typeface="Calibri" panose="020F0502020204030204" pitchFamily="34" charset="0"/>
                <a:cs typeface="Calibri" panose="020F0502020204030204" pitchFamily="34" charset="0"/>
              </a:rPr>
              <a:t>ước lá.</a:t>
            </a:r>
            <a:endParaRPr lang="en-US" sz="3200" b="0" i="0" u="none" strike="noStrike" dirty="0">
              <a:solidFill>
                <a:srgbClr val="002060"/>
              </a:solidFill>
              <a:effectLst/>
              <a:latin typeface="Calibri" panose="020F0502020204030204" pitchFamily="34" charset="0"/>
              <a:cs typeface="Calibri" panose="020F0502020204030204" pitchFamily="34" charset="0"/>
            </a:endParaRPr>
          </a:p>
          <a:p>
            <a:pPr algn="just" rtl="0">
              <a:spcBef>
                <a:spcPts val="0"/>
              </a:spcBef>
              <a:spcAft>
                <a:spcPts val="500"/>
              </a:spcAft>
            </a:pPr>
            <a:endParaRPr lang="en-US" sz="3200" dirty="0">
              <a:solidFill>
                <a:srgbClr val="002060"/>
              </a:solidFill>
              <a:latin typeface="Calibri" panose="020F0502020204030204" pitchFamily="34" charset="0"/>
              <a:cs typeface="Calibri" panose="020F0502020204030204" pitchFamily="34" charset="0"/>
            </a:endParaRPr>
          </a:p>
        </p:txBody>
      </p:sp>
      <p:pic>
        <p:nvPicPr>
          <p:cNvPr id="21" name="Picture 20">
            <a:extLst>
              <a:ext uri="{FF2B5EF4-FFF2-40B4-BE49-F238E27FC236}">
                <a16:creationId xmlns:a16="http://schemas.microsoft.com/office/drawing/2014/main" id="{D859CA5A-BEC7-40C7-C2F7-49F32800884A}"/>
              </a:ext>
            </a:extLst>
          </p:cNvPr>
          <p:cNvPicPr>
            <a:picLocks noChangeAspect="1"/>
          </p:cNvPicPr>
          <p:nvPr/>
        </p:nvPicPr>
        <p:blipFill>
          <a:blip r:embed="rId7"/>
          <a:stretch>
            <a:fillRect/>
          </a:stretch>
        </p:blipFill>
        <p:spPr>
          <a:xfrm>
            <a:off x="8977976" y="3412496"/>
            <a:ext cx="2764387" cy="2190862"/>
          </a:xfrm>
          <a:prstGeom prst="rect">
            <a:avLst/>
          </a:prstGeom>
        </p:spPr>
      </p:pic>
    </p:spTree>
    <p:extLst>
      <p:ext uri="{BB962C8B-B14F-4D97-AF65-F5344CB8AC3E}">
        <p14:creationId xmlns:p14="http://schemas.microsoft.com/office/powerpoint/2010/main" val="3205147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sp>
        <p:nvSpPr>
          <p:cNvPr id="7" name="Rectangle: Rounded Corners 6">
            <a:extLst>
              <a:ext uri="{FF2B5EF4-FFF2-40B4-BE49-F238E27FC236}">
                <a16:creationId xmlns:a16="http://schemas.microsoft.com/office/drawing/2014/main" id="{4147A61F-3493-FE6F-AF6B-CEB7464C8D08}"/>
              </a:ext>
            </a:extLst>
          </p:cNvPr>
          <p:cNvSpPr/>
          <p:nvPr/>
        </p:nvSpPr>
        <p:spPr>
          <a:xfrm>
            <a:off x="414671" y="361507"/>
            <a:ext cx="11502348" cy="6238076"/>
          </a:xfrm>
          <a:prstGeom prst="roundRect">
            <a:avLst>
              <a:gd name="adj" fmla="val 13599"/>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E2C17E91-2F8D-6D58-BEC6-88B0166AF00E}"/>
              </a:ext>
            </a:extLst>
          </p:cNvPr>
          <p:cNvSpPr txBox="1"/>
          <p:nvPr/>
        </p:nvSpPr>
        <p:spPr>
          <a:xfrm>
            <a:off x="553110" y="754911"/>
            <a:ext cx="8622787" cy="5632311"/>
          </a:xfrm>
          <a:prstGeom prst="rect">
            <a:avLst/>
          </a:prstGeom>
          <a:noFill/>
        </p:spPr>
        <p:txBody>
          <a:bodyPr wrap="square" rtlCol="0">
            <a:spAutoFit/>
          </a:bodyPr>
          <a:lstStyle/>
          <a:p>
            <a:pPr lvl="0" algn="just"/>
            <a:r>
              <a:rPr lang="en-US" sz="3000" b="1" dirty="0">
                <a:solidFill>
                  <a:srgbClr val="002060"/>
                </a:solidFill>
                <a:latin typeface="Calibri" panose="020F0502020204030204" pitchFamily="34" charset="0"/>
                <a:cs typeface="Calibri" panose="020F0502020204030204" pitchFamily="34" charset="0"/>
              </a:rPr>
              <a:t>   </a:t>
            </a:r>
            <a:r>
              <a:rPr lang="vi-VN" sz="3000" b="1" dirty="0">
                <a:solidFill>
                  <a:srgbClr val="002060"/>
                </a:solidFill>
                <a:latin typeface="Calibri" panose="020F0502020204030204" pitchFamily="34" charset="0"/>
                <a:cs typeface="Calibri" panose="020F0502020204030204" pitchFamily="34" charset="0"/>
              </a:rPr>
              <a:t>Hướng dẫn thực hiện</a:t>
            </a:r>
          </a:p>
          <a:p>
            <a:pPr lvl="0" algn="just"/>
            <a:r>
              <a:rPr lang="en-US" sz="3000" dirty="0">
                <a:solidFill>
                  <a:srgbClr val="002060"/>
                </a:solidFill>
                <a:latin typeface="Calibri" panose="020F0502020204030204" pitchFamily="34" charset="0"/>
                <a:cs typeface="Calibri" panose="020F0502020204030204" pitchFamily="34" charset="0"/>
              </a:rPr>
              <a:t>   </a:t>
            </a:r>
            <a:r>
              <a:rPr lang="vi-VN" sz="3000" dirty="0">
                <a:solidFill>
                  <a:srgbClr val="002060"/>
                </a:solidFill>
                <a:latin typeface="Calibri" panose="020F0502020204030204" pitchFamily="34" charset="0"/>
                <a:cs typeface="Calibri" panose="020F0502020204030204" pitchFamily="34" charset="0"/>
              </a:rPr>
              <a:t>Bước 1: Dùng kéo cắt (hoặc dùng tay xé) hai đường chéo theo gân lá để tạo thành hai chiếc sừng.</a:t>
            </a:r>
          </a:p>
          <a:p>
            <a:pPr lvl="0" algn="just"/>
            <a:r>
              <a:rPr lang="en-US" sz="3000" dirty="0">
                <a:solidFill>
                  <a:srgbClr val="002060"/>
                </a:solidFill>
                <a:latin typeface="Calibri" panose="020F0502020204030204" pitchFamily="34" charset="0"/>
                <a:cs typeface="Calibri" panose="020F0502020204030204" pitchFamily="34" charset="0"/>
              </a:rPr>
              <a:t>   </a:t>
            </a:r>
            <a:r>
              <a:rPr lang="vi-VN" sz="3000" dirty="0">
                <a:solidFill>
                  <a:srgbClr val="002060"/>
                </a:solidFill>
                <a:latin typeface="Calibri" panose="020F0502020204030204" pitchFamily="34" charset="0"/>
                <a:cs typeface="Calibri" panose="020F0502020204030204" pitchFamily="34" charset="0"/>
              </a:rPr>
              <a:t>Bước 2: Cuộn phần lá hai bên lại thành hình tròn để tạo bụng nghé. Buộc một sợi dây quanh cuộn lá để không bị bung ra. Sau đó dùng sợi dây còn lại buộc vào cuống lá, luồn dây qua bụng để kéo, tạo chuyển động cho đầu nghé.</a:t>
            </a:r>
          </a:p>
          <a:p>
            <a:pPr lvl="0" algn="just"/>
            <a:r>
              <a:rPr lang="en-US" sz="3000" dirty="0">
                <a:solidFill>
                  <a:srgbClr val="002060"/>
                </a:solidFill>
                <a:latin typeface="Calibri" panose="020F0502020204030204" pitchFamily="34" charset="0"/>
                <a:cs typeface="Calibri" panose="020F0502020204030204" pitchFamily="34" charset="0"/>
              </a:rPr>
              <a:t>   </a:t>
            </a:r>
            <a:r>
              <a:rPr lang="vi-VN" sz="3000" dirty="0">
                <a:solidFill>
                  <a:srgbClr val="002060"/>
                </a:solidFill>
                <a:latin typeface="Calibri" panose="020F0502020204030204" pitchFamily="34" charset="0"/>
                <a:cs typeface="Calibri" panose="020F0502020204030204" pitchFamily="34" charset="0"/>
              </a:rPr>
              <a:t>Thế là chú nghé ọ đáng yêu đã sẵn sàng chơi với chúng mình rồi. Khi chơi, chúng mình chỉ cần cầm chiếc dây giật nhẹ để đầu nghé ngúc ngoắc lên xuống, giống như đang lắc lư vậy. Các bạn làm thử xem nào.</a:t>
            </a:r>
          </a:p>
        </p:txBody>
      </p:sp>
      <p:pic>
        <p:nvPicPr>
          <p:cNvPr id="5" name="Picture 4">
            <a:extLst>
              <a:ext uri="{FF2B5EF4-FFF2-40B4-BE49-F238E27FC236}">
                <a16:creationId xmlns:a16="http://schemas.microsoft.com/office/drawing/2014/main" id="{DABF6481-E18A-D876-39F4-93574A53FBEE}"/>
              </a:ext>
            </a:extLst>
          </p:cNvPr>
          <p:cNvPicPr>
            <a:picLocks noChangeAspect="1"/>
          </p:cNvPicPr>
          <p:nvPr/>
        </p:nvPicPr>
        <p:blipFill>
          <a:blip r:embed="rId7"/>
          <a:stretch>
            <a:fillRect/>
          </a:stretch>
        </p:blipFill>
        <p:spPr>
          <a:xfrm>
            <a:off x="9314121" y="1435341"/>
            <a:ext cx="2520027" cy="2020462"/>
          </a:xfrm>
          <a:prstGeom prst="rect">
            <a:avLst/>
          </a:prstGeom>
        </p:spPr>
      </p:pic>
    </p:spTree>
    <p:extLst>
      <p:ext uri="{BB962C8B-B14F-4D97-AF65-F5344CB8AC3E}">
        <p14:creationId xmlns:p14="http://schemas.microsoft.com/office/powerpoint/2010/main" val="3578749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04F049AE-79B2-35D2-B71F-876302A1B0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375"/>
          <a:stretch/>
        </p:blipFill>
        <p:spPr>
          <a:xfrm flipH="1">
            <a:off x="0" y="3860799"/>
            <a:ext cx="12192000" cy="2997199"/>
          </a:xfrm>
          <a:prstGeom prst="rect">
            <a:avLst/>
          </a:prstGeom>
        </p:spPr>
      </p:pic>
      <p:pic>
        <p:nvPicPr>
          <p:cNvPr id="23" name="图片 22">
            <a:extLst>
              <a:ext uri="{FF2B5EF4-FFF2-40B4-BE49-F238E27FC236}">
                <a16:creationId xmlns:a16="http://schemas.microsoft.com/office/drawing/2014/main" id="{8092C641-2E0B-EFE1-AD4D-A0B9DB2DB598}"/>
              </a:ext>
            </a:extLst>
          </p:cNvPr>
          <p:cNvPicPr>
            <a:picLocks noChangeAspect="1"/>
          </p:cNvPicPr>
          <p:nvPr/>
        </p:nvPicPr>
        <p:blipFill rotWithShape="1">
          <a:blip r:embed="rId4"/>
          <a:srcRect l="47689" t="23916" r="9611" b="27215"/>
          <a:stretch/>
        </p:blipFill>
        <p:spPr>
          <a:xfrm flipH="1" flipV="1">
            <a:off x="8786288" y="3860797"/>
            <a:ext cx="3397250" cy="2997203"/>
          </a:xfrm>
          <a:prstGeom prst="rect">
            <a:avLst/>
          </a:prstGeom>
        </p:spPr>
      </p:pic>
      <p:pic>
        <p:nvPicPr>
          <p:cNvPr id="22" name="图片 21">
            <a:extLst>
              <a:ext uri="{FF2B5EF4-FFF2-40B4-BE49-F238E27FC236}">
                <a16:creationId xmlns:a16="http://schemas.microsoft.com/office/drawing/2014/main" id="{5066122D-CB55-FC29-DB9C-FF706A23E246}"/>
              </a:ext>
            </a:extLst>
          </p:cNvPr>
          <p:cNvPicPr>
            <a:picLocks noChangeAspect="1"/>
          </p:cNvPicPr>
          <p:nvPr/>
        </p:nvPicPr>
        <p:blipFill rotWithShape="1">
          <a:blip r:embed="rId4"/>
          <a:srcRect l="33206" t="23916" r="9611" b="47207"/>
          <a:stretch/>
        </p:blipFill>
        <p:spPr>
          <a:xfrm flipH="1">
            <a:off x="6743700" y="-3"/>
            <a:ext cx="5448300" cy="2120903"/>
          </a:xfrm>
          <a:prstGeom prst="rect">
            <a:avLst/>
          </a:prstGeom>
        </p:spPr>
      </p:pic>
      <p:pic>
        <p:nvPicPr>
          <p:cNvPr id="10" name="图片 9">
            <a:extLst>
              <a:ext uri="{FF2B5EF4-FFF2-40B4-BE49-F238E27FC236}">
                <a16:creationId xmlns:a16="http://schemas.microsoft.com/office/drawing/2014/main" id="{7C5FDE4E-FDE3-E297-4653-B31DE63236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5668" b="12195"/>
          <a:stretch/>
        </p:blipFill>
        <p:spPr>
          <a:xfrm>
            <a:off x="-1" y="0"/>
            <a:ext cx="12192001" cy="6858000"/>
          </a:xfrm>
          <a:prstGeom prst="rect">
            <a:avLst/>
          </a:prstGeom>
        </p:spPr>
      </p:pic>
      <p:grpSp>
        <p:nvGrpSpPr>
          <p:cNvPr id="16" name="Nhóm 23">
            <a:extLst>
              <a:ext uri="{FF2B5EF4-FFF2-40B4-BE49-F238E27FC236}">
                <a16:creationId xmlns:a16="http://schemas.microsoft.com/office/drawing/2014/main" id="{85B6B811-46EA-410E-A97A-B1E2B623D2D3}"/>
              </a:ext>
            </a:extLst>
          </p:cNvPr>
          <p:cNvGrpSpPr/>
          <p:nvPr/>
        </p:nvGrpSpPr>
        <p:grpSpPr>
          <a:xfrm>
            <a:off x="203200" y="76200"/>
            <a:ext cx="11734800" cy="6705600"/>
            <a:chOff x="304800" y="266700"/>
            <a:chExt cx="17602200" cy="9623388"/>
          </a:xfrm>
        </p:grpSpPr>
        <p:sp>
          <p:nvSpPr>
            <p:cNvPr id="18" name="Hình chữ nhật: Góc Tròn 5">
              <a:extLst>
                <a:ext uri="{FF2B5EF4-FFF2-40B4-BE49-F238E27FC236}">
                  <a16:creationId xmlns:a16="http://schemas.microsoft.com/office/drawing/2014/main" id="{005C9DB2-DA19-4B16-9259-BD344EF2AEE1}"/>
                </a:ext>
              </a:extLst>
            </p:cNvPr>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sp>
          <p:nvSpPr>
            <p:cNvPr id="20" name="Hình chữ nhật 14">
              <a:extLst>
                <a:ext uri="{FF2B5EF4-FFF2-40B4-BE49-F238E27FC236}">
                  <a16:creationId xmlns:a16="http://schemas.microsoft.com/office/drawing/2014/main" id="{A518BD2F-06BF-41DD-BB31-6166371C454B}"/>
                </a:ext>
              </a:extLst>
            </p:cNvPr>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sp>
          <p:nvSpPr>
            <p:cNvPr id="21" name="Hình chữ nhật 16">
              <a:extLst>
                <a:ext uri="{FF2B5EF4-FFF2-40B4-BE49-F238E27FC236}">
                  <a16:creationId xmlns:a16="http://schemas.microsoft.com/office/drawing/2014/main" id="{D3EB0A1B-502A-4699-B574-4E6166FBA3CE}"/>
                </a:ext>
              </a:extLst>
            </p:cNvPr>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grpSp>
      <p:sp>
        <p:nvSpPr>
          <p:cNvPr id="24" name="TextBox 23">
            <a:extLst>
              <a:ext uri="{FF2B5EF4-FFF2-40B4-BE49-F238E27FC236}">
                <a16:creationId xmlns:a16="http://schemas.microsoft.com/office/drawing/2014/main" id="{3D9C48BE-AD69-47C8-999E-B77FE50E8FE9}"/>
              </a:ext>
            </a:extLst>
          </p:cNvPr>
          <p:cNvSpPr txBox="1"/>
          <p:nvPr/>
        </p:nvSpPr>
        <p:spPr>
          <a:xfrm>
            <a:off x="4153718" y="6251579"/>
            <a:ext cx="662565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Arial-Rounded" panose="020B0500000000000000" pitchFamily="34" charset="0"/>
                <a:cs typeface="Arial" panose="020B0604020202020204" pitchFamily="34" charset="0"/>
                <a:sym typeface="Arial"/>
              </a:rPr>
              <a:t>Nam Khánh</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pic>
        <p:nvPicPr>
          <p:cNvPr id="32" name="Picture 9">
            <a:extLst>
              <a:ext uri="{FF2B5EF4-FFF2-40B4-BE49-F238E27FC236}">
                <a16:creationId xmlns:a16="http://schemas.microsoft.com/office/drawing/2014/main" id="{A91A74DE-B0A1-4727-8386-490A92F29ACB}"/>
              </a:ext>
            </a:extLst>
          </p:cNvPr>
          <p:cNvPicPr>
            <a:picLocks noChangeAspect="1"/>
          </p:cNvPicPr>
          <p:nvPr/>
        </p:nvPicPr>
        <p:blipFill>
          <a:blip r:embed="rId6"/>
          <a:srcRect/>
          <a:stretch>
            <a:fillRect/>
          </a:stretch>
        </p:blipFill>
        <p:spPr>
          <a:xfrm>
            <a:off x="10822570" y="3245093"/>
            <a:ext cx="1316650" cy="2537903"/>
          </a:xfrm>
          <a:prstGeom prst="rect">
            <a:avLst/>
          </a:prstGeom>
        </p:spPr>
      </p:pic>
      <p:grpSp>
        <p:nvGrpSpPr>
          <p:cNvPr id="41" name="Nhóm 24">
            <a:extLst>
              <a:ext uri="{FF2B5EF4-FFF2-40B4-BE49-F238E27FC236}">
                <a16:creationId xmlns:a16="http://schemas.microsoft.com/office/drawing/2014/main" id="{A5D4D0FB-CC36-49EC-872F-BF42F75B90D6}"/>
              </a:ext>
            </a:extLst>
          </p:cNvPr>
          <p:cNvGrpSpPr/>
          <p:nvPr/>
        </p:nvGrpSpPr>
        <p:grpSpPr>
          <a:xfrm>
            <a:off x="6209414" y="460733"/>
            <a:ext cx="5982586" cy="1587304"/>
            <a:chOff x="9314122" y="626900"/>
            <a:chExt cx="8364277" cy="1137938"/>
          </a:xfrm>
        </p:grpSpPr>
        <p:pic>
          <p:nvPicPr>
            <p:cNvPr id="42" name="Picture 5">
              <a:extLst>
                <a:ext uri="{FF2B5EF4-FFF2-40B4-BE49-F238E27FC236}">
                  <a16:creationId xmlns:a16="http://schemas.microsoft.com/office/drawing/2014/main" id="{40EC7446-461E-4CCF-BE59-5486975DF6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9314446" y="626900"/>
              <a:ext cx="8363953" cy="1137938"/>
            </a:xfrm>
            <a:prstGeom prst="rect">
              <a:avLst/>
            </a:prstGeom>
          </p:spPr>
        </p:pic>
        <p:sp>
          <p:nvSpPr>
            <p:cNvPr id="43" name="Hình chữ nhật 20">
              <a:extLst>
                <a:ext uri="{FF2B5EF4-FFF2-40B4-BE49-F238E27FC236}">
                  <a16:creationId xmlns:a16="http://schemas.microsoft.com/office/drawing/2014/main" id="{03FB5CF8-9668-423C-90A0-727E68D7C1DC}"/>
                </a:ext>
              </a:extLst>
            </p:cNvPr>
            <p:cNvSpPr/>
            <p:nvPr/>
          </p:nvSpPr>
          <p:spPr>
            <a:xfrm>
              <a:off x="9314122" y="651973"/>
              <a:ext cx="7507038" cy="926709"/>
            </a:xfrm>
            <a:prstGeom prst="rect">
              <a:avLst/>
            </a:prstGeom>
            <a:noFill/>
          </p:spPr>
          <p:txBody>
            <a:bodyPr wrap="square" lIns="60960" tIns="30480" rIns="60960" bIns="30480">
              <a:spAutoFit/>
            </a:bodyPr>
            <a:lstStyle/>
            <a:p>
              <a:pPr marL="0" marR="0" lvl="0" indent="0" algn="just" defTabSz="609630" rtl="0" eaLnBrk="1" fontAlgn="auto" latinLnBrk="0" hangingPunct="1">
                <a:lnSpc>
                  <a:spcPct val="100000"/>
                </a:lnSpc>
                <a:spcBef>
                  <a:spcPts val="0"/>
                </a:spcBef>
                <a:spcAft>
                  <a:spcPts val="0"/>
                </a:spcAft>
                <a:buClrTx/>
                <a:buSzTx/>
                <a:buFont typeface="Arial"/>
                <a:buNone/>
                <a:tabLst/>
                <a:defRPr/>
              </a:pPr>
              <a:r>
                <a:rPr kumimoji="0" lang="vi-VN" sz="4000" b="1" i="0" u="none" strike="noStrike" kern="1200" cap="none" spc="0" normalizeH="0" baseline="0" noProof="0" dirty="0">
                  <a:ln w="0"/>
                  <a:solidFill>
                    <a:prstClr val="white"/>
                  </a:solidFill>
                  <a:effectLst/>
                  <a:uLnTx/>
                  <a:uFillTx/>
                  <a:latin typeface="Calibri"/>
                  <a:ea typeface="+mn-ea"/>
                  <a:cs typeface="Arial"/>
                  <a:sym typeface="Arial"/>
                </a:rPr>
                <a:t>a. Bài viết hướng dẫn thực hiện công việc gì?</a:t>
              </a:r>
              <a:endParaRPr kumimoji="0" lang="vi-VN" sz="4000" b="1" i="0" u="none" strike="noStrike" kern="1200" cap="none" spc="0" normalizeH="0" baseline="0" noProof="0" dirty="0">
                <a:ln w="0"/>
                <a:solidFill>
                  <a:prstClr val="white"/>
                </a:solidFill>
                <a:effectLst/>
                <a:uLnTx/>
                <a:uFillTx/>
                <a:latin typeface="Arial" panose="020B0604020202020204" pitchFamily="34" charset="0"/>
                <a:ea typeface="+mn-ea"/>
                <a:cs typeface="Arial"/>
                <a:sym typeface="Arial"/>
              </a:endParaRPr>
            </a:p>
          </p:txBody>
        </p:sp>
      </p:grpSp>
      <p:sp>
        <p:nvSpPr>
          <p:cNvPr id="44" name="Hình chữ nhật 22">
            <a:extLst>
              <a:ext uri="{FF2B5EF4-FFF2-40B4-BE49-F238E27FC236}">
                <a16:creationId xmlns:a16="http://schemas.microsoft.com/office/drawing/2014/main" id="{5276511D-B129-4D47-91AE-74D71DF5A84B}"/>
              </a:ext>
            </a:extLst>
          </p:cNvPr>
          <p:cNvSpPr/>
          <p:nvPr/>
        </p:nvSpPr>
        <p:spPr>
          <a:xfrm>
            <a:off x="6039556" y="2288610"/>
            <a:ext cx="5575969" cy="1538883"/>
          </a:xfrm>
          <a:prstGeom prst="rect">
            <a:avLst/>
          </a:prstGeom>
          <a:noFill/>
        </p:spPr>
        <p:txBody>
          <a:bodyPr wrap="square" lIns="60960" tIns="30480" rIns="60960" bIns="30480">
            <a:spAutoFit/>
          </a:bodyPr>
          <a:lstStyle/>
          <a:p>
            <a:pPr marL="457223" lvl="0" indent="-457223" algn="just" defTabSz="609630">
              <a:spcBef>
                <a:spcPts val="400"/>
              </a:spcBef>
              <a:spcAft>
                <a:spcPts val="400"/>
              </a:spcAft>
              <a:buFont typeface="Wingdings" panose="05000000000000000000" pitchFamily="2" charset="2"/>
              <a:buChar char="Ü"/>
            </a:pPr>
            <a:r>
              <a:rPr lang="vi-VN" sz="3200" b="1" dirty="0">
                <a:ln w="0"/>
                <a:solidFill>
                  <a:srgbClr val="F79646">
                    <a:lumMod val="50000"/>
                  </a:srgbClr>
                </a:solidFill>
                <a:latin typeface="Calibri" panose="020F0502020204030204" pitchFamily="34" charset="0"/>
                <a:cs typeface="Calibri" panose="020F0502020204030204" pitchFamily="34" charset="0"/>
                <a:sym typeface="Arial"/>
              </a:rPr>
              <a:t>Bài viết hướng dẫn thực hiện công việc làm một đồ chơi (chú nghé ọ bằng lá)</a:t>
            </a:r>
            <a:endParaRPr kumimoji="0" lang="vi-VN" sz="3200" b="1" i="0" u="none" strike="noStrike" kern="1200" cap="none" spc="0" normalizeH="0" baseline="0" noProof="0" dirty="0">
              <a:ln w="0"/>
              <a:solidFill>
                <a:srgbClr val="F79646">
                  <a:lumMod val="50000"/>
                </a:srgbClr>
              </a:solidFill>
              <a:effectLst/>
              <a:uLnTx/>
              <a:uFillTx/>
              <a:latin typeface="Calibri" panose="020F0502020204030204" pitchFamily="34" charset="0"/>
              <a:cs typeface="Calibri" panose="020F0502020204030204" pitchFamily="34" charset="0"/>
              <a:sym typeface="Arial"/>
            </a:endParaRPr>
          </a:p>
        </p:txBody>
      </p:sp>
      <p:pic>
        <p:nvPicPr>
          <p:cNvPr id="3" name="Picture 2">
            <a:extLst>
              <a:ext uri="{FF2B5EF4-FFF2-40B4-BE49-F238E27FC236}">
                <a16:creationId xmlns:a16="http://schemas.microsoft.com/office/drawing/2014/main" id="{4A05F976-DEFE-CC8B-D4A1-60EA00C3C500}"/>
              </a:ext>
            </a:extLst>
          </p:cNvPr>
          <p:cNvPicPr>
            <a:picLocks noChangeAspect="1"/>
          </p:cNvPicPr>
          <p:nvPr/>
        </p:nvPicPr>
        <p:blipFill>
          <a:blip r:embed="rId9"/>
          <a:stretch>
            <a:fillRect/>
          </a:stretch>
        </p:blipFill>
        <p:spPr>
          <a:xfrm>
            <a:off x="478353" y="1994712"/>
            <a:ext cx="5284493" cy="4591050"/>
          </a:xfrm>
          <a:prstGeom prst="rect">
            <a:avLst/>
          </a:prstGeom>
        </p:spPr>
      </p:pic>
      <p:pic>
        <p:nvPicPr>
          <p:cNvPr id="7" name="Picture 6">
            <a:extLst>
              <a:ext uri="{FF2B5EF4-FFF2-40B4-BE49-F238E27FC236}">
                <a16:creationId xmlns:a16="http://schemas.microsoft.com/office/drawing/2014/main" id="{629765D8-653D-3F16-E87A-250D2FF69599}"/>
              </a:ext>
            </a:extLst>
          </p:cNvPr>
          <p:cNvPicPr>
            <a:picLocks noChangeAspect="1"/>
          </p:cNvPicPr>
          <p:nvPr/>
        </p:nvPicPr>
        <p:blipFill>
          <a:blip r:embed="rId10"/>
          <a:stretch>
            <a:fillRect/>
          </a:stretch>
        </p:blipFill>
        <p:spPr>
          <a:xfrm>
            <a:off x="473480" y="808073"/>
            <a:ext cx="5248275" cy="938435"/>
          </a:xfrm>
          <a:prstGeom prst="rect">
            <a:avLst/>
          </a:prstGeom>
        </p:spPr>
      </p:pic>
      <p:sp>
        <p:nvSpPr>
          <p:cNvPr id="8" name="Hình tự do: Hình 25">
            <a:extLst>
              <a:ext uri="{FF2B5EF4-FFF2-40B4-BE49-F238E27FC236}">
                <a16:creationId xmlns:a16="http://schemas.microsoft.com/office/drawing/2014/main" id="{5B38336A-BD22-BB68-C004-6B95E9E52841}"/>
              </a:ext>
            </a:extLst>
          </p:cNvPr>
          <p:cNvSpPr/>
          <p:nvPr/>
        </p:nvSpPr>
        <p:spPr>
          <a:xfrm>
            <a:off x="481080" y="688928"/>
            <a:ext cx="5677116" cy="1080273"/>
          </a:xfrm>
          <a:custGeom>
            <a:avLst/>
            <a:gdLst>
              <a:gd name="connsiteX0" fmla="*/ 8533975 w 8534596"/>
              <a:gd name="connsiteY0" fmla="*/ 1491134 h 1508967"/>
              <a:gd name="connsiteX1" fmla="*/ 8156903 w 8534596"/>
              <a:gd name="connsiteY1" fmla="*/ 642722 h 1508967"/>
              <a:gd name="connsiteX2" fmla="*/ 8090915 w 8534596"/>
              <a:gd name="connsiteY2" fmla="*/ 114821 h 1508967"/>
              <a:gd name="connsiteX3" fmla="*/ 6705175 w 8534596"/>
              <a:gd name="connsiteY3" fmla="*/ 20553 h 1508967"/>
              <a:gd name="connsiteX4" fmla="*/ 3452927 w 8534596"/>
              <a:gd name="connsiteY4" fmla="*/ 1699 h 1508967"/>
              <a:gd name="connsiteX5" fmla="*/ 860556 w 8534596"/>
              <a:gd name="connsiteY5" fmla="*/ 48833 h 1508967"/>
              <a:gd name="connsiteX6" fmla="*/ 285521 w 8534596"/>
              <a:gd name="connsiteY6" fmla="*/ 95967 h 1508967"/>
              <a:gd name="connsiteX7" fmla="*/ 181826 w 8534596"/>
              <a:gd name="connsiteY7" fmla="*/ 284504 h 1508967"/>
              <a:gd name="connsiteX8" fmla="*/ 59278 w 8534596"/>
              <a:gd name="connsiteY8" fmla="*/ 463613 h 1508967"/>
              <a:gd name="connsiteX9" fmla="*/ 125266 w 8534596"/>
              <a:gd name="connsiteY9" fmla="*/ 746417 h 1508967"/>
              <a:gd name="connsiteX10" fmla="*/ 1435591 w 8534596"/>
              <a:gd name="connsiteY10" fmla="*/ 793551 h 1508967"/>
              <a:gd name="connsiteX11" fmla="*/ 7138808 w 8534596"/>
              <a:gd name="connsiteY11" fmla="*/ 736990 h 1508967"/>
              <a:gd name="connsiteX12" fmla="*/ 8213464 w 8534596"/>
              <a:gd name="connsiteY12" fmla="*/ 1180050 h 1508967"/>
              <a:gd name="connsiteX13" fmla="*/ 8533975 w 8534596"/>
              <a:gd name="connsiteY13" fmla="*/ 1491134 h 1508967"/>
              <a:gd name="connsiteX0" fmla="*/ 8514991 w 8515715"/>
              <a:gd name="connsiteY0" fmla="*/ 1605038 h 1618845"/>
              <a:gd name="connsiteX1" fmla="*/ 8156903 w 8515715"/>
              <a:gd name="connsiteY1" fmla="*/ 642722 h 1618845"/>
              <a:gd name="connsiteX2" fmla="*/ 8090915 w 8515715"/>
              <a:gd name="connsiteY2" fmla="*/ 114821 h 1618845"/>
              <a:gd name="connsiteX3" fmla="*/ 6705175 w 8515715"/>
              <a:gd name="connsiteY3" fmla="*/ 20553 h 1618845"/>
              <a:gd name="connsiteX4" fmla="*/ 3452927 w 8515715"/>
              <a:gd name="connsiteY4" fmla="*/ 1699 h 1618845"/>
              <a:gd name="connsiteX5" fmla="*/ 860556 w 8515715"/>
              <a:gd name="connsiteY5" fmla="*/ 48833 h 1618845"/>
              <a:gd name="connsiteX6" fmla="*/ 285521 w 8515715"/>
              <a:gd name="connsiteY6" fmla="*/ 95967 h 1618845"/>
              <a:gd name="connsiteX7" fmla="*/ 181826 w 8515715"/>
              <a:gd name="connsiteY7" fmla="*/ 284504 h 1618845"/>
              <a:gd name="connsiteX8" fmla="*/ 59278 w 8515715"/>
              <a:gd name="connsiteY8" fmla="*/ 463613 h 1618845"/>
              <a:gd name="connsiteX9" fmla="*/ 125266 w 8515715"/>
              <a:gd name="connsiteY9" fmla="*/ 746417 h 1618845"/>
              <a:gd name="connsiteX10" fmla="*/ 1435591 w 8515715"/>
              <a:gd name="connsiteY10" fmla="*/ 793551 h 1618845"/>
              <a:gd name="connsiteX11" fmla="*/ 7138808 w 8515715"/>
              <a:gd name="connsiteY11" fmla="*/ 736990 h 1618845"/>
              <a:gd name="connsiteX12" fmla="*/ 8213464 w 8515715"/>
              <a:gd name="connsiteY12" fmla="*/ 1180050 h 1618845"/>
              <a:gd name="connsiteX13" fmla="*/ 8514991 w 8515715"/>
              <a:gd name="connsiteY13" fmla="*/ 1605038 h 1618845"/>
              <a:gd name="connsiteX0" fmla="*/ 8514991 w 8516466"/>
              <a:gd name="connsiteY0" fmla="*/ 1605038 h 1617085"/>
              <a:gd name="connsiteX1" fmla="*/ 8156903 w 8516466"/>
              <a:gd name="connsiteY1" fmla="*/ 642722 h 1617085"/>
              <a:gd name="connsiteX2" fmla="*/ 8090915 w 8516466"/>
              <a:gd name="connsiteY2" fmla="*/ 114821 h 1617085"/>
              <a:gd name="connsiteX3" fmla="*/ 6705175 w 8516466"/>
              <a:gd name="connsiteY3" fmla="*/ 20553 h 1617085"/>
              <a:gd name="connsiteX4" fmla="*/ 3452927 w 8516466"/>
              <a:gd name="connsiteY4" fmla="*/ 1699 h 1617085"/>
              <a:gd name="connsiteX5" fmla="*/ 860556 w 8516466"/>
              <a:gd name="connsiteY5" fmla="*/ 48833 h 1617085"/>
              <a:gd name="connsiteX6" fmla="*/ 285521 w 8516466"/>
              <a:gd name="connsiteY6" fmla="*/ 95967 h 1617085"/>
              <a:gd name="connsiteX7" fmla="*/ 181826 w 8516466"/>
              <a:gd name="connsiteY7" fmla="*/ 284504 h 1617085"/>
              <a:gd name="connsiteX8" fmla="*/ 59278 w 8516466"/>
              <a:gd name="connsiteY8" fmla="*/ 463613 h 1617085"/>
              <a:gd name="connsiteX9" fmla="*/ 125266 w 8516466"/>
              <a:gd name="connsiteY9" fmla="*/ 746417 h 1617085"/>
              <a:gd name="connsiteX10" fmla="*/ 1435591 w 8516466"/>
              <a:gd name="connsiteY10" fmla="*/ 793551 h 1617085"/>
              <a:gd name="connsiteX11" fmla="*/ 7138808 w 8516466"/>
              <a:gd name="connsiteY11" fmla="*/ 736990 h 1617085"/>
              <a:gd name="connsiteX12" fmla="*/ 8232448 w 8516466"/>
              <a:gd name="connsiteY12" fmla="*/ 1154737 h 1617085"/>
              <a:gd name="connsiteX13" fmla="*/ 8514991 w 8516466"/>
              <a:gd name="connsiteY13" fmla="*/ 1605038 h 1617085"/>
              <a:gd name="connsiteX0" fmla="*/ 8514991 w 8515899"/>
              <a:gd name="connsiteY0" fmla="*/ 1605038 h 1618125"/>
              <a:gd name="connsiteX1" fmla="*/ 8156903 w 8515899"/>
              <a:gd name="connsiteY1" fmla="*/ 642722 h 1618125"/>
              <a:gd name="connsiteX2" fmla="*/ 8090915 w 8515899"/>
              <a:gd name="connsiteY2" fmla="*/ 114821 h 1618125"/>
              <a:gd name="connsiteX3" fmla="*/ 6705175 w 8515899"/>
              <a:gd name="connsiteY3" fmla="*/ 20553 h 1618125"/>
              <a:gd name="connsiteX4" fmla="*/ 3452927 w 8515899"/>
              <a:gd name="connsiteY4" fmla="*/ 1699 h 1618125"/>
              <a:gd name="connsiteX5" fmla="*/ 860556 w 8515899"/>
              <a:gd name="connsiteY5" fmla="*/ 48833 h 1618125"/>
              <a:gd name="connsiteX6" fmla="*/ 285521 w 8515899"/>
              <a:gd name="connsiteY6" fmla="*/ 95967 h 1618125"/>
              <a:gd name="connsiteX7" fmla="*/ 181826 w 8515899"/>
              <a:gd name="connsiteY7" fmla="*/ 284504 h 1618125"/>
              <a:gd name="connsiteX8" fmla="*/ 59278 w 8515899"/>
              <a:gd name="connsiteY8" fmla="*/ 463613 h 1618125"/>
              <a:gd name="connsiteX9" fmla="*/ 125266 w 8515899"/>
              <a:gd name="connsiteY9" fmla="*/ 746417 h 1618125"/>
              <a:gd name="connsiteX10" fmla="*/ 1435591 w 8515899"/>
              <a:gd name="connsiteY10" fmla="*/ 793551 h 1618125"/>
              <a:gd name="connsiteX11" fmla="*/ 7138808 w 8515899"/>
              <a:gd name="connsiteY11" fmla="*/ 736990 h 1618125"/>
              <a:gd name="connsiteX12" fmla="*/ 8232448 w 8515899"/>
              <a:gd name="connsiteY12" fmla="*/ 1154737 h 1618125"/>
              <a:gd name="connsiteX13" fmla="*/ 8514991 w 8515899"/>
              <a:gd name="connsiteY13" fmla="*/ 1605038 h 1618125"/>
              <a:gd name="connsiteX0" fmla="*/ 8514991 w 8515674"/>
              <a:gd name="connsiteY0" fmla="*/ 1605038 h 1620409"/>
              <a:gd name="connsiteX1" fmla="*/ 8156903 w 8515674"/>
              <a:gd name="connsiteY1" fmla="*/ 642722 h 1620409"/>
              <a:gd name="connsiteX2" fmla="*/ 8090915 w 8515674"/>
              <a:gd name="connsiteY2" fmla="*/ 114821 h 1620409"/>
              <a:gd name="connsiteX3" fmla="*/ 6705175 w 8515674"/>
              <a:gd name="connsiteY3" fmla="*/ 20553 h 1620409"/>
              <a:gd name="connsiteX4" fmla="*/ 3452927 w 8515674"/>
              <a:gd name="connsiteY4" fmla="*/ 1699 h 1620409"/>
              <a:gd name="connsiteX5" fmla="*/ 860556 w 8515674"/>
              <a:gd name="connsiteY5" fmla="*/ 48833 h 1620409"/>
              <a:gd name="connsiteX6" fmla="*/ 285521 w 8515674"/>
              <a:gd name="connsiteY6" fmla="*/ 95967 h 1620409"/>
              <a:gd name="connsiteX7" fmla="*/ 181826 w 8515674"/>
              <a:gd name="connsiteY7" fmla="*/ 284504 h 1620409"/>
              <a:gd name="connsiteX8" fmla="*/ 59278 w 8515674"/>
              <a:gd name="connsiteY8" fmla="*/ 463613 h 1620409"/>
              <a:gd name="connsiteX9" fmla="*/ 125266 w 8515674"/>
              <a:gd name="connsiteY9" fmla="*/ 746417 h 1620409"/>
              <a:gd name="connsiteX10" fmla="*/ 1435591 w 8515674"/>
              <a:gd name="connsiteY10" fmla="*/ 793551 h 1620409"/>
              <a:gd name="connsiteX11" fmla="*/ 7138808 w 8515674"/>
              <a:gd name="connsiteY11" fmla="*/ 736990 h 1620409"/>
              <a:gd name="connsiteX12" fmla="*/ 8232448 w 8515674"/>
              <a:gd name="connsiteY12" fmla="*/ 1154737 h 1620409"/>
              <a:gd name="connsiteX13" fmla="*/ 8514991 w 8515674"/>
              <a:gd name="connsiteY13" fmla="*/ 1605038 h 16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15674" h="1620409">
                <a:moveTo>
                  <a:pt x="8514991" y="1605038"/>
                </a:moveTo>
                <a:cubicBezTo>
                  <a:pt x="8502400" y="1519702"/>
                  <a:pt x="8227582" y="891092"/>
                  <a:pt x="8156903" y="642722"/>
                </a:cubicBezTo>
                <a:cubicBezTo>
                  <a:pt x="8086224" y="394353"/>
                  <a:pt x="8332870" y="218516"/>
                  <a:pt x="8090915" y="114821"/>
                </a:cubicBezTo>
                <a:cubicBezTo>
                  <a:pt x="7848960" y="11126"/>
                  <a:pt x="7478173" y="39407"/>
                  <a:pt x="6705175" y="20553"/>
                </a:cubicBezTo>
                <a:cubicBezTo>
                  <a:pt x="5932177" y="1699"/>
                  <a:pt x="4427030" y="-3014"/>
                  <a:pt x="3452927" y="1699"/>
                </a:cubicBezTo>
                <a:cubicBezTo>
                  <a:pt x="2478824" y="6412"/>
                  <a:pt x="1388457" y="33122"/>
                  <a:pt x="860556" y="48833"/>
                </a:cubicBezTo>
                <a:cubicBezTo>
                  <a:pt x="332655" y="64544"/>
                  <a:pt x="398643" y="56689"/>
                  <a:pt x="285521" y="95967"/>
                </a:cubicBezTo>
                <a:cubicBezTo>
                  <a:pt x="172399" y="135245"/>
                  <a:pt x="219533" y="223230"/>
                  <a:pt x="181826" y="284504"/>
                </a:cubicBezTo>
                <a:cubicBezTo>
                  <a:pt x="144119" y="345778"/>
                  <a:pt x="68705" y="386628"/>
                  <a:pt x="59278" y="463613"/>
                </a:cubicBezTo>
                <a:cubicBezTo>
                  <a:pt x="49851" y="540598"/>
                  <a:pt x="-104120" y="691427"/>
                  <a:pt x="125266" y="746417"/>
                </a:cubicBezTo>
                <a:cubicBezTo>
                  <a:pt x="354652" y="801407"/>
                  <a:pt x="1435591" y="793551"/>
                  <a:pt x="1435591" y="793551"/>
                </a:cubicBezTo>
                <a:cubicBezTo>
                  <a:pt x="2604515" y="791980"/>
                  <a:pt x="6009162" y="672573"/>
                  <a:pt x="7138808" y="736990"/>
                </a:cubicBezTo>
                <a:cubicBezTo>
                  <a:pt x="8268454" y="801407"/>
                  <a:pt x="8101169" y="905649"/>
                  <a:pt x="8232448" y="1154737"/>
                </a:cubicBezTo>
                <a:cubicBezTo>
                  <a:pt x="8363727" y="1403825"/>
                  <a:pt x="8527582" y="1690374"/>
                  <a:pt x="8514991" y="1605038"/>
                </a:cubicBezTo>
                <a:close/>
              </a:path>
            </a:pathLst>
          </a:custGeom>
          <a:solidFill>
            <a:srgbClr val="FF0000">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vi-VN" sz="1200" kern="1200">
              <a:solidFill>
                <a:prstClr val="white"/>
              </a:solidFill>
              <a:latin typeface="Arial" panose="020B0604020202020204" pitchFamily="34" charset="0"/>
            </a:endParaRPr>
          </a:p>
        </p:txBody>
      </p:sp>
    </p:spTree>
    <p:extLst>
      <p:ext uri="{BB962C8B-B14F-4D97-AF65-F5344CB8AC3E}">
        <p14:creationId xmlns:p14="http://schemas.microsoft.com/office/powerpoint/2010/main" val="4018078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wipe(left)">
                                      <p:cBhvr>
                                        <p:cTn id="12" dur="500"/>
                                        <p:tgtEl>
                                          <p:spTgt spid="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04F049AE-79B2-35D2-B71F-876302A1B0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375"/>
          <a:stretch/>
        </p:blipFill>
        <p:spPr>
          <a:xfrm flipH="1">
            <a:off x="0" y="3860799"/>
            <a:ext cx="12192000" cy="2997199"/>
          </a:xfrm>
          <a:prstGeom prst="rect">
            <a:avLst/>
          </a:prstGeom>
        </p:spPr>
      </p:pic>
      <p:pic>
        <p:nvPicPr>
          <p:cNvPr id="23" name="图片 22">
            <a:extLst>
              <a:ext uri="{FF2B5EF4-FFF2-40B4-BE49-F238E27FC236}">
                <a16:creationId xmlns:a16="http://schemas.microsoft.com/office/drawing/2014/main" id="{8092C641-2E0B-EFE1-AD4D-A0B9DB2DB598}"/>
              </a:ext>
            </a:extLst>
          </p:cNvPr>
          <p:cNvPicPr>
            <a:picLocks noChangeAspect="1"/>
          </p:cNvPicPr>
          <p:nvPr/>
        </p:nvPicPr>
        <p:blipFill rotWithShape="1">
          <a:blip r:embed="rId3"/>
          <a:srcRect l="47689" t="23916" r="9611" b="27215"/>
          <a:stretch/>
        </p:blipFill>
        <p:spPr>
          <a:xfrm flipH="1" flipV="1">
            <a:off x="8786288" y="3860797"/>
            <a:ext cx="3397250" cy="2997203"/>
          </a:xfrm>
          <a:prstGeom prst="rect">
            <a:avLst/>
          </a:prstGeom>
        </p:spPr>
      </p:pic>
      <p:pic>
        <p:nvPicPr>
          <p:cNvPr id="22" name="图片 21">
            <a:extLst>
              <a:ext uri="{FF2B5EF4-FFF2-40B4-BE49-F238E27FC236}">
                <a16:creationId xmlns:a16="http://schemas.microsoft.com/office/drawing/2014/main" id="{5066122D-CB55-FC29-DB9C-FF706A23E246}"/>
              </a:ext>
            </a:extLst>
          </p:cNvPr>
          <p:cNvPicPr>
            <a:picLocks noChangeAspect="1"/>
          </p:cNvPicPr>
          <p:nvPr/>
        </p:nvPicPr>
        <p:blipFill rotWithShape="1">
          <a:blip r:embed="rId3"/>
          <a:srcRect l="33206" t="23916" r="9611" b="47207"/>
          <a:stretch/>
        </p:blipFill>
        <p:spPr>
          <a:xfrm flipH="1">
            <a:off x="6743700" y="-3"/>
            <a:ext cx="5448300" cy="2120903"/>
          </a:xfrm>
          <a:prstGeom prst="rect">
            <a:avLst/>
          </a:prstGeom>
        </p:spPr>
      </p:pic>
      <p:pic>
        <p:nvPicPr>
          <p:cNvPr id="10" name="图片 9">
            <a:extLst>
              <a:ext uri="{FF2B5EF4-FFF2-40B4-BE49-F238E27FC236}">
                <a16:creationId xmlns:a16="http://schemas.microsoft.com/office/drawing/2014/main" id="{7C5FDE4E-FDE3-E297-4653-B31DE63236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5668" b="12195"/>
          <a:stretch/>
        </p:blipFill>
        <p:spPr>
          <a:xfrm>
            <a:off x="-1" y="0"/>
            <a:ext cx="12192001" cy="6858000"/>
          </a:xfrm>
          <a:prstGeom prst="rect">
            <a:avLst/>
          </a:prstGeom>
        </p:spPr>
      </p:pic>
      <p:grpSp>
        <p:nvGrpSpPr>
          <p:cNvPr id="16" name="Nhóm 23">
            <a:extLst>
              <a:ext uri="{FF2B5EF4-FFF2-40B4-BE49-F238E27FC236}">
                <a16:creationId xmlns:a16="http://schemas.microsoft.com/office/drawing/2014/main" id="{85B6B811-46EA-410E-A97A-B1E2B623D2D3}"/>
              </a:ext>
            </a:extLst>
          </p:cNvPr>
          <p:cNvGrpSpPr/>
          <p:nvPr/>
        </p:nvGrpSpPr>
        <p:grpSpPr>
          <a:xfrm>
            <a:off x="203200" y="76200"/>
            <a:ext cx="11734800" cy="6705600"/>
            <a:chOff x="304800" y="266700"/>
            <a:chExt cx="17602200" cy="9623388"/>
          </a:xfrm>
        </p:grpSpPr>
        <p:sp>
          <p:nvSpPr>
            <p:cNvPr id="18" name="Hình chữ nhật: Góc Tròn 5">
              <a:extLst>
                <a:ext uri="{FF2B5EF4-FFF2-40B4-BE49-F238E27FC236}">
                  <a16:creationId xmlns:a16="http://schemas.microsoft.com/office/drawing/2014/main" id="{005C9DB2-DA19-4B16-9259-BD344EF2AEE1}"/>
                </a:ext>
              </a:extLst>
            </p:cNvPr>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sp>
          <p:nvSpPr>
            <p:cNvPr id="20" name="Hình chữ nhật 14">
              <a:extLst>
                <a:ext uri="{FF2B5EF4-FFF2-40B4-BE49-F238E27FC236}">
                  <a16:creationId xmlns:a16="http://schemas.microsoft.com/office/drawing/2014/main" id="{A518BD2F-06BF-41DD-BB31-6166371C454B}"/>
                </a:ext>
              </a:extLst>
            </p:cNvPr>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sp>
          <p:nvSpPr>
            <p:cNvPr id="21" name="Hình chữ nhật 16">
              <a:extLst>
                <a:ext uri="{FF2B5EF4-FFF2-40B4-BE49-F238E27FC236}">
                  <a16:creationId xmlns:a16="http://schemas.microsoft.com/office/drawing/2014/main" id="{D3EB0A1B-502A-4699-B574-4E6166FBA3CE}"/>
                </a:ext>
              </a:extLst>
            </p:cNvPr>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grpSp>
      <p:sp>
        <p:nvSpPr>
          <p:cNvPr id="24" name="TextBox 23">
            <a:extLst>
              <a:ext uri="{FF2B5EF4-FFF2-40B4-BE49-F238E27FC236}">
                <a16:creationId xmlns:a16="http://schemas.microsoft.com/office/drawing/2014/main" id="{3D9C48BE-AD69-47C8-999E-B77FE50E8FE9}"/>
              </a:ext>
            </a:extLst>
          </p:cNvPr>
          <p:cNvSpPr txBox="1"/>
          <p:nvPr/>
        </p:nvSpPr>
        <p:spPr>
          <a:xfrm>
            <a:off x="4153718" y="6251579"/>
            <a:ext cx="662565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Arial-Rounded" panose="020B0500000000000000" pitchFamily="34" charset="0"/>
                <a:cs typeface="Arial" panose="020B0604020202020204" pitchFamily="34" charset="0"/>
                <a:sym typeface="Arial"/>
              </a:rPr>
              <a:t>Nam Khánh</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pic>
        <p:nvPicPr>
          <p:cNvPr id="32" name="Picture 9">
            <a:extLst>
              <a:ext uri="{FF2B5EF4-FFF2-40B4-BE49-F238E27FC236}">
                <a16:creationId xmlns:a16="http://schemas.microsoft.com/office/drawing/2014/main" id="{A91A74DE-B0A1-4727-8386-490A92F29ACB}"/>
              </a:ext>
            </a:extLst>
          </p:cNvPr>
          <p:cNvPicPr>
            <a:picLocks noChangeAspect="1"/>
          </p:cNvPicPr>
          <p:nvPr/>
        </p:nvPicPr>
        <p:blipFill>
          <a:blip r:embed="rId5"/>
          <a:srcRect/>
          <a:stretch>
            <a:fillRect/>
          </a:stretch>
        </p:blipFill>
        <p:spPr>
          <a:xfrm>
            <a:off x="10822570" y="3245093"/>
            <a:ext cx="1316650" cy="2537903"/>
          </a:xfrm>
          <a:prstGeom prst="rect">
            <a:avLst/>
          </a:prstGeom>
        </p:spPr>
      </p:pic>
      <p:grpSp>
        <p:nvGrpSpPr>
          <p:cNvPr id="41" name="Nhóm 24">
            <a:extLst>
              <a:ext uri="{FF2B5EF4-FFF2-40B4-BE49-F238E27FC236}">
                <a16:creationId xmlns:a16="http://schemas.microsoft.com/office/drawing/2014/main" id="{A5D4D0FB-CC36-49EC-872F-BF42F75B90D6}"/>
              </a:ext>
            </a:extLst>
          </p:cNvPr>
          <p:cNvGrpSpPr/>
          <p:nvPr/>
        </p:nvGrpSpPr>
        <p:grpSpPr>
          <a:xfrm>
            <a:off x="6209414" y="460733"/>
            <a:ext cx="5982586" cy="1587304"/>
            <a:chOff x="9314122" y="626900"/>
            <a:chExt cx="8364277" cy="1137938"/>
          </a:xfrm>
        </p:grpSpPr>
        <p:pic>
          <p:nvPicPr>
            <p:cNvPr id="42" name="Picture 5">
              <a:extLst>
                <a:ext uri="{FF2B5EF4-FFF2-40B4-BE49-F238E27FC236}">
                  <a16:creationId xmlns:a16="http://schemas.microsoft.com/office/drawing/2014/main" id="{40EC7446-461E-4CCF-BE59-5486975DF6B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9314446" y="626900"/>
              <a:ext cx="8363953" cy="1137938"/>
            </a:xfrm>
            <a:prstGeom prst="rect">
              <a:avLst/>
            </a:prstGeom>
          </p:spPr>
        </p:pic>
        <p:sp>
          <p:nvSpPr>
            <p:cNvPr id="43" name="Hình chữ nhật 20">
              <a:extLst>
                <a:ext uri="{FF2B5EF4-FFF2-40B4-BE49-F238E27FC236}">
                  <a16:creationId xmlns:a16="http://schemas.microsoft.com/office/drawing/2014/main" id="{03FB5CF8-9668-423C-90A0-727E68D7C1DC}"/>
                </a:ext>
              </a:extLst>
            </p:cNvPr>
            <p:cNvSpPr/>
            <p:nvPr/>
          </p:nvSpPr>
          <p:spPr>
            <a:xfrm>
              <a:off x="9314122" y="651973"/>
              <a:ext cx="7507038" cy="926709"/>
            </a:xfrm>
            <a:prstGeom prst="rect">
              <a:avLst/>
            </a:prstGeom>
            <a:noFill/>
          </p:spPr>
          <p:txBody>
            <a:bodyPr wrap="square" lIns="60960" tIns="30480" rIns="60960" bIns="30480">
              <a:spAutoFit/>
            </a:bodyPr>
            <a:lstStyle/>
            <a:p>
              <a:pPr marL="0" marR="0" lvl="0" indent="0" algn="just" defTabSz="609630" rtl="0" eaLnBrk="1" fontAlgn="auto" latinLnBrk="0" hangingPunct="1">
                <a:lnSpc>
                  <a:spcPct val="100000"/>
                </a:lnSpc>
                <a:spcBef>
                  <a:spcPts val="0"/>
                </a:spcBef>
                <a:spcAft>
                  <a:spcPts val="0"/>
                </a:spcAft>
                <a:buClrTx/>
                <a:buSzTx/>
                <a:buFont typeface="Arial"/>
                <a:buNone/>
                <a:tabLst/>
                <a:defRPr/>
              </a:pPr>
              <a:r>
                <a:rPr kumimoji="0" lang="vi-VN" sz="4000" b="1" i="0" u="none" strike="noStrike" kern="1200" cap="none" spc="0" normalizeH="0" baseline="0" noProof="0" dirty="0">
                  <a:ln w="0"/>
                  <a:solidFill>
                    <a:prstClr val="white"/>
                  </a:solidFill>
                  <a:effectLst/>
                  <a:uLnTx/>
                  <a:uFillTx/>
                  <a:latin typeface="Calibri"/>
                  <a:ea typeface="+mn-ea"/>
                  <a:cs typeface="Arial"/>
                  <a:sym typeface="Arial"/>
                </a:rPr>
                <a:t>b. Phần chuẩn bị gồm những nội dung nào?</a:t>
              </a:r>
              <a:endParaRPr kumimoji="0" lang="vi-VN" sz="4000" b="1" i="0" u="none" strike="noStrike" kern="1200" cap="none" spc="0" normalizeH="0" baseline="0" noProof="0" dirty="0">
                <a:ln w="0"/>
                <a:solidFill>
                  <a:prstClr val="white"/>
                </a:solidFill>
                <a:effectLst/>
                <a:uLnTx/>
                <a:uFillTx/>
                <a:latin typeface="Arial" panose="020B0604020202020204" pitchFamily="34" charset="0"/>
                <a:ea typeface="+mn-ea"/>
                <a:cs typeface="Arial"/>
                <a:sym typeface="Arial"/>
              </a:endParaRPr>
            </a:p>
          </p:txBody>
        </p:sp>
      </p:grpSp>
      <p:sp>
        <p:nvSpPr>
          <p:cNvPr id="44" name="Hình chữ nhật 22">
            <a:extLst>
              <a:ext uri="{FF2B5EF4-FFF2-40B4-BE49-F238E27FC236}">
                <a16:creationId xmlns:a16="http://schemas.microsoft.com/office/drawing/2014/main" id="{5276511D-B129-4D47-91AE-74D71DF5A84B}"/>
              </a:ext>
            </a:extLst>
          </p:cNvPr>
          <p:cNvSpPr/>
          <p:nvPr/>
        </p:nvSpPr>
        <p:spPr>
          <a:xfrm>
            <a:off x="6039556" y="2288610"/>
            <a:ext cx="5575969" cy="2523768"/>
          </a:xfrm>
          <a:prstGeom prst="rect">
            <a:avLst/>
          </a:prstGeom>
          <a:noFill/>
        </p:spPr>
        <p:txBody>
          <a:bodyPr wrap="square" lIns="60960" tIns="30480" rIns="60960" bIns="30480">
            <a:spAutoFit/>
          </a:bodyPr>
          <a:lstStyle/>
          <a:p>
            <a:pPr marL="457223" lvl="0" indent="-457223" algn="just" defTabSz="609630">
              <a:spcBef>
                <a:spcPts val="400"/>
              </a:spcBef>
              <a:spcAft>
                <a:spcPts val="400"/>
              </a:spcAft>
              <a:buFont typeface="Wingdings" panose="05000000000000000000" pitchFamily="2" charset="2"/>
              <a:buChar char="Ü"/>
            </a:pPr>
            <a:r>
              <a:rPr lang="vi-VN" sz="3200" b="1" dirty="0">
                <a:ln w="0"/>
                <a:solidFill>
                  <a:srgbClr val="F79646">
                    <a:lumMod val="50000"/>
                  </a:srgbClr>
                </a:solidFill>
                <a:latin typeface="Calibri" panose="020F0502020204030204" pitchFamily="34" charset="0"/>
                <a:cs typeface="Calibri" panose="020F0502020204030204" pitchFamily="34" charset="0"/>
                <a:sym typeface="Arial"/>
              </a:rPr>
              <a:t>Phần chuẩn bị yêu cầu phải có vật liệu, dụng cụ để làm đồ chơi, gồm: một chiếc lá, hai sợi dây cước nhỏ, kéo (hoặc tay).</a:t>
            </a:r>
            <a:endParaRPr kumimoji="0" lang="vi-VN" sz="3200" b="1" i="0" u="none" strike="noStrike" kern="1200" cap="none" spc="0" normalizeH="0" baseline="0" noProof="0" dirty="0">
              <a:ln w="0"/>
              <a:solidFill>
                <a:srgbClr val="F79646">
                  <a:lumMod val="50000"/>
                </a:srgbClr>
              </a:solidFill>
              <a:effectLst/>
              <a:uLnTx/>
              <a:uFillTx/>
              <a:latin typeface="Calibri" panose="020F0502020204030204" pitchFamily="34" charset="0"/>
              <a:cs typeface="Calibri" panose="020F0502020204030204" pitchFamily="34" charset="0"/>
              <a:sym typeface="Arial"/>
            </a:endParaRPr>
          </a:p>
        </p:txBody>
      </p:sp>
      <p:pic>
        <p:nvPicPr>
          <p:cNvPr id="3" name="Picture 2">
            <a:extLst>
              <a:ext uri="{FF2B5EF4-FFF2-40B4-BE49-F238E27FC236}">
                <a16:creationId xmlns:a16="http://schemas.microsoft.com/office/drawing/2014/main" id="{4A05F976-DEFE-CC8B-D4A1-60EA00C3C500}"/>
              </a:ext>
            </a:extLst>
          </p:cNvPr>
          <p:cNvPicPr>
            <a:picLocks noChangeAspect="1"/>
          </p:cNvPicPr>
          <p:nvPr/>
        </p:nvPicPr>
        <p:blipFill>
          <a:blip r:embed="rId8"/>
          <a:stretch>
            <a:fillRect/>
          </a:stretch>
        </p:blipFill>
        <p:spPr>
          <a:xfrm>
            <a:off x="478353" y="1994712"/>
            <a:ext cx="5284493" cy="4591050"/>
          </a:xfrm>
          <a:prstGeom prst="rect">
            <a:avLst/>
          </a:prstGeom>
        </p:spPr>
      </p:pic>
      <p:pic>
        <p:nvPicPr>
          <p:cNvPr id="7" name="Picture 6">
            <a:extLst>
              <a:ext uri="{FF2B5EF4-FFF2-40B4-BE49-F238E27FC236}">
                <a16:creationId xmlns:a16="http://schemas.microsoft.com/office/drawing/2014/main" id="{629765D8-653D-3F16-E87A-250D2FF69599}"/>
              </a:ext>
            </a:extLst>
          </p:cNvPr>
          <p:cNvPicPr>
            <a:picLocks noChangeAspect="1"/>
          </p:cNvPicPr>
          <p:nvPr/>
        </p:nvPicPr>
        <p:blipFill>
          <a:blip r:embed="rId9"/>
          <a:stretch>
            <a:fillRect/>
          </a:stretch>
        </p:blipFill>
        <p:spPr>
          <a:xfrm>
            <a:off x="473480" y="808073"/>
            <a:ext cx="5248275" cy="938435"/>
          </a:xfrm>
          <a:prstGeom prst="rect">
            <a:avLst/>
          </a:prstGeom>
        </p:spPr>
      </p:pic>
      <p:sp>
        <p:nvSpPr>
          <p:cNvPr id="8" name="Hình tự do: Hình 25">
            <a:extLst>
              <a:ext uri="{FF2B5EF4-FFF2-40B4-BE49-F238E27FC236}">
                <a16:creationId xmlns:a16="http://schemas.microsoft.com/office/drawing/2014/main" id="{5B38336A-BD22-BB68-C004-6B95E9E52841}"/>
              </a:ext>
            </a:extLst>
          </p:cNvPr>
          <p:cNvSpPr/>
          <p:nvPr/>
        </p:nvSpPr>
        <p:spPr>
          <a:xfrm>
            <a:off x="417284" y="2166854"/>
            <a:ext cx="4686344" cy="2915509"/>
          </a:xfrm>
          <a:custGeom>
            <a:avLst/>
            <a:gdLst>
              <a:gd name="connsiteX0" fmla="*/ 8533975 w 8534596"/>
              <a:gd name="connsiteY0" fmla="*/ 1491134 h 1508967"/>
              <a:gd name="connsiteX1" fmla="*/ 8156903 w 8534596"/>
              <a:gd name="connsiteY1" fmla="*/ 642722 h 1508967"/>
              <a:gd name="connsiteX2" fmla="*/ 8090915 w 8534596"/>
              <a:gd name="connsiteY2" fmla="*/ 114821 h 1508967"/>
              <a:gd name="connsiteX3" fmla="*/ 6705175 w 8534596"/>
              <a:gd name="connsiteY3" fmla="*/ 20553 h 1508967"/>
              <a:gd name="connsiteX4" fmla="*/ 3452927 w 8534596"/>
              <a:gd name="connsiteY4" fmla="*/ 1699 h 1508967"/>
              <a:gd name="connsiteX5" fmla="*/ 860556 w 8534596"/>
              <a:gd name="connsiteY5" fmla="*/ 48833 h 1508967"/>
              <a:gd name="connsiteX6" fmla="*/ 285521 w 8534596"/>
              <a:gd name="connsiteY6" fmla="*/ 95967 h 1508967"/>
              <a:gd name="connsiteX7" fmla="*/ 181826 w 8534596"/>
              <a:gd name="connsiteY7" fmla="*/ 284504 h 1508967"/>
              <a:gd name="connsiteX8" fmla="*/ 59278 w 8534596"/>
              <a:gd name="connsiteY8" fmla="*/ 463613 h 1508967"/>
              <a:gd name="connsiteX9" fmla="*/ 125266 w 8534596"/>
              <a:gd name="connsiteY9" fmla="*/ 746417 h 1508967"/>
              <a:gd name="connsiteX10" fmla="*/ 1435591 w 8534596"/>
              <a:gd name="connsiteY10" fmla="*/ 793551 h 1508967"/>
              <a:gd name="connsiteX11" fmla="*/ 7138808 w 8534596"/>
              <a:gd name="connsiteY11" fmla="*/ 736990 h 1508967"/>
              <a:gd name="connsiteX12" fmla="*/ 8213464 w 8534596"/>
              <a:gd name="connsiteY12" fmla="*/ 1180050 h 1508967"/>
              <a:gd name="connsiteX13" fmla="*/ 8533975 w 8534596"/>
              <a:gd name="connsiteY13" fmla="*/ 1491134 h 1508967"/>
              <a:gd name="connsiteX0" fmla="*/ 8514991 w 8515715"/>
              <a:gd name="connsiteY0" fmla="*/ 1605038 h 1618845"/>
              <a:gd name="connsiteX1" fmla="*/ 8156903 w 8515715"/>
              <a:gd name="connsiteY1" fmla="*/ 642722 h 1618845"/>
              <a:gd name="connsiteX2" fmla="*/ 8090915 w 8515715"/>
              <a:gd name="connsiteY2" fmla="*/ 114821 h 1618845"/>
              <a:gd name="connsiteX3" fmla="*/ 6705175 w 8515715"/>
              <a:gd name="connsiteY3" fmla="*/ 20553 h 1618845"/>
              <a:gd name="connsiteX4" fmla="*/ 3452927 w 8515715"/>
              <a:gd name="connsiteY4" fmla="*/ 1699 h 1618845"/>
              <a:gd name="connsiteX5" fmla="*/ 860556 w 8515715"/>
              <a:gd name="connsiteY5" fmla="*/ 48833 h 1618845"/>
              <a:gd name="connsiteX6" fmla="*/ 285521 w 8515715"/>
              <a:gd name="connsiteY6" fmla="*/ 95967 h 1618845"/>
              <a:gd name="connsiteX7" fmla="*/ 181826 w 8515715"/>
              <a:gd name="connsiteY7" fmla="*/ 284504 h 1618845"/>
              <a:gd name="connsiteX8" fmla="*/ 59278 w 8515715"/>
              <a:gd name="connsiteY8" fmla="*/ 463613 h 1618845"/>
              <a:gd name="connsiteX9" fmla="*/ 125266 w 8515715"/>
              <a:gd name="connsiteY9" fmla="*/ 746417 h 1618845"/>
              <a:gd name="connsiteX10" fmla="*/ 1435591 w 8515715"/>
              <a:gd name="connsiteY10" fmla="*/ 793551 h 1618845"/>
              <a:gd name="connsiteX11" fmla="*/ 7138808 w 8515715"/>
              <a:gd name="connsiteY11" fmla="*/ 736990 h 1618845"/>
              <a:gd name="connsiteX12" fmla="*/ 8213464 w 8515715"/>
              <a:gd name="connsiteY12" fmla="*/ 1180050 h 1618845"/>
              <a:gd name="connsiteX13" fmla="*/ 8514991 w 8515715"/>
              <a:gd name="connsiteY13" fmla="*/ 1605038 h 1618845"/>
              <a:gd name="connsiteX0" fmla="*/ 8514991 w 8516466"/>
              <a:gd name="connsiteY0" fmla="*/ 1605038 h 1617085"/>
              <a:gd name="connsiteX1" fmla="*/ 8156903 w 8516466"/>
              <a:gd name="connsiteY1" fmla="*/ 642722 h 1617085"/>
              <a:gd name="connsiteX2" fmla="*/ 8090915 w 8516466"/>
              <a:gd name="connsiteY2" fmla="*/ 114821 h 1617085"/>
              <a:gd name="connsiteX3" fmla="*/ 6705175 w 8516466"/>
              <a:gd name="connsiteY3" fmla="*/ 20553 h 1617085"/>
              <a:gd name="connsiteX4" fmla="*/ 3452927 w 8516466"/>
              <a:gd name="connsiteY4" fmla="*/ 1699 h 1617085"/>
              <a:gd name="connsiteX5" fmla="*/ 860556 w 8516466"/>
              <a:gd name="connsiteY5" fmla="*/ 48833 h 1617085"/>
              <a:gd name="connsiteX6" fmla="*/ 285521 w 8516466"/>
              <a:gd name="connsiteY6" fmla="*/ 95967 h 1617085"/>
              <a:gd name="connsiteX7" fmla="*/ 181826 w 8516466"/>
              <a:gd name="connsiteY7" fmla="*/ 284504 h 1617085"/>
              <a:gd name="connsiteX8" fmla="*/ 59278 w 8516466"/>
              <a:gd name="connsiteY8" fmla="*/ 463613 h 1617085"/>
              <a:gd name="connsiteX9" fmla="*/ 125266 w 8516466"/>
              <a:gd name="connsiteY9" fmla="*/ 746417 h 1617085"/>
              <a:gd name="connsiteX10" fmla="*/ 1435591 w 8516466"/>
              <a:gd name="connsiteY10" fmla="*/ 793551 h 1617085"/>
              <a:gd name="connsiteX11" fmla="*/ 7138808 w 8516466"/>
              <a:gd name="connsiteY11" fmla="*/ 736990 h 1617085"/>
              <a:gd name="connsiteX12" fmla="*/ 8232448 w 8516466"/>
              <a:gd name="connsiteY12" fmla="*/ 1154737 h 1617085"/>
              <a:gd name="connsiteX13" fmla="*/ 8514991 w 8516466"/>
              <a:gd name="connsiteY13" fmla="*/ 1605038 h 1617085"/>
              <a:gd name="connsiteX0" fmla="*/ 8514991 w 8515899"/>
              <a:gd name="connsiteY0" fmla="*/ 1605038 h 1618125"/>
              <a:gd name="connsiteX1" fmla="*/ 8156903 w 8515899"/>
              <a:gd name="connsiteY1" fmla="*/ 642722 h 1618125"/>
              <a:gd name="connsiteX2" fmla="*/ 8090915 w 8515899"/>
              <a:gd name="connsiteY2" fmla="*/ 114821 h 1618125"/>
              <a:gd name="connsiteX3" fmla="*/ 6705175 w 8515899"/>
              <a:gd name="connsiteY3" fmla="*/ 20553 h 1618125"/>
              <a:gd name="connsiteX4" fmla="*/ 3452927 w 8515899"/>
              <a:gd name="connsiteY4" fmla="*/ 1699 h 1618125"/>
              <a:gd name="connsiteX5" fmla="*/ 860556 w 8515899"/>
              <a:gd name="connsiteY5" fmla="*/ 48833 h 1618125"/>
              <a:gd name="connsiteX6" fmla="*/ 285521 w 8515899"/>
              <a:gd name="connsiteY6" fmla="*/ 95967 h 1618125"/>
              <a:gd name="connsiteX7" fmla="*/ 181826 w 8515899"/>
              <a:gd name="connsiteY7" fmla="*/ 284504 h 1618125"/>
              <a:gd name="connsiteX8" fmla="*/ 59278 w 8515899"/>
              <a:gd name="connsiteY8" fmla="*/ 463613 h 1618125"/>
              <a:gd name="connsiteX9" fmla="*/ 125266 w 8515899"/>
              <a:gd name="connsiteY9" fmla="*/ 746417 h 1618125"/>
              <a:gd name="connsiteX10" fmla="*/ 1435591 w 8515899"/>
              <a:gd name="connsiteY10" fmla="*/ 793551 h 1618125"/>
              <a:gd name="connsiteX11" fmla="*/ 7138808 w 8515899"/>
              <a:gd name="connsiteY11" fmla="*/ 736990 h 1618125"/>
              <a:gd name="connsiteX12" fmla="*/ 8232448 w 8515899"/>
              <a:gd name="connsiteY12" fmla="*/ 1154737 h 1618125"/>
              <a:gd name="connsiteX13" fmla="*/ 8514991 w 8515899"/>
              <a:gd name="connsiteY13" fmla="*/ 1605038 h 1618125"/>
              <a:gd name="connsiteX0" fmla="*/ 8514991 w 8515674"/>
              <a:gd name="connsiteY0" fmla="*/ 1605038 h 1620409"/>
              <a:gd name="connsiteX1" fmla="*/ 8156903 w 8515674"/>
              <a:gd name="connsiteY1" fmla="*/ 642722 h 1620409"/>
              <a:gd name="connsiteX2" fmla="*/ 8090915 w 8515674"/>
              <a:gd name="connsiteY2" fmla="*/ 114821 h 1620409"/>
              <a:gd name="connsiteX3" fmla="*/ 6705175 w 8515674"/>
              <a:gd name="connsiteY3" fmla="*/ 20553 h 1620409"/>
              <a:gd name="connsiteX4" fmla="*/ 3452927 w 8515674"/>
              <a:gd name="connsiteY4" fmla="*/ 1699 h 1620409"/>
              <a:gd name="connsiteX5" fmla="*/ 860556 w 8515674"/>
              <a:gd name="connsiteY5" fmla="*/ 48833 h 1620409"/>
              <a:gd name="connsiteX6" fmla="*/ 285521 w 8515674"/>
              <a:gd name="connsiteY6" fmla="*/ 95967 h 1620409"/>
              <a:gd name="connsiteX7" fmla="*/ 181826 w 8515674"/>
              <a:gd name="connsiteY7" fmla="*/ 284504 h 1620409"/>
              <a:gd name="connsiteX8" fmla="*/ 59278 w 8515674"/>
              <a:gd name="connsiteY8" fmla="*/ 463613 h 1620409"/>
              <a:gd name="connsiteX9" fmla="*/ 125266 w 8515674"/>
              <a:gd name="connsiteY9" fmla="*/ 746417 h 1620409"/>
              <a:gd name="connsiteX10" fmla="*/ 1435591 w 8515674"/>
              <a:gd name="connsiteY10" fmla="*/ 793551 h 1620409"/>
              <a:gd name="connsiteX11" fmla="*/ 7138808 w 8515674"/>
              <a:gd name="connsiteY11" fmla="*/ 736990 h 1620409"/>
              <a:gd name="connsiteX12" fmla="*/ 8232448 w 8515674"/>
              <a:gd name="connsiteY12" fmla="*/ 1154737 h 1620409"/>
              <a:gd name="connsiteX13" fmla="*/ 8514991 w 8515674"/>
              <a:gd name="connsiteY13" fmla="*/ 1605038 h 16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15674" h="1620409">
                <a:moveTo>
                  <a:pt x="8514991" y="1605038"/>
                </a:moveTo>
                <a:cubicBezTo>
                  <a:pt x="8502400" y="1519702"/>
                  <a:pt x="8227582" y="891092"/>
                  <a:pt x="8156903" y="642722"/>
                </a:cubicBezTo>
                <a:cubicBezTo>
                  <a:pt x="8086224" y="394353"/>
                  <a:pt x="8332870" y="218516"/>
                  <a:pt x="8090915" y="114821"/>
                </a:cubicBezTo>
                <a:cubicBezTo>
                  <a:pt x="7848960" y="11126"/>
                  <a:pt x="7478173" y="39407"/>
                  <a:pt x="6705175" y="20553"/>
                </a:cubicBezTo>
                <a:cubicBezTo>
                  <a:pt x="5932177" y="1699"/>
                  <a:pt x="4427030" y="-3014"/>
                  <a:pt x="3452927" y="1699"/>
                </a:cubicBezTo>
                <a:cubicBezTo>
                  <a:pt x="2478824" y="6412"/>
                  <a:pt x="1388457" y="33122"/>
                  <a:pt x="860556" y="48833"/>
                </a:cubicBezTo>
                <a:cubicBezTo>
                  <a:pt x="332655" y="64544"/>
                  <a:pt x="398643" y="56689"/>
                  <a:pt x="285521" y="95967"/>
                </a:cubicBezTo>
                <a:cubicBezTo>
                  <a:pt x="172399" y="135245"/>
                  <a:pt x="219533" y="223230"/>
                  <a:pt x="181826" y="284504"/>
                </a:cubicBezTo>
                <a:cubicBezTo>
                  <a:pt x="144119" y="345778"/>
                  <a:pt x="68705" y="386628"/>
                  <a:pt x="59278" y="463613"/>
                </a:cubicBezTo>
                <a:cubicBezTo>
                  <a:pt x="49851" y="540598"/>
                  <a:pt x="-104120" y="691427"/>
                  <a:pt x="125266" y="746417"/>
                </a:cubicBezTo>
                <a:cubicBezTo>
                  <a:pt x="354652" y="801407"/>
                  <a:pt x="1435591" y="793551"/>
                  <a:pt x="1435591" y="793551"/>
                </a:cubicBezTo>
                <a:cubicBezTo>
                  <a:pt x="2604515" y="791980"/>
                  <a:pt x="6009162" y="672573"/>
                  <a:pt x="7138808" y="736990"/>
                </a:cubicBezTo>
                <a:cubicBezTo>
                  <a:pt x="8268454" y="801407"/>
                  <a:pt x="8101169" y="905649"/>
                  <a:pt x="8232448" y="1154737"/>
                </a:cubicBezTo>
                <a:cubicBezTo>
                  <a:pt x="8363727" y="1403825"/>
                  <a:pt x="8527582" y="1690374"/>
                  <a:pt x="8514991" y="1605038"/>
                </a:cubicBezTo>
                <a:close/>
              </a:path>
            </a:pathLst>
          </a:custGeom>
          <a:solidFill>
            <a:srgbClr val="FF0000">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endParaRPr>
          </a:p>
        </p:txBody>
      </p:sp>
    </p:spTree>
    <p:extLst>
      <p:ext uri="{BB962C8B-B14F-4D97-AF65-F5344CB8AC3E}">
        <p14:creationId xmlns:p14="http://schemas.microsoft.com/office/powerpoint/2010/main" val="749168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wipe(left)">
                                      <p:cBhvr>
                                        <p:cTn id="12" dur="500"/>
                                        <p:tgtEl>
                                          <p:spTgt spid="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04F049AE-79B2-35D2-B71F-876302A1B0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375"/>
          <a:stretch/>
        </p:blipFill>
        <p:spPr>
          <a:xfrm flipH="1">
            <a:off x="0" y="3860799"/>
            <a:ext cx="12192000" cy="2997199"/>
          </a:xfrm>
          <a:prstGeom prst="rect">
            <a:avLst/>
          </a:prstGeom>
        </p:spPr>
      </p:pic>
      <p:pic>
        <p:nvPicPr>
          <p:cNvPr id="23" name="图片 22">
            <a:extLst>
              <a:ext uri="{FF2B5EF4-FFF2-40B4-BE49-F238E27FC236}">
                <a16:creationId xmlns:a16="http://schemas.microsoft.com/office/drawing/2014/main" id="{8092C641-2E0B-EFE1-AD4D-A0B9DB2DB598}"/>
              </a:ext>
            </a:extLst>
          </p:cNvPr>
          <p:cNvPicPr>
            <a:picLocks noChangeAspect="1"/>
          </p:cNvPicPr>
          <p:nvPr/>
        </p:nvPicPr>
        <p:blipFill rotWithShape="1">
          <a:blip r:embed="rId3"/>
          <a:srcRect l="47689" t="23916" r="9611" b="27215"/>
          <a:stretch/>
        </p:blipFill>
        <p:spPr>
          <a:xfrm flipH="1" flipV="1">
            <a:off x="8786288" y="3860797"/>
            <a:ext cx="3397250" cy="2997203"/>
          </a:xfrm>
          <a:prstGeom prst="rect">
            <a:avLst/>
          </a:prstGeom>
        </p:spPr>
      </p:pic>
      <p:pic>
        <p:nvPicPr>
          <p:cNvPr id="22" name="图片 21">
            <a:extLst>
              <a:ext uri="{FF2B5EF4-FFF2-40B4-BE49-F238E27FC236}">
                <a16:creationId xmlns:a16="http://schemas.microsoft.com/office/drawing/2014/main" id="{5066122D-CB55-FC29-DB9C-FF706A23E246}"/>
              </a:ext>
            </a:extLst>
          </p:cNvPr>
          <p:cNvPicPr>
            <a:picLocks noChangeAspect="1"/>
          </p:cNvPicPr>
          <p:nvPr/>
        </p:nvPicPr>
        <p:blipFill rotWithShape="1">
          <a:blip r:embed="rId3"/>
          <a:srcRect l="33206" t="23916" r="9611" b="47207"/>
          <a:stretch/>
        </p:blipFill>
        <p:spPr>
          <a:xfrm flipH="1">
            <a:off x="6743700" y="-3"/>
            <a:ext cx="5448300" cy="2120903"/>
          </a:xfrm>
          <a:prstGeom prst="rect">
            <a:avLst/>
          </a:prstGeom>
        </p:spPr>
      </p:pic>
      <p:pic>
        <p:nvPicPr>
          <p:cNvPr id="10" name="图片 9">
            <a:extLst>
              <a:ext uri="{FF2B5EF4-FFF2-40B4-BE49-F238E27FC236}">
                <a16:creationId xmlns:a16="http://schemas.microsoft.com/office/drawing/2014/main" id="{7C5FDE4E-FDE3-E297-4653-B31DE63236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5668" b="12195"/>
          <a:stretch/>
        </p:blipFill>
        <p:spPr>
          <a:xfrm>
            <a:off x="-1" y="0"/>
            <a:ext cx="12192001" cy="6858000"/>
          </a:xfrm>
          <a:prstGeom prst="rect">
            <a:avLst/>
          </a:prstGeom>
        </p:spPr>
      </p:pic>
      <p:grpSp>
        <p:nvGrpSpPr>
          <p:cNvPr id="16" name="Nhóm 23">
            <a:extLst>
              <a:ext uri="{FF2B5EF4-FFF2-40B4-BE49-F238E27FC236}">
                <a16:creationId xmlns:a16="http://schemas.microsoft.com/office/drawing/2014/main" id="{85B6B811-46EA-410E-A97A-B1E2B623D2D3}"/>
              </a:ext>
            </a:extLst>
          </p:cNvPr>
          <p:cNvGrpSpPr/>
          <p:nvPr/>
        </p:nvGrpSpPr>
        <p:grpSpPr>
          <a:xfrm>
            <a:off x="203200" y="76200"/>
            <a:ext cx="11734800" cy="6705600"/>
            <a:chOff x="304800" y="266700"/>
            <a:chExt cx="17602200" cy="9623388"/>
          </a:xfrm>
        </p:grpSpPr>
        <p:sp>
          <p:nvSpPr>
            <p:cNvPr id="18" name="Hình chữ nhật: Góc Tròn 5">
              <a:extLst>
                <a:ext uri="{FF2B5EF4-FFF2-40B4-BE49-F238E27FC236}">
                  <a16:creationId xmlns:a16="http://schemas.microsoft.com/office/drawing/2014/main" id="{005C9DB2-DA19-4B16-9259-BD344EF2AEE1}"/>
                </a:ext>
              </a:extLst>
            </p:cNvPr>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sp>
          <p:nvSpPr>
            <p:cNvPr id="20" name="Hình chữ nhật 14">
              <a:extLst>
                <a:ext uri="{FF2B5EF4-FFF2-40B4-BE49-F238E27FC236}">
                  <a16:creationId xmlns:a16="http://schemas.microsoft.com/office/drawing/2014/main" id="{A518BD2F-06BF-41DD-BB31-6166371C454B}"/>
                </a:ext>
              </a:extLst>
            </p:cNvPr>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sp>
          <p:nvSpPr>
            <p:cNvPr id="21" name="Hình chữ nhật 16">
              <a:extLst>
                <a:ext uri="{FF2B5EF4-FFF2-40B4-BE49-F238E27FC236}">
                  <a16:creationId xmlns:a16="http://schemas.microsoft.com/office/drawing/2014/main" id="{D3EB0A1B-502A-4699-B574-4E6166FBA3CE}"/>
                </a:ext>
              </a:extLst>
            </p:cNvPr>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 typeface="Arial"/>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a:endParaRPr>
            </a:p>
          </p:txBody>
        </p:sp>
      </p:grpSp>
      <p:sp>
        <p:nvSpPr>
          <p:cNvPr id="24" name="TextBox 23">
            <a:extLst>
              <a:ext uri="{FF2B5EF4-FFF2-40B4-BE49-F238E27FC236}">
                <a16:creationId xmlns:a16="http://schemas.microsoft.com/office/drawing/2014/main" id="{3D9C48BE-AD69-47C8-999E-B77FE50E8FE9}"/>
              </a:ext>
            </a:extLst>
          </p:cNvPr>
          <p:cNvSpPr txBox="1"/>
          <p:nvPr/>
        </p:nvSpPr>
        <p:spPr>
          <a:xfrm>
            <a:off x="4153718" y="6251579"/>
            <a:ext cx="662565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Arial-Rounded" panose="020B0500000000000000" pitchFamily="34" charset="0"/>
                <a:cs typeface="Arial" panose="020B0604020202020204" pitchFamily="34" charset="0"/>
                <a:sym typeface="Arial"/>
              </a:rPr>
              <a:t>Nam Khánh</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pic>
        <p:nvPicPr>
          <p:cNvPr id="32" name="Picture 9">
            <a:extLst>
              <a:ext uri="{FF2B5EF4-FFF2-40B4-BE49-F238E27FC236}">
                <a16:creationId xmlns:a16="http://schemas.microsoft.com/office/drawing/2014/main" id="{A91A74DE-B0A1-4727-8386-490A92F29ACB}"/>
              </a:ext>
            </a:extLst>
          </p:cNvPr>
          <p:cNvPicPr>
            <a:picLocks noChangeAspect="1"/>
          </p:cNvPicPr>
          <p:nvPr/>
        </p:nvPicPr>
        <p:blipFill>
          <a:blip r:embed="rId5"/>
          <a:srcRect/>
          <a:stretch>
            <a:fillRect/>
          </a:stretch>
        </p:blipFill>
        <p:spPr>
          <a:xfrm>
            <a:off x="10822570" y="3245093"/>
            <a:ext cx="1316650" cy="2537903"/>
          </a:xfrm>
          <a:prstGeom prst="rect">
            <a:avLst/>
          </a:prstGeom>
        </p:spPr>
      </p:pic>
      <p:grpSp>
        <p:nvGrpSpPr>
          <p:cNvPr id="41" name="Nhóm 24">
            <a:extLst>
              <a:ext uri="{FF2B5EF4-FFF2-40B4-BE49-F238E27FC236}">
                <a16:creationId xmlns:a16="http://schemas.microsoft.com/office/drawing/2014/main" id="{A5D4D0FB-CC36-49EC-872F-BF42F75B90D6}"/>
              </a:ext>
            </a:extLst>
          </p:cNvPr>
          <p:cNvGrpSpPr/>
          <p:nvPr/>
        </p:nvGrpSpPr>
        <p:grpSpPr>
          <a:xfrm>
            <a:off x="6209414" y="460733"/>
            <a:ext cx="5982586" cy="2356895"/>
            <a:chOff x="9314122" y="626900"/>
            <a:chExt cx="8364277" cy="1137938"/>
          </a:xfrm>
        </p:grpSpPr>
        <p:pic>
          <p:nvPicPr>
            <p:cNvPr id="42" name="Picture 5">
              <a:extLst>
                <a:ext uri="{FF2B5EF4-FFF2-40B4-BE49-F238E27FC236}">
                  <a16:creationId xmlns:a16="http://schemas.microsoft.com/office/drawing/2014/main" id="{40EC7446-461E-4CCF-BE59-5486975DF6B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9314446" y="626900"/>
              <a:ext cx="8363953" cy="1137938"/>
            </a:xfrm>
            <a:prstGeom prst="rect">
              <a:avLst/>
            </a:prstGeom>
          </p:spPr>
        </p:pic>
        <p:sp>
          <p:nvSpPr>
            <p:cNvPr id="43" name="Hình chữ nhật 20">
              <a:extLst>
                <a:ext uri="{FF2B5EF4-FFF2-40B4-BE49-F238E27FC236}">
                  <a16:creationId xmlns:a16="http://schemas.microsoft.com/office/drawing/2014/main" id="{03FB5CF8-9668-423C-90A0-727E68D7C1DC}"/>
                </a:ext>
              </a:extLst>
            </p:cNvPr>
            <p:cNvSpPr/>
            <p:nvPr/>
          </p:nvSpPr>
          <p:spPr>
            <a:xfrm>
              <a:off x="9314122" y="651973"/>
              <a:ext cx="7507038" cy="804376"/>
            </a:xfrm>
            <a:prstGeom prst="rect">
              <a:avLst/>
            </a:prstGeom>
            <a:noFill/>
          </p:spPr>
          <p:txBody>
            <a:bodyPr wrap="square" lIns="60960" tIns="30480" rIns="60960" bIns="30480">
              <a:spAutoFit/>
            </a:bodyPr>
            <a:lstStyle/>
            <a:p>
              <a:pPr marL="0" marR="0" lvl="0" indent="0" algn="just" defTabSz="609630" rtl="0" eaLnBrk="1" fontAlgn="auto" latinLnBrk="0" hangingPunct="1">
                <a:lnSpc>
                  <a:spcPct val="100000"/>
                </a:lnSpc>
                <a:spcBef>
                  <a:spcPts val="0"/>
                </a:spcBef>
                <a:spcAft>
                  <a:spcPts val="0"/>
                </a:spcAft>
                <a:buClrTx/>
                <a:buSzTx/>
                <a:buFont typeface="Arial"/>
                <a:buNone/>
                <a:tabLst/>
                <a:defRPr/>
              </a:pPr>
              <a:r>
                <a:rPr kumimoji="0" lang="vi-VN" sz="3600" b="1" i="0" u="none" strike="noStrike" kern="1200" cap="none" spc="0" normalizeH="0" baseline="0" noProof="0" dirty="0">
                  <a:ln w="0"/>
                  <a:solidFill>
                    <a:prstClr val="white"/>
                  </a:solidFill>
                  <a:effectLst/>
                  <a:uLnTx/>
                  <a:uFillTx/>
                  <a:latin typeface="Calibri"/>
                  <a:ea typeface="+mn-ea"/>
                  <a:cs typeface="Arial"/>
                  <a:sym typeface="Arial"/>
                </a:rPr>
                <a:t>c. Phần hướng dẫn thực hiện gồm mấy bước? Nêu nội dung của mỗi bước.</a:t>
              </a:r>
              <a:endParaRPr kumimoji="0" lang="vi-VN" sz="3600" b="1" i="0" u="none" strike="noStrike" kern="1200" cap="none" spc="0" normalizeH="0" baseline="0" noProof="0" dirty="0">
                <a:ln w="0"/>
                <a:solidFill>
                  <a:prstClr val="white"/>
                </a:solidFill>
                <a:effectLst/>
                <a:uLnTx/>
                <a:uFillTx/>
                <a:latin typeface="Arial" panose="020B0604020202020204" pitchFamily="34" charset="0"/>
                <a:ea typeface="+mn-ea"/>
                <a:cs typeface="Arial"/>
                <a:sym typeface="Arial"/>
              </a:endParaRPr>
            </a:p>
          </p:txBody>
        </p:sp>
      </p:grpSp>
      <p:sp>
        <p:nvSpPr>
          <p:cNvPr id="44" name="Hình chữ nhật 22">
            <a:extLst>
              <a:ext uri="{FF2B5EF4-FFF2-40B4-BE49-F238E27FC236}">
                <a16:creationId xmlns:a16="http://schemas.microsoft.com/office/drawing/2014/main" id="{5276511D-B129-4D47-91AE-74D71DF5A84B}"/>
              </a:ext>
            </a:extLst>
          </p:cNvPr>
          <p:cNvSpPr/>
          <p:nvPr/>
        </p:nvSpPr>
        <p:spPr>
          <a:xfrm>
            <a:off x="6082087" y="3043522"/>
            <a:ext cx="5575969" cy="3488134"/>
          </a:xfrm>
          <a:prstGeom prst="rect">
            <a:avLst/>
          </a:prstGeom>
          <a:noFill/>
        </p:spPr>
        <p:txBody>
          <a:bodyPr wrap="square" lIns="60960" tIns="30480" rIns="60960" bIns="30480">
            <a:spAutoFit/>
          </a:bodyPr>
          <a:lstStyle/>
          <a:p>
            <a:pPr marL="457223" lvl="0" indent="-457223" algn="just" defTabSz="609630">
              <a:spcBef>
                <a:spcPts val="400"/>
              </a:spcBef>
              <a:spcAft>
                <a:spcPts val="400"/>
              </a:spcAft>
              <a:buFont typeface="Wingdings" panose="05000000000000000000" pitchFamily="2" charset="2"/>
              <a:buChar char="Ü"/>
            </a:pPr>
            <a:r>
              <a:rPr lang="vi-VN" sz="2400" b="1" dirty="0">
                <a:ln w="0"/>
                <a:solidFill>
                  <a:srgbClr val="F79646">
                    <a:lumMod val="50000"/>
                  </a:srgbClr>
                </a:solidFill>
                <a:latin typeface="Calibri" panose="020F0502020204030204" pitchFamily="34" charset="0"/>
                <a:cs typeface="Calibri" panose="020F0502020204030204" pitchFamily="34" charset="0"/>
                <a:sym typeface="Arial"/>
              </a:rPr>
              <a:t>Bước 1: Dùng kéo cắt (hoặc dùng tay xé) hai đường chéo theo gân lá để tạo thành hai chiếc sừng.</a:t>
            </a:r>
          </a:p>
          <a:p>
            <a:pPr marL="457223" lvl="0" indent="-457223" algn="just" defTabSz="609630">
              <a:spcBef>
                <a:spcPts val="400"/>
              </a:spcBef>
              <a:spcAft>
                <a:spcPts val="400"/>
              </a:spcAft>
              <a:buFont typeface="Wingdings" panose="05000000000000000000" pitchFamily="2" charset="2"/>
              <a:buChar char="Ü"/>
            </a:pPr>
            <a:r>
              <a:rPr lang="vi-VN" sz="2400" b="1" dirty="0">
                <a:ln w="0"/>
                <a:solidFill>
                  <a:srgbClr val="F79646">
                    <a:lumMod val="50000"/>
                  </a:srgbClr>
                </a:solidFill>
                <a:latin typeface="Calibri" panose="020F0502020204030204" pitchFamily="34" charset="0"/>
                <a:cs typeface="Calibri" panose="020F0502020204030204" pitchFamily="34" charset="0"/>
                <a:sym typeface="Arial"/>
              </a:rPr>
              <a:t>Bước 2: Cuộn phần lá hai bên lại thành hình tròn để tạo bụng nghé. Buộc một sợi dây quanh cuộn lá để không bị bung ra. Sau đó dùng sợi dây còn lại buộc vào cuống lá luồn dây qua bụng để kéo, tạo chuyển động cho đầu nghé.</a:t>
            </a:r>
            <a:endParaRPr kumimoji="0" lang="vi-VN" sz="2400" b="1" i="0" u="none" strike="noStrike" kern="1200" cap="none" spc="0" normalizeH="0" baseline="0" noProof="0" dirty="0">
              <a:ln w="0"/>
              <a:solidFill>
                <a:srgbClr val="F79646">
                  <a:lumMod val="50000"/>
                </a:srgbClr>
              </a:solidFill>
              <a:effectLst/>
              <a:uLnTx/>
              <a:uFillTx/>
              <a:latin typeface="Calibri" panose="020F0502020204030204" pitchFamily="34" charset="0"/>
              <a:cs typeface="Calibri" panose="020F0502020204030204" pitchFamily="34" charset="0"/>
              <a:sym typeface="Arial"/>
            </a:endParaRPr>
          </a:p>
        </p:txBody>
      </p:sp>
      <p:pic>
        <p:nvPicPr>
          <p:cNvPr id="3" name="Picture 2">
            <a:extLst>
              <a:ext uri="{FF2B5EF4-FFF2-40B4-BE49-F238E27FC236}">
                <a16:creationId xmlns:a16="http://schemas.microsoft.com/office/drawing/2014/main" id="{4A05F976-DEFE-CC8B-D4A1-60EA00C3C500}"/>
              </a:ext>
            </a:extLst>
          </p:cNvPr>
          <p:cNvPicPr>
            <a:picLocks noChangeAspect="1"/>
          </p:cNvPicPr>
          <p:nvPr/>
        </p:nvPicPr>
        <p:blipFill>
          <a:blip r:embed="rId8"/>
          <a:stretch>
            <a:fillRect/>
          </a:stretch>
        </p:blipFill>
        <p:spPr>
          <a:xfrm>
            <a:off x="478353" y="1994712"/>
            <a:ext cx="5284493" cy="4591050"/>
          </a:xfrm>
          <a:prstGeom prst="rect">
            <a:avLst/>
          </a:prstGeom>
        </p:spPr>
      </p:pic>
      <p:pic>
        <p:nvPicPr>
          <p:cNvPr id="7" name="Picture 6">
            <a:extLst>
              <a:ext uri="{FF2B5EF4-FFF2-40B4-BE49-F238E27FC236}">
                <a16:creationId xmlns:a16="http://schemas.microsoft.com/office/drawing/2014/main" id="{629765D8-653D-3F16-E87A-250D2FF69599}"/>
              </a:ext>
            </a:extLst>
          </p:cNvPr>
          <p:cNvPicPr>
            <a:picLocks noChangeAspect="1"/>
          </p:cNvPicPr>
          <p:nvPr/>
        </p:nvPicPr>
        <p:blipFill>
          <a:blip r:embed="rId9"/>
          <a:stretch>
            <a:fillRect/>
          </a:stretch>
        </p:blipFill>
        <p:spPr>
          <a:xfrm>
            <a:off x="473480" y="808073"/>
            <a:ext cx="5248275" cy="938435"/>
          </a:xfrm>
          <a:prstGeom prst="rect">
            <a:avLst/>
          </a:prstGeom>
        </p:spPr>
      </p:pic>
      <p:sp>
        <p:nvSpPr>
          <p:cNvPr id="8" name="Hình tự do: Hình 25">
            <a:extLst>
              <a:ext uri="{FF2B5EF4-FFF2-40B4-BE49-F238E27FC236}">
                <a16:creationId xmlns:a16="http://schemas.microsoft.com/office/drawing/2014/main" id="{5B38336A-BD22-BB68-C004-6B95E9E52841}"/>
              </a:ext>
            </a:extLst>
          </p:cNvPr>
          <p:cNvSpPr/>
          <p:nvPr/>
        </p:nvSpPr>
        <p:spPr>
          <a:xfrm>
            <a:off x="342855" y="3783003"/>
            <a:ext cx="5547581" cy="3978764"/>
          </a:xfrm>
          <a:custGeom>
            <a:avLst/>
            <a:gdLst>
              <a:gd name="connsiteX0" fmla="*/ 8533975 w 8534596"/>
              <a:gd name="connsiteY0" fmla="*/ 1491134 h 1508967"/>
              <a:gd name="connsiteX1" fmla="*/ 8156903 w 8534596"/>
              <a:gd name="connsiteY1" fmla="*/ 642722 h 1508967"/>
              <a:gd name="connsiteX2" fmla="*/ 8090915 w 8534596"/>
              <a:gd name="connsiteY2" fmla="*/ 114821 h 1508967"/>
              <a:gd name="connsiteX3" fmla="*/ 6705175 w 8534596"/>
              <a:gd name="connsiteY3" fmla="*/ 20553 h 1508967"/>
              <a:gd name="connsiteX4" fmla="*/ 3452927 w 8534596"/>
              <a:gd name="connsiteY4" fmla="*/ 1699 h 1508967"/>
              <a:gd name="connsiteX5" fmla="*/ 860556 w 8534596"/>
              <a:gd name="connsiteY5" fmla="*/ 48833 h 1508967"/>
              <a:gd name="connsiteX6" fmla="*/ 285521 w 8534596"/>
              <a:gd name="connsiteY6" fmla="*/ 95967 h 1508967"/>
              <a:gd name="connsiteX7" fmla="*/ 181826 w 8534596"/>
              <a:gd name="connsiteY7" fmla="*/ 284504 h 1508967"/>
              <a:gd name="connsiteX8" fmla="*/ 59278 w 8534596"/>
              <a:gd name="connsiteY8" fmla="*/ 463613 h 1508967"/>
              <a:gd name="connsiteX9" fmla="*/ 125266 w 8534596"/>
              <a:gd name="connsiteY9" fmla="*/ 746417 h 1508967"/>
              <a:gd name="connsiteX10" fmla="*/ 1435591 w 8534596"/>
              <a:gd name="connsiteY10" fmla="*/ 793551 h 1508967"/>
              <a:gd name="connsiteX11" fmla="*/ 7138808 w 8534596"/>
              <a:gd name="connsiteY11" fmla="*/ 736990 h 1508967"/>
              <a:gd name="connsiteX12" fmla="*/ 8213464 w 8534596"/>
              <a:gd name="connsiteY12" fmla="*/ 1180050 h 1508967"/>
              <a:gd name="connsiteX13" fmla="*/ 8533975 w 8534596"/>
              <a:gd name="connsiteY13" fmla="*/ 1491134 h 1508967"/>
              <a:gd name="connsiteX0" fmla="*/ 8514991 w 8515715"/>
              <a:gd name="connsiteY0" fmla="*/ 1605038 h 1618845"/>
              <a:gd name="connsiteX1" fmla="*/ 8156903 w 8515715"/>
              <a:gd name="connsiteY1" fmla="*/ 642722 h 1618845"/>
              <a:gd name="connsiteX2" fmla="*/ 8090915 w 8515715"/>
              <a:gd name="connsiteY2" fmla="*/ 114821 h 1618845"/>
              <a:gd name="connsiteX3" fmla="*/ 6705175 w 8515715"/>
              <a:gd name="connsiteY3" fmla="*/ 20553 h 1618845"/>
              <a:gd name="connsiteX4" fmla="*/ 3452927 w 8515715"/>
              <a:gd name="connsiteY4" fmla="*/ 1699 h 1618845"/>
              <a:gd name="connsiteX5" fmla="*/ 860556 w 8515715"/>
              <a:gd name="connsiteY5" fmla="*/ 48833 h 1618845"/>
              <a:gd name="connsiteX6" fmla="*/ 285521 w 8515715"/>
              <a:gd name="connsiteY6" fmla="*/ 95967 h 1618845"/>
              <a:gd name="connsiteX7" fmla="*/ 181826 w 8515715"/>
              <a:gd name="connsiteY7" fmla="*/ 284504 h 1618845"/>
              <a:gd name="connsiteX8" fmla="*/ 59278 w 8515715"/>
              <a:gd name="connsiteY8" fmla="*/ 463613 h 1618845"/>
              <a:gd name="connsiteX9" fmla="*/ 125266 w 8515715"/>
              <a:gd name="connsiteY9" fmla="*/ 746417 h 1618845"/>
              <a:gd name="connsiteX10" fmla="*/ 1435591 w 8515715"/>
              <a:gd name="connsiteY10" fmla="*/ 793551 h 1618845"/>
              <a:gd name="connsiteX11" fmla="*/ 7138808 w 8515715"/>
              <a:gd name="connsiteY11" fmla="*/ 736990 h 1618845"/>
              <a:gd name="connsiteX12" fmla="*/ 8213464 w 8515715"/>
              <a:gd name="connsiteY12" fmla="*/ 1180050 h 1618845"/>
              <a:gd name="connsiteX13" fmla="*/ 8514991 w 8515715"/>
              <a:gd name="connsiteY13" fmla="*/ 1605038 h 1618845"/>
              <a:gd name="connsiteX0" fmla="*/ 8514991 w 8516466"/>
              <a:gd name="connsiteY0" fmla="*/ 1605038 h 1617085"/>
              <a:gd name="connsiteX1" fmla="*/ 8156903 w 8516466"/>
              <a:gd name="connsiteY1" fmla="*/ 642722 h 1617085"/>
              <a:gd name="connsiteX2" fmla="*/ 8090915 w 8516466"/>
              <a:gd name="connsiteY2" fmla="*/ 114821 h 1617085"/>
              <a:gd name="connsiteX3" fmla="*/ 6705175 w 8516466"/>
              <a:gd name="connsiteY3" fmla="*/ 20553 h 1617085"/>
              <a:gd name="connsiteX4" fmla="*/ 3452927 w 8516466"/>
              <a:gd name="connsiteY4" fmla="*/ 1699 h 1617085"/>
              <a:gd name="connsiteX5" fmla="*/ 860556 w 8516466"/>
              <a:gd name="connsiteY5" fmla="*/ 48833 h 1617085"/>
              <a:gd name="connsiteX6" fmla="*/ 285521 w 8516466"/>
              <a:gd name="connsiteY6" fmla="*/ 95967 h 1617085"/>
              <a:gd name="connsiteX7" fmla="*/ 181826 w 8516466"/>
              <a:gd name="connsiteY7" fmla="*/ 284504 h 1617085"/>
              <a:gd name="connsiteX8" fmla="*/ 59278 w 8516466"/>
              <a:gd name="connsiteY8" fmla="*/ 463613 h 1617085"/>
              <a:gd name="connsiteX9" fmla="*/ 125266 w 8516466"/>
              <a:gd name="connsiteY9" fmla="*/ 746417 h 1617085"/>
              <a:gd name="connsiteX10" fmla="*/ 1435591 w 8516466"/>
              <a:gd name="connsiteY10" fmla="*/ 793551 h 1617085"/>
              <a:gd name="connsiteX11" fmla="*/ 7138808 w 8516466"/>
              <a:gd name="connsiteY11" fmla="*/ 736990 h 1617085"/>
              <a:gd name="connsiteX12" fmla="*/ 8232448 w 8516466"/>
              <a:gd name="connsiteY12" fmla="*/ 1154737 h 1617085"/>
              <a:gd name="connsiteX13" fmla="*/ 8514991 w 8516466"/>
              <a:gd name="connsiteY13" fmla="*/ 1605038 h 1617085"/>
              <a:gd name="connsiteX0" fmla="*/ 8514991 w 8515899"/>
              <a:gd name="connsiteY0" fmla="*/ 1605038 h 1618125"/>
              <a:gd name="connsiteX1" fmla="*/ 8156903 w 8515899"/>
              <a:gd name="connsiteY1" fmla="*/ 642722 h 1618125"/>
              <a:gd name="connsiteX2" fmla="*/ 8090915 w 8515899"/>
              <a:gd name="connsiteY2" fmla="*/ 114821 h 1618125"/>
              <a:gd name="connsiteX3" fmla="*/ 6705175 w 8515899"/>
              <a:gd name="connsiteY3" fmla="*/ 20553 h 1618125"/>
              <a:gd name="connsiteX4" fmla="*/ 3452927 w 8515899"/>
              <a:gd name="connsiteY4" fmla="*/ 1699 h 1618125"/>
              <a:gd name="connsiteX5" fmla="*/ 860556 w 8515899"/>
              <a:gd name="connsiteY5" fmla="*/ 48833 h 1618125"/>
              <a:gd name="connsiteX6" fmla="*/ 285521 w 8515899"/>
              <a:gd name="connsiteY6" fmla="*/ 95967 h 1618125"/>
              <a:gd name="connsiteX7" fmla="*/ 181826 w 8515899"/>
              <a:gd name="connsiteY7" fmla="*/ 284504 h 1618125"/>
              <a:gd name="connsiteX8" fmla="*/ 59278 w 8515899"/>
              <a:gd name="connsiteY8" fmla="*/ 463613 h 1618125"/>
              <a:gd name="connsiteX9" fmla="*/ 125266 w 8515899"/>
              <a:gd name="connsiteY9" fmla="*/ 746417 h 1618125"/>
              <a:gd name="connsiteX10" fmla="*/ 1435591 w 8515899"/>
              <a:gd name="connsiteY10" fmla="*/ 793551 h 1618125"/>
              <a:gd name="connsiteX11" fmla="*/ 7138808 w 8515899"/>
              <a:gd name="connsiteY11" fmla="*/ 736990 h 1618125"/>
              <a:gd name="connsiteX12" fmla="*/ 8232448 w 8515899"/>
              <a:gd name="connsiteY12" fmla="*/ 1154737 h 1618125"/>
              <a:gd name="connsiteX13" fmla="*/ 8514991 w 8515899"/>
              <a:gd name="connsiteY13" fmla="*/ 1605038 h 1618125"/>
              <a:gd name="connsiteX0" fmla="*/ 8514991 w 8515674"/>
              <a:gd name="connsiteY0" fmla="*/ 1605038 h 1620409"/>
              <a:gd name="connsiteX1" fmla="*/ 8156903 w 8515674"/>
              <a:gd name="connsiteY1" fmla="*/ 642722 h 1620409"/>
              <a:gd name="connsiteX2" fmla="*/ 8090915 w 8515674"/>
              <a:gd name="connsiteY2" fmla="*/ 114821 h 1620409"/>
              <a:gd name="connsiteX3" fmla="*/ 6705175 w 8515674"/>
              <a:gd name="connsiteY3" fmla="*/ 20553 h 1620409"/>
              <a:gd name="connsiteX4" fmla="*/ 3452927 w 8515674"/>
              <a:gd name="connsiteY4" fmla="*/ 1699 h 1620409"/>
              <a:gd name="connsiteX5" fmla="*/ 860556 w 8515674"/>
              <a:gd name="connsiteY5" fmla="*/ 48833 h 1620409"/>
              <a:gd name="connsiteX6" fmla="*/ 285521 w 8515674"/>
              <a:gd name="connsiteY6" fmla="*/ 95967 h 1620409"/>
              <a:gd name="connsiteX7" fmla="*/ 181826 w 8515674"/>
              <a:gd name="connsiteY7" fmla="*/ 284504 h 1620409"/>
              <a:gd name="connsiteX8" fmla="*/ 59278 w 8515674"/>
              <a:gd name="connsiteY8" fmla="*/ 463613 h 1620409"/>
              <a:gd name="connsiteX9" fmla="*/ 125266 w 8515674"/>
              <a:gd name="connsiteY9" fmla="*/ 746417 h 1620409"/>
              <a:gd name="connsiteX10" fmla="*/ 1435591 w 8515674"/>
              <a:gd name="connsiteY10" fmla="*/ 793551 h 1620409"/>
              <a:gd name="connsiteX11" fmla="*/ 7138808 w 8515674"/>
              <a:gd name="connsiteY11" fmla="*/ 736990 h 1620409"/>
              <a:gd name="connsiteX12" fmla="*/ 8232448 w 8515674"/>
              <a:gd name="connsiteY12" fmla="*/ 1154737 h 1620409"/>
              <a:gd name="connsiteX13" fmla="*/ 8514991 w 8515674"/>
              <a:gd name="connsiteY13" fmla="*/ 1605038 h 16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15674" h="1620409">
                <a:moveTo>
                  <a:pt x="8514991" y="1605038"/>
                </a:moveTo>
                <a:cubicBezTo>
                  <a:pt x="8502400" y="1519702"/>
                  <a:pt x="8227582" y="891092"/>
                  <a:pt x="8156903" y="642722"/>
                </a:cubicBezTo>
                <a:cubicBezTo>
                  <a:pt x="8086224" y="394353"/>
                  <a:pt x="8332870" y="218516"/>
                  <a:pt x="8090915" y="114821"/>
                </a:cubicBezTo>
                <a:cubicBezTo>
                  <a:pt x="7848960" y="11126"/>
                  <a:pt x="7478173" y="39407"/>
                  <a:pt x="6705175" y="20553"/>
                </a:cubicBezTo>
                <a:cubicBezTo>
                  <a:pt x="5932177" y="1699"/>
                  <a:pt x="4427030" y="-3014"/>
                  <a:pt x="3452927" y="1699"/>
                </a:cubicBezTo>
                <a:cubicBezTo>
                  <a:pt x="2478824" y="6412"/>
                  <a:pt x="1388457" y="33122"/>
                  <a:pt x="860556" y="48833"/>
                </a:cubicBezTo>
                <a:cubicBezTo>
                  <a:pt x="332655" y="64544"/>
                  <a:pt x="398643" y="56689"/>
                  <a:pt x="285521" y="95967"/>
                </a:cubicBezTo>
                <a:cubicBezTo>
                  <a:pt x="172399" y="135245"/>
                  <a:pt x="219533" y="223230"/>
                  <a:pt x="181826" y="284504"/>
                </a:cubicBezTo>
                <a:cubicBezTo>
                  <a:pt x="144119" y="345778"/>
                  <a:pt x="68705" y="386628"/>
                  <a:pt x="59278" y="463613"/>
                </a:cubicBezTo>
                <a:cubicBezTo>
                  <a:pt x="49851" y="540598"/>
                  <a:pt x="-104120" y="691427"/>
                  <a:pt x="125266" y="746417"/>
                </a:cubicBezTo>
                <a:cubicBezTo>
                  <a:pt x="354652" y="801407"/>
                  <a:pt x="1435591" y="793551"/>
                  <a:pt x="1435591" y="793551"/>
                </a:cubicBezTo>
                <a:cubicBezTo>
                  <a:pt x="2604515" y="791980"/>
                  <a:pt x="6009162" y="672573"/>
                  <a:pt x="7138808" y="736990"/>
                </a:cubicBezTo>
                <a:cubicBezTo>
                  <a:pt x="8268454" y="801407"/>
                  <a:pt x="8101169" y="905649"/>
                  <a:pt x="8232448" y="1154737"/>
                </a:cubicBezTo>
                <a:cubicBezTo>
                  <a:pt x="8363727" y="1403825"/>
                  <a:pt x="8527582" y="1690374"/>
                  <a:pt x="8514991" y="1605038"/>
                </a:cubicBezTo>
                <a:close/>
              </a:path>
            </a:pathLst>
          </a:custGeom>
          <a:solidFill>
            <a:srgbClr val="FF0000">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endParaRPr>
          </a:p>
        </p:txBody>
      </p:sp>
    </p:spTree>
    <p:extLst>
      <p:ext uri="{BB962C8B-B14F-4D97-AF65-F5344CB8AC3E}">
        <p14:creationId xmlns:p14="http://schemas.microsoft.com/office/powerpoint/2010/main" val="2868260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wipe(left)">
                                      <p:cBhvr>
                                        <p:cTn id="12" dur="500"/>
                                        <p:tgtEl>
                                          <p:spTgt spid="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4">
                                            <p:txEl>
                                              <p:pRg st="1" end="1"/>
                                            </p:txEl>
                                          </p:spTgt>
                                        </p:tgtEl>
                                        <p:attrNameLst>
                                          <p:attrName>style.visibility</p:attrName>
                                        </p:attrNameLst>
                                      </p:cBhvr>
                                      <p:to>
                                        <p:strVal val="visible"/>
                                      </p:to>
                                    </p:set>
                                    <p:animEffect transition="in" filter="wipe(left)">
                                      <p:cBhvr>
                                        <p:cTn id="17" dur="500"/>
                                        <p:tgtEl>
                                          <p:spTgt spid="4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grpSp>
        <p:nvGrpSpPr>
          <p:cNvPr id="12" name="Group 11"/>
          <p:cNvGrpSpPr/>
          <p:nvPr/>
        </p:nvGrpSpPr>
        <p:grpSpPr>
          <a:xfrm>
            <a:off x="304960" y="228601"/>
            <a:ext cx="11751205" cy="1164264"/>
            <a:chOff x="2098934" y="2575361"/>
            <a:chExt cx="8536164" cy="1355733"/>
          </a:xfrm>
        </p:grpSpPr>
        <p:sp>
          <p:nvSpPr>
            <p:cNvPr id="13" name="Rounded Rectangle 12"/>
            <p:cNvSpPr/>
            <p:nvPr/>
          </p:nvSpPr>
          <p:spPr>
            <a:xfrm>
              <a:off x="2098934" y="2729311"/>
              <a:ext cx="8512962" cy="1201783"/>
            </a:xfrm>
            <a:prstGeom prst="roundRect">
              <a:avLst/>
            </a:prstGeom>
            <a:solidFill>
              <a:srgbClr val="D63700"/>
            </a:solid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14" name="Rounded Rectangle 13"/>
            <p:cNvSpPr/>
            <p:nvPr/>
          </p:nvSpPr>
          <p:spPr>
            <a:xfrm>
              <a:off x="2102563" y="2575361"/>
              <a:ext cx="8532535" cy="1215609"/>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i="0" dirty="0">
                  <a:solidFill>
                    <a:srgbClr val="002060"/>
                  </a:solidFill>
                  <a:effectLst/>
                  <a:latin typeface="Calibri" panose="020F0502020204030204" pitchFamily="34" charset="0"/>
                  <a:cs typeface="Calibri" panose="020F0502020204030204" pitchFamily="34" charset="0"/>
                </a:rPr>
                <a:t>2. </a:t>
              </a:r>
              <a:r>
                <a:rPr lang="vi-VN" sz="3200" b="1" i="0" dirty="0">
                  <a:solidFill>
                    <a:srgbClr val="002060"/>
                  </a:solidFill>
                  <a:effectLst/>
                  <a:latin typeface="Calibri" panose="020F0502020204030204" pitchFamily="34" charset="0"/>
                  <a:cs typeface="Calibri" panose="020F0502020204030204" pitchFamily="34" charset="0"/>
                </a:rPr>
                <a:t>Trao đổi những điểm cần lưu ý khi viết bài hướng dẫn thực hiện một công việc.</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7" name="Rectangle: Rounded Corners 6">
            <a:extLst>
              <a:ext uri="{FF2B5EF4-FFF2-40B4-BE49-F238E27FC236}">
                <a16:creationId xmlns:a16="http://schemas.microsoft.com/office/drawing/2014/main" id="{4147A61F-3493-FE6F-AF6B-CEB7464C8D08}"/>
              </a:ext>
            </a:extLst>
          </p:cNvPr>
          <p:cNvSpPr/>
          <p:nvPr/>
        </p:nvSpPr>
        <p:spPr>
          <a:xfrm>
            <a:off x="414671" y="1637413"/>
            <a:ext cx="11502348" cy="496216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3B2C9B67-2112-4599-B518-3AA555F9ACC8}"/>
              </a:ext>
            </a:extLst>
          </p:cNvPr>
          <p:cNvPicPr>
            <a:picLocks noChangeAspect="1"/>
          </p:cNvPicPr>
          <p:nvPr/>
        </p:nvPicPr>
        <p:blipFill>
          <a:blip r:embed="rId7"/>
          <a:stretch>
            <a:fillRect/>
          </a:stretch>
        </p:blipFill>
        <p:spPr>
          <a:xfrm>
            <a:off x="885714" y="2438179"/>
            <a:ext cx="2916309" cy="783486"/>
          </a:xfrm>
          <a:prstGeom prst="rect">
            <a:avLst/>
          </a:prstGeom>
        </p:spPr>
      </p:pic>
      <p:pic>
        <p:nvPicPr>
          <p:cNvPr id="10" name="Picture 9">
            <a:extLst>
              <a:ext uri="{FF2B5EF4-FFF2-40B4-BE49-F238E27FC236}">
                <a16:creationId xmlns:a16="http://schemas.microsoft.com/office/drawing/2014/main" id="{1424C455-3824-64F1-B9AC-41EE9CF1C77B}"/>
              </a:ext>
            </a:extLst>
          </p:cNvPr>
          <p:cNvPicPr>
            <a:picLocks noChangeAspect="1"/>
          </p:cNvPicPr>
          <p:nvPr/>
        </p:nvPicPr>
        <p:blipFill>
          <a:blip r:embed="rId8"/>
          <a:stretch>
            <a:fillRect/>
          </a:stretch>
        </p:blipFill>
        <p:spPr>
          <a:xfrm>
            <a:off x="4431893" y="2472290"/>
            <a:ext cx="3112974" cy="855699"/>
          </a:xfrm>
          <a:prstGeom prst="rect">
            <a:avLst/>
          </a:prstGeom>
        </p:spPr>
      </p:pic>
      <p:pic>
        <p:nvPicPr>
          <p:cNvPr id="17" name="Picture 16">
            <a:extLst>
              <a:ext uri="{FF2B5EF4-FFF2-40B4-BE49-F238E27FC236}">
                <a16:creationId xmlns:a16="http://schemas.microsoft.com/office/drawing/2014/main" id="{C1788CA3-06A4-7D21-06D2-C26620D49F79}"/>
              </a:ext>
            </a:extLst>
          </p:cNvPr>
          <p:cNvPicPr>
            <a:picLocks noChangeAspect="1"/>
          </p:cNvPicPr>
          <p:nvPr/>
        </p:nvPicPr>
        <p:blipFill>
          <a:blip r:embed="rId9"/>
          <a:stretch>
            <a:fillRect/>
          </a:stretch>
        </p:blipFill>
        <p:spPr>
          <a:xfrm>
            <a:off x="7896557" y="2435631"/>
            <a:ext cx="4053748" cy="839197"/>
          </a:xfrm>
          <a:prstGeom prst="rect">
            <a:avLst/>
          </a:prstGeom>
        </p:spPr>
      </p:pic>
      <p:grpSp>
        <p:nvGrpSpPr>
          <p:cNvPr id="18" name="Group 17">
            <a:extLst>
              <a:ext uri="{FF2B5EF4-FFF2-40B4-BE49-F238E27FC236}">
                <a16:creationId xmlns:a16="http://schemas.microsoft.com/office/drawing/2014/main" id="{C8FA3C0F-D3D4-742A-A9A9-7B73C95BF515}"/>
              </a:ext>
            </a:extLst>
          </p:cNvPr>
          <p:cNvGrpSpPr/>
          <p:nvPr/>
        </p:nvGrpSpPr>
        <p:grpSpPr>
          <a:xfrm>
            <a:off x="2999959" y="3457132"/>
            <a:ext cx="5619501" cy="2590800"/>
            <a:chOff x="5875675" y="3566239"/>
            <a:chExt cx="6238626" cy="2834561"/>
          </a:xfrm>
        </p:grpSpPr>
        <p:pic>
          <p:nvPicPr>
            <p:cNvPr id="20" name="Picture 318">
              <a:extLst>
                <a:ext uri="{FF2B5EF4-FFF2-40B4-BE49-F238E27FC236}">
                  <a16:creationId xmlns:a16="http://schemas.microsoft.com/office/drawing/2014/main" id="{565C4E1D-4701-AC46-FC09-F4C05A67CF68}"/>
                </a:ext>
              </a:extLst>
            </p:cNvPr>
            <p:cNvPicPr>
              <a:picLocks noChangeAspect="1"/>
            </p:cNvPicPr>
            <p:nvPr/>
          </p:nvPicPr>
          <p:blipFill>
            <a:blip r:embed="rId10"/>
            <a:stretch>
              <a:fillRect/>
            </a:stretch>
          </p:blipFill>
          <p:spPr>
            <a:xfrm>
              <a:off x="5875675" y="3566239"/>
              <a:ext cx="6238626" cy="2834561"/>
            </a:xfrm>
            <a:prstGeom prst="rect">
              <a:avLst/>
            </a:prstGeom>
          </p:spPr>
        </p:pic>
        <p:sp>
          <p:nvSpPr>
            <p:cNvPr id="22" name="TextBox 21">
              <a:extLst>
                <a:ext uri="{FF2B5EF4-FFF2-40B4-BE49-F238E27FC236}">
                  <a16:creationId xmlns:a16="http://schemas.microsoft.com/office/drawing/2014/main" id="{BF25A272-7132-FEC2-B5F5-98E96B0FF535}"/>
                </a:ext>
              </a:extLst>
            </p:cNvPr>
            <p:cNvSpPr txBox="1"/>
            <p:nvPr/>
          </p:nvSpPr>
          <p:spPr>
            <a:xfrm>
              <a:off x="7562850" y="5829300"/>
              <a:ext cx="2638425"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Làm</a:t>
              </a:r>
              <a:r>
                <a:rPr kumimoji="0" 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2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việc</a:t>
              </a:r>
              <a:r>
                <a:rPr kumimoji="0" 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2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nhóm</a:t>
              </a:r>
              <a:endParaRPr kumimoji="0" 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71562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sp>
        <p:nvSpPr>
          <p:cNvPr id="7" name="Rectangle: Rounded Corners 6">
            <a:extLst>
              <a:ext uri="{FF2B5EF4-FFF2-40B4-BE49-F238E27FC236}">
                <a16:creationId xmlns:a16="http://schemas.microsoft.com/office/drawing/2014/main" id="{4147A61F-3493-FE6F-AF6B-CEB7464C8D08}"/>
              </a:ext>
            </a:extLst>
          </p:cNvPr>
          <p:cNvSpPr/>
          <p:nvPr/>
        </p:nvSpPr>
        <p:spPr>
          <a:xfrm>
            <a:off x="414671" y="393406"/>
            <a:ext cx="11502348" cy="63231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3B2C9B67-2112-4599-B518-3AA555F9ACC8}"/>
              </a:ext>
            </a:extLst>
          </p:cNvPr>
          <p:cNvPicPr>
            <a:picLocks noChangeAspect="1"/>
          </p:cNvPicPr>
          <p:nvPr/>
        </p:nvPicPr>
        <p:blipFill>
          <a:blip r:embed="rId7"/>
          <a:stretch>
            <a:fillRect/>
          </a:stretch>
        </p:blipFill>
        <p:spPr>
          <a:xfrm>
            <a:off x="556107" y="2307265"/>
            <a:ext cx="2059502" cy="935666"/>
          </a:xfrm>
          <a:prstGeom prst="rect">
            <a:avLst/>
          </a:prstGeom>
        </p:spPr>
      </p:pic>
      <p:grpSp>
        <p:nvGrpSpPr>
          <p:cNvPr id="2" name="Nhóm 25">
            <a:extLst>
              <a:ext uri="{FF2B5EF4-FFF2-40B4-BE49-F238E27FC236}">
                <a16:creationId xmlns:a16="http://schemas.microsoft.com/office/drawing/2014/main" id="{22AE1627-1CC8-7598-E796-DD14005D001B}"/>
              </a:ext>
            </a:extLst>
          </p:cNvPr>
          <p:cNvGrpSpPr/>
          <p:nvPr/>
        </p:nvGrpSpPr>
        <p:grpSpPr>
          <a:xfrm>
            <a:off x="2683371" y="659401"/>
            <a:ext cx="3090108" cy="1499414"/>
            <a:chOff x="11988553" y="2551351"/>
            <a:chExt cx="5533253" cy="1694573"/>
          </a:xfrm>
        </p:grpSpPr>
        <p:sp>
          <p:nvSpPr>
            <p:cNvPr id="5" name="Hình chữ nhật: Góc Tròn 26">
              <a:extLst>
                <a:ext uri="{FF2B5EF4-FFF2-40B4-BE49-F238E27FC236}">
                  <a16:creationId xmlns:a16="http://schemas.microsoft.com/office/drawing/2014/main" id="{D452098E-6C08-2A64-F296-82553C9BE32A}"/>
                </a:ext>
              </a:extLst>
            </p:cNvPr>
            <p:cNvSpPr/>
            <p:nvPr/>
          </p:nvSpPr>
          <p:spPr>
            <a:xfrm>
              <a:off x="11988553" y="2551351"/>
              <a:ext cx="5490853"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2933"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 name="Hình chữ nhật 27">
              <a:extLst>
                <a:ext uri="{FF2B5EF4-FFF2-40B4-BE49-F238E27FC236}">
                  <a16:creationId xmlns:a16="http://schemas.microsoft.com/office/drawing/2014/main" id="{1BCDF7D2-D23D-F1BA-A759-7D02BA609531}"/>
                </a:ext>
              </a:extLst>
            </p:cNvPr>
            <p:cNvSpPr/>
            <p:nvPr/>
          </p:nvSpPr>
          <p:spPr>
            <a:xfrm>
              <a:off x="12030953" y="2849025"/>
              <a:ext cx="5490853" cy="904373"/>
            </a:xfrm>
            <a:prstGeom prst="rect">
              <a:avLst/>
            </a:prstGeom>
            <a:noFill/>
          </p:spPr>
          <p:txBody>
            <a:bodyPr wrap="square" lIns="60960" tIns="30480" rIns="60960" bIns="3048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w="0"/>
                  <a:solidFill>
                    <a:prstClr val="black"/>
                  </a:solidFill>
                  <a:effectLst/>
                  <a:uLnTx/>
                  <a:uFillTx/>
                  <a:latin typeface="Arial" panose="020B0604020202020204" pitchFamily="34" charset="0"/>
                  <a:ea typeface="+mn-ea"/>
                  <a:cs typeface="+mn-cs"/>
                </a:rPr>
                <a:t>Chuẩn bị</a:t>
              </a:r>
              <a:endParaRPr kumimoji="0" lang="vi-VN" sz="4800" b="0" i="0" u="none" strike="noStrike" kern="1200" cap="none" spc="0" normalizeH="0" baseline="0" noProof="0" dirty="0">
                <a:ln w="0"/>
                <a:solidFill>
                  <a:prstClr val="black"/>
                </a:solidFill>
                <a:effectLst/>
                <a:uLnTx/>
                <a:uFillTx/>
                <a:latin typeface="Arial" panose="020B0604020202020204" pitchFamily="34" charset="0"/>
                <a:ea typeface="+mn-ea"/>
                <a:cs typeface="+mn-cs"/>
              </a:endParaRPr>
            </a:p>
          </p:txBody>
        </p:sp>
      </p:grpSp>
      <p:grpSp>
        <p:nvGrpSpPr>
          <p:cNvPr id="19" name="Nhóm 31">
            <a:extLst>
              <a:ext uri="{FF2B5EF4-FFF2-40B4-BE49-F238E27FC236}">
                <a16:creationId xmlns:a16="http://schemas.microsoft.com/office/drawing/2014/main" id="{C4B6C4CB-A05A-74E1-E65B-84DCAAC63109}"/>
              </a:ext>
            </a:extLst>
          </p:cNvPr>
          <p:cNvGrpSpPr/>
          <p:nvPr/>
        </p:nvGrpSpPr>
        <p:grpSpPr>
          <a:xfrm>
            <a:off x="2736241" y="3924526"/>
            <a:ext cx="7098874" cy="1499414"/>
            <a:chOff x="11072435" y="6217421"/>
            <a:chExt cx="6571680" cy="1694573"/>
          </a:xfrm>
        </p:grpSpPr>
        <p:sp>
          <p:nvSpPr>
            <p:cNvPr id="21" name="Hình chữ nhật: Góc Tròn 32">
              <a:extLst>
                <a:ext uri="{FF2B5EF4-FFF2-40B4-BE49-F238E27FC236}">
                  <a16:creationId xmlns:a16="http://schemas.microsoft.com/office/drawing/2014/main" id="{65E8EEDE-A7AD-47C6-6608-5717F1017332}"/>
                </a:ext>
              </a:extLst>
            </p:cNvPr>
            <p:cNvSpPr/>
            <p:nvPr/>
          </p:nvSpPr>
          <p:spPr>
            <a:xfrm flipV="1">
              <a:off x="11072435" y="6217421"/>
              <a:ext cx="6406972"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867"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3" name="Hình chữ nhật 33">
              <a:extLst>
                <a:ext uri="{FF2B5EF4-FFF2-40B4-BE49-F238E27FC236}">
                  <a16:creationId xmlns:a16="http://schemas.microsoft.com/office/drawing/2014/main" id="{6093F26A-0CF9-5BDF-E329-1CFA03F1222D}"/>
                </a:ext>
              </a:extLst>
            </p:cNvPr>
            <p:cNvSpPr/>
            <p:nvPr/>
          </p:nvSpPr>
          <p:spPr>
            <a:xfrm>
              <a:off x="11237143" y="6546761"/>
              <a:ext cx="6406972" cy="904373"/>
            </a:xfrm>
            <a:prstGeom prst="rect">
              <a:avLst/>
            </a:prstGeom>
            <a:noFill/>
          </p:spPr>
          <p:txBody>
            <a:bodyPr wrap="square" lIns="60960" tIns="30480" rIns="60960" bIns="3048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0"/>
                  <a:solidFill>
                    <a:prstClr val="black"/>
                  </a:solidFill>
                  <a:effectLst/>
                  <a:uLnTx/>
                  <a:uFillTx/>
                  <a:latin typeface="Arial" panose="020B0604020202020204" pitchFamily="34" charset="0"/>
                  <a:ea typeface="+mn-ea"/>
                  <a:cs typeface="+mn-cs"/>
                </a:rPr>
                <a:t>C</a:t>
              </a:r>
              <a:r>
                <a:rPr kumimoji="0" lang="vi-VN" sz="4800" b="1" i="0" u="none" strike="noStrike" kern="1200" cap="none" spc="0" normalizeH="0" baseline="0" noProof="0" dirty="0">
                  <a:ln w="0"/>
                  <a:solidFill>
                    <a:prstClr val="black"/>
                  </a:solidFill>
                  <a:effectLst/>
                  <a:uLnTx/>
                  <a:uFillTx/>
                  <a:latin typeface="Arial" panose="020B0604020202020204" pitchFamily="34" charset="0"/>
                  <a:ea typeface="+mn-ea"/>
                  <a:cs typeface="+mn-cs"/>
                </a:rPr>
                <a:t>ác bước thực hiện.</a:t>
              </a:r>
              <a:endParaRPr kumimoji="0" lang="vi-VN" sz="4800" b="0" i="0" u="none" strike="noStrike" kern="1200" cap="none" spc="0" normalizeH="0" baseline="0" noProof="0" dirty="0">
                <a:ln w="0"/>
                <a:solidFill>
                  <a:prstClr val="black"/>
                </a:solidFill>
                <a:effectLst/>
                <a:uLnTx/>
                <a:uFillTx/>
                <a:latin typeface="Arial" panose="020B0604020202020204" pitchFamily="34" charset="0"/>
                <a:ea typeface="+mn-ea"/>
                <a:cs typeface="+mn-cs"/>
              </a:endParaRPr>
            </a:p>
          </p:txBody>
        </p:sp>
      </p:grpSp>
      <p:sp>
        <p:nvSpPr>
          <p:cNvPr id="24" name="Hình tự do: Hình 41">
            <a:extLst>
              <a:ext uri="{FF2B5EF4-FFF2-40B4-BE49-F238E27FC236}">
                <a16:creationId xmlns:a16="http://schemas.microsoft.com/office/drawing/2014/main" id="{89E5CF85-0C2A-446F-C81B-BC5A1EB27709}"/>
              </a:ext>
            </a:extLst>
          </p:cNvPr>
          <p:cNvSpPr/>
          <p:nvPr/>
        </p:nvSpPr>
        <p:spPr>
          <a:xfrm>
            <a:off x="1916293" y="1308576"/>
            <a:ext cx="760295" cy="1096899"/>
          </a:xfrm>
          <a:custGeom>
            <a:avLst/>
            <a:gdLst>
              <a:gd name="connsiteX0" fmla="*/ 21080 w 1140443"/>
              <a:gd name="connsiteY0" fmla="*/ 1716784 h 1767101"/>
              <a:gd name="connsiteX1" fmla="*/ 21080 w 1140443"/>
              <a:gd name="connsiteY1" fmla="*/ 1621534 h 1767101"/>
              <a:gd name="connsiteX2" fmla="*/ 240155 w 1140443"/>
              <a:gd name="connsiteY2" fmla="*/ 488059 h 1767101"/>
              <a:gd name="connsiteX3" fmla="*/ 1078355 w 1140443"/>
              <a:gd name="connsiteY3" fmla="*/ 30859 h 1767101"/>
              <a:gd name="connsiteX4" fmla="*/ 1078355 w 1140443"/>
              <a:gd name="connsiteY4" fmla="*/ 40384 h 1767101"/>
              <a:gd name="connsiteX5" fmla="*/ 1078355 w 1140443"/>
              <a:gd name="connsiteY5" fmla="*/ 40384 h 176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0443" h="1767101">
                <a:moveTo>
                  <a:pt x="21080" y="1716784"/>
                </a:moveTo>
                <a:cubicBezTo>
                  <a:pt x="2823" y="1771553"/>
                  <a:pt x="-15433" y="1826322"/>
                  <a:pt x="21080" y="1621534"/>
                </a:cubicBezTo>
                <a:cubicBezTo>
                  <a:pt x="57593" y="1416746"/>
                  <a:pt x="63943" y="753171"/>
                  <a:pt x="240155" y="488059"/>
                </a:cubicBezTo>
                <a:cubicBezTo>
                  <a:pt x="416368" y="222946"/>
                  <a:pt x="1078355" y="30859"/>
                  <a:pt x="1078355" y="30859"/>
                </a:cubicBezTo>
                <a:cubicBezTo>
                  <a:pt x="1218055" y="-43753"/>
                  <a:pt x="1078355" y="40384"/>
                  <a:pt x="1078355" y="40384"/>
                </a:cubicBezTo>
                <a:lnTo>
                  <a:pt x="1078355" y="40384"/>
                </a:ln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6" name="Hình tự do: Hình 46">
            <a:extLst>
              <a:ext uri="{FF2B5EF4-FFF2-40B4-BE49-F238E27FC236}">
                <a16:creationId xmlns:a16="http://schemas.microsoft.com/office/drawing/2014/main" id="{A97208D0-FB07-ADBA-D1B6-87EB35C4AF54}"/>
              </a:ext>
            </a:extLst>
          </p:cNvPr>
          <p:cNvSpPr/>
          <p:nvPr/>
        </p:nvSpPr>
        <p:spPr>
          <a:xfrm>
            <a:off x="1830887" y="3157580"/>
            <a:ext cx="866967" cy="1460500"/>
          </a:xfrm>
          <a:custGeom>
            <a:avLst/>
            <a:gdLst>
              <a:gd name="connsiteX0" fmla="*/ 0 w 1295400"/>
              <a:gd name="connsiteY0" fmla="*/ 0 h 2190750"/>
              <a:gd name="connsiteX1" fmla="*/ 276225 w 1295400"/>
              <a:gd name="connsiteY1" fmla="*/ 1447800 h 2190750"/>
              <a:gd name="connsiteX2" fmla="*/ 1295400 w 1295400"/>
              <a:gd name="connsiteY2" fmla="*/ 2190750 h 2190750"/>
              <a:gd name="connsiteX3" fmla="*/ 1295400 w 1295400"/>
              <a:gd name="connsiteY3" fmla="*/ 2190750 h 2190750"/>
              <a:gd name="connsiteX4" fmla="*/ 1295400 w 1295400"/>
              <a:gd name="connsiteY4" fmla="*/ 2190750 h 2190750"/>
              <a:gd name="connsiteX5" fmla="*/ 1295400 w 1295400"/>
              <a:gd name="connsiteY5" fmla="*/ 2190750 h 2190750"/>
              <a:gd name="connsiteX6" fmla="*/ 1295400 w 1295400"/>
              <a:gd name="connsiteY6" fmla="*/ 2190750 h 21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400" h="2190750">
                <a:moveTo>
                  <a:pt x="0" y="0"/>
                </a:moveTo>
                <a:cubicBezTo>
                  <a:pt x="30162" y="541337"/>
                  <a:pt x="60325" y="1082675"/>
                  <a:pt x="276225" y="1447800"/>
                </a:cubicBezTo>
                <a:cubicBezTo>
                  <a:pt x="492125" y="1812925"/>
                  <a:pt x="1295400" y="2190750"/>
                  <a:pt x="1295400" y="2190750"/>
                </a:cubicBezTo>
                <a:lnTo>
                  <a:pt x="1295400" y="2190750"/>
                </a:lnTo>
                <a:lnTo>
                  <a:pt x="1295400" y="2190750"/>
                </a:lnTo>
                <a:lnTo>
                  <a:pt x="1295400" y="2190750"/>
                </a:lnTo>
                <a:lnTo>
                  <a:pt x="1295400" y="2190750"/>
                </a:ln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85615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sp>
        <p:nvSpPr>
          <p:cNvPr id="7" name="Rectangle: Rounded Corners 6">
            <a:extLst>
              <a:ext uri="{FF2B5EF4-FFF2-40B4-BE49-F238E27FC236}">
                <a16:creationId xmlns:a16="http://schemas.microsoft.com/office/drawing/2014/main" id="{4147A61F-3493-FE6F-AF6B-CEB7464C8D08}"/>
              </a:ext>
            </a:extLst>
          </p:cNvPr>
          <p:cNvSpPr/>
          <p:nvPr/>
        </p:nvSpPr>
        <p:spPr>
          <a:xfrm>
            <a:off x="414671" y="393406"/>
            <a:ext cx="11502348" cy="63231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pic>
        <p:nvPicPr>
          <p:cNvPr id="27" name="Picture 26">
            <a:extLst>
              <a:ext uri="{FF2B5EF4-FFF2-40B4-BE49-F238E27FC236}">
                <a16:creationId xmlns:a16="http://schemas.microsoft.com/office/drawing/2014/main" id="{B79B5BE2-D116-0D75-E2BE-E98B47818CF7}"/>
              </a:ext>
            </a:extLst>
          </p:cNvPr>
          <p:cNvPicPr>
            <a:picLocks noChangeAspect="1"/>
          </p:cNvPicPr>
          <p:nvPr/>
        </p:nvPicPr>
        <p:blipFill>
          <a:blip r:embed="rId7"/>
          <a:stretch>
            <a:fillRect/>
          </a:stretch>
        </p:blipFill>
        <p:spPr>
          <a:xfrm>
            <a:off x="551009" y="1207015"/>
            <a:ext cx="3112974" cy="855699"/>
          </a:xfrm>
          <a:prstGeom prst="rect">
            <a:avLst/>
          </a:prstGeom>
        </p:spPr>
      </p:pic>
      <p:grpSp>
        <p:nvGrpSpPr>
          <p:cNvPr id="28" name="Nhóm 28">
            <a:extLst>
              <a:ext uri="{FF2B5EF4-FFF2-40B4-BE49-F238E27FC236}">
                <a16:creationId xmlns:a16="http://schemas.microsoft.com/office/drawing/2014/main" id="{0319C4D1-0454-BE47-7705-33FA9187F437}"/>
              </a:ext>
            </a:extLst>
          </p:cNvPr>
          <p:cNvGrpSpPr/>
          <p:nvPr/>
        </p:nvGrpSpPr>
        <p:grpSpPr>
          <a:xfrm>
            <a:off x="3911661" y="971086"/>
            <a:ext cx="7326954" cy="1499414"/>
            <a:chOff x="11072435" y="4357595"/>
            <a:chExt cx="6226676" cy="1694573"/>
          </a:xfrm>
        </p:grpSpPr>
        <p:sp>
          <p:nvSpPr>
            <p:cNvPr id="29" name="Hình chữ nhật: Góc Tròn 29">
              <a:extLst>
                <a:ext uri="{FF2B5EF4-FFF2-40B4-BE49-F238E27FC236}">
                  <a16:creationId xmlns:a16="http://schemas.microsoft.com/office/drawing/2014/main" id="{22F55507-6D44-D82B-18B3-4519D485D757}"/>
                </a:ext>
              </a:extLst>
            </p:cNvPr>
            <p:cNvSpPr/>
            <p:nvPr/>
          </p:nvSpPr>
          <p:spPr>
            <a:xfrm>
              <a:off x="11072435" y="4357595"/>
              <a:ext cx="6226676"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vi-VN" sz="1867" kern="1200">
                <a:solidFill>
                  <a:prstClr val="white"/>
                </a:solidFill>
              </a:endParaRPr>
            </a:p>
          </p:txBody>
        </p:sp>
        <p:sp>
          <p:nvSpPr>
            <p:cNvPr id="30" name="Hình chữ nhật 30">
              <a:extLst>
                <a:ext uri="{FF2B5EF4-FFF2-40B4-BE49-F238E27FC236}">
                  <a16:creationId xmlns:a16="http://schemas.microsoft.com/office/drawing/2014/main" id="{05414FAF-D988-0910-7D98-08A0736D387A}"/>
                </a:ext>
              </a:extLst>
            </p:cNvPr>
            <p:cNvSpPr/>
            <p:nvPr/>
          </p:nvSpPr>
          <p:spPr>
            <a:xfrm>
              <a:off x="11090157" y="4481921"/>
              <a:ext cx="6199917" cy="1321776"/>
            </a:xfrm>
            <a:prstGeom prst="rect">
              <a:avLst/>
            </a:prstGeom>
            <a:noFill/>
          </p:spPr>
          <p:txBody>
            <a:bodyPr wrap="square" lIns="60960" tIns="30480" rIns="60960" bIns="30480">
              <a:spAutoFit/>
            </a:bodyPr>
            <a:lstStyle/>
            <a:p>
              <a:pPr algn="just" defTabSz="609630">
                <a:buClrTx/>
              </a:pPr>
              <a:r>
                <a:rPr lang="vi-VN" sz="3600" b="1" kern="1200" dirty="0">
                  <a:ln w="0"/>
                  <a:solidFill>
                    <a:prstClr val="black"/>
                  </a:solidFill>
                  <a:ea typeface="+mn-ea"/>
                  <a:cs typeface="+mn-cs"/>
                </a:rPr>
                <a:t>Trật tự các bước thực hiện được trình bày rõ ràng, cân đối.</a:t>
              </a:r>
              <a:endParaRPr lang="vi-VN" sz="3600" kern="1200" dirty="0">
                <a:ln w="0"/>
                <a:solidFill>
                  <a:prstClr val="black"/>
                </a:solidFill>
                <a:ea typeface="+mn-ea"/>
                <a:cs typeface="+mn-cs"/>
              </a:endParaRPr>
            </a:p>
          </p:txBody>
        </p:sp>
      </p:grpSp>
      <p:cxnSp>
        <p:nvCxnSpPr>
          <p:cNvPr id="31" name="Đường nối Thẳng 43">
            <a:extLst>
              <a:ext uri="{FF2B5EF4-FFF2-40B4-BE49-F238E27FC236}">
                <a16:creationId xmlns:a16="http://schemas.microsoft.com/office/drawing/2014/main" id="{7CA87ACF-FA53-41D2-DD29-9970F31CE8D5}"/>
              </a:ext>
            </a:extLst>
          </p:cNvPr>
          <p:cNvCxnSpPr/>
          <p:nvPr/>
        </p:nvCxnSpPr>
        <p:spPr>
          <a:xfrm>
            <a:off x="3541187" y="1625607"/>
            <a:ext cx="370473" cy="0"/>
          </a:xfrm>
          <a:prstGeom prst="lin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cxnSp>
      <p:grpSp>
        <p:nvGrpSpPr>
          <p:cNvPr id="33" name="Nhóm 28">
            <a:extLst>
              <a:ext uri="{FF2B5EF4-FFF2-40B4-BE49-F238E27FC236}">
                <a16:creationId xmlns:a16="http://schemas.microsoft.com/office/drawing/2014/main" id="{539DB0FD-8146-A55B-2CBB-943016439B35}"/>
              </a:ext>
            </a:extLst>
          </p:cNvPr>
          <p:cNvGrpSpPr/>
          <p:nvPr/>
        </p:nvGrpSpPr>
        <p:grpSpPr>
          <a:xfrm>
            <a:off x="4028619" y="3512267"/>
            <a:ext cx="8007436" cy="1499414"/>
            <a:chOff x="11072435" y="4357595"/>
            <a:chExt cx="6395638" cy="1694573"/>
          </a:xfrm>
        </p:grpSpPr>
        <p:sp>
          <p:nvSpPr>
            <p:cNvPr id="34" name="Hình chữ nhật: Góc Tròn 29">
              <a:extLst>
                <a:ext uri="{FF2B5EF4-FFF2-40B4-BE49-F238E27FC236}">
                  <a16:creationId xmlns:a16="http://schemas.microsoft.com/office/drawing/2014/main" id="{F059412B-0255-FD22-C546-B88DFB875FC4}"/>
                </a:ext>
              </a:extLst>
            </p:cNvPr>
            <p:cNvSpPr/>
            <p:nvPr/>
          </p:nvSpPr>
          <p:spPr>
            <a:xfrm>
              <a:off x="11072435" y="4357595"/>
              <a:ext cx="6226676"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vi-VN" sz="1867" kern="1200">
                <a:solidFill>
                  <a:prstClr val="white"/>
                </a:solidFill>
              </a:endParaRPr>
            </a:p>
          </p:txBody>
        </p:sp>
        <p:sp>
          <p:nvSpPr>
            <p:cNvPr id="35" name="Hình chữ nhật 30">
              <a:extLst>
                <a:ext uri="{FF2B5EF4-FFF2-40B4-BE49-F238E27FC236}">
                  <a16:creationId xmlns:a16="http://schemas.microsoft.com/office/drawing/2014/main" id="{77ADF527-8669-5931-948B-AA044A69DC19}"/>
                </a:ext>
              </a:extLst>
            </p:cNvPr>
            <p:cNvSpPr/>
            <p:nvPr/>
          </p:nvSpPr>
          <p:spPr>
            <a:xfrm>
              <a:off x="11090156" y="4481921"/>
              <a:ext cx="6377917" cy="1321776"/>
            </a:xfrm>
            <a:prstGeom prst="rect">
              <a:avLst/>
            </a:prstGeom>
            <a:noFill/>
          </p:spPr>
          <p:txBody>
            <a:bodyPr wrap="square" lIns="60960" tIns="30480" rIns="60960" bIns="30480">
              <a:spAutoFit/>
            </a:bodyPr>
            <a:lstStyle/>
            <a:p>
              <a:pPr algn="just" defTabSz="609630">
                <a:buClrTx/>
              </a:pPr>
              <a:r>
                <a:rPr lang="vi-VN" sz="3600" b="1" kern="1200" dirty="0">
                  <a:ln w="0"/>
                  <a:solidFill>
                    <a:prstClr val="black"/>
                  </a:solidFill>
                  <a:ea typeface="+mn-ea"/>
                  <a:cs typeface="+mn-cs"/>
                </a:rPr>
                <a:t>Từ ngữ diễn đạt ngắn gọn, súc tích, đủ thông tin, rõ ràng, mạch lạc.</a:t>
              </a:r>
              <a:endParaRPr lang="vi-VN" sz="3600" kern="1200" dirty="0">
                <a:ln w="0"/>
                <a:solidFill>
                  <a:prstClr val="black"/>
                </a:solidFill>
                <a:ea typeface="+mn-ea"/>
                <a:cs typeface="+mn-cs"/>
              </a:endParaRPr>
            </a:p>
          </p:txBody>
        </p:sp>
      </p:grpSp>
      <p:cxnSp>
        <p:nvCxnSpPr>
          <p:cNvPr id="36" name="Đường nối Thẳng 43">
            <a:extLst>
              <a:ext uri="{FF2B5EF4-FFF2-40B4-BE49-F238E27FC236}">
                <a16:creationId xmlns:a16="http://schemas.microsoft.com/office/drawing/2014/main" id="{C8ABE255-A82D-33AD-17E4-9F1E54FCAC45}"/>
              </a:ext>
            </a:extLst>
          </p:cNvPr>
          <p:cNvCxnSpPr/>
          <p:nvPr/>
        </p:nvCxnSpPr>
        <p:spPr>
          <a:xfrm>
            <a:off x="3658145" y="4166788"/>
            <a:ext cx="370473" cy="0"/>
          </a:xfrm>
          <a:prstGeom prst="lin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cxnSp>
      <p:pic>
        <p:nvPicPr>
          <p:cNvPr id="37" name="Picture 36">
            <a:extLst>
              <a:ext uri="{FF2B5EF4-FFF2-40B4-BE49-F238E27FC236}">
                <a16:creationId xmlns:a16="http://schemas.microsoft.com/office/drawing/2014/main" id="{3F7E8191-D42C-D8F3-5BF6-A6CF820DA318}"/>
              </a:ext>
            </a:extLst>
          </p:cNvPr>
          <p:cNvPicPr>
            <a:picLocks noChangeAspect="1"/>
          </p:cNvPicPr>
          <p:nvPr/>
        </p:nvPicPr>
        <p:blipFill>
          <a:blip r:embed="rId8"/>
          <a:stretch>
            <a:fillRect/>
          </a:stretch>
        </p:blipFill>
        <p:spPr>
          <a:xfrm>
            <a:off x="531629" y="3668232"/>
            <a:ext cx="3146546" cy="925032"/>
          </a:xfrm>
          <a:prstGeom prst="rect">
            <a:avLst/>
          </a:prstGeom>
        </p:spPr>
      </p:pic>
    </p:spTree>
    <p:extLst>
      <p:ext uri="{BB962C8B-B14F-4D97-AF65-F5344CB8AC3E}">
        <p14:creationId xmlns:p14="http://schemas.microsoft.com/office/powerpoint/2010/main" val="2618183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18BAD8E1-EAA6-4C40-989C-5C62E7BEE159}"/>
              </a:ext>
            </a:extLst>
          </p:cNvPr>
          <p:cNvSpPr txBox="1"/>
          <p:nvPr/>
        </p:nvSpPr>
        <p:spPr>
          <a:xfrm>
            <a:off x="744279" y="1693986"/>
            <a:ext cx="10887739" cy="1938992"/>
          </a:xfrm>
          <a:prstGeom prst="rect">
            <a:avLst/>
          </a:prstGeom>
          <a:noFill/>
        </p:spPr>
        <p:txBody>
          <a:bodyPr wrap="square">
            <a:spAutoFit/>
          </a:bodyPr>
          <a:lstStyle/>
          <a:p>
            <a:pPr lvl="0" algn="just">
              <a:defRPr/>
            </a:pPr>
            <a:r>
              <a:rPr lang="en-US" altLang="zh-CN" sz="4000" b="1" dirty="0" err="1">
                <a:solidFill>
                  <a:srgbClr val="339933"/>
                </a:solidFill>
                <a:latin typeface="CAMew Roman"/>
                <a:ea typeface="思源黑体 CN Normal" panose="020B0400000000000000" pitchFamily="34" charset="-122"/>
                <a:cs typeface="三极真喵简体" panose="00000500000000000000" charset="-122"/>
                <a:sym typeface="思源黑体 CN Normal" panose="020B0400000000000000" pitchFamily="34" charset="-122"/>
              </a:rPr>
              <a:t>Về</a:t>
            </a:r>
            <a:r>
              <a:rPr lang="en-US" altLang="zh-CN" sz="4000" b="1" dirty="0">
                <a:solidFill>
                  <a:srgbClr val="339933"/>
                </a:solidFill>
                <a:latin typeface="CAMew Roman"/>
                <a:ea typeface="思源黑体 CN Normal" panose="020B0400000000000000" pitchFamily="34" charset="-122"/>
                <a:cs typeface="三极真喵简体" panose="00000500000000000000" charset="-122"/>
                <a:sym typeface="思源黑体 CN Normal" panose="020B0400000000000000" pitchFamily="34" charset="-122"/>
              </a:rPr>
              <a:t> </a:t>
            </a:r>
            <a:r>
              <a:rPr lang="en-US" altLang="zh-CN" sz="4000" b="1" dirty="0" err="1">
                <a:solidFill>
                  <a:srgbClr val="339933"/>
                </a:solidFill>
                <a:latin typeface="CAMew Roman"/>
                <a:ea typeface="思源黑体 CN Normal" panose="020B0400000000000000" pitchFamily="34" charset="-122"/>
                <a:cs typeface="三极真喵简体" panose="00000500000000000000" charset="-122"/>
                <a:sym typeface="思源黑体 CN Normal" panose="020B0400000000000000" pitchFamily="34" charset="-122"/>
              </a:rPr>
              <a:t>nhà</a:t>
            </a:r>
            <a:r>
              <a:rPr lang="en-US" altLang="zh-CN" sz="4000" b="1" dirty="0">
                <a:solidFill>
                  <a:srgbClr val="339933"/>
                </a:solidFill>
                <a:latin typeface="CAMew Roman"/>
                <a:ea typeface="思源黑体 CN Normal" panose="020B0400000000000000" pitchFamily="34" charset="-122"/>
                <a:cs typeface="三极真喵简体" panose="00000500000000000000" charset="-122"/>
                <a:sym typeface="思源黑体 CN Normal" panose="020B0400000000000000" pitchFamily="34" charset="-122"/>
              </a:rPr>
              <a:t>: </a:t>
            </a:r>
            <a:r>
              <a:rPr lang="vi-VN" altLang="zh-CN" sz="4000" b="1" dirty="0">
                <a:solidFill>
                  <a:srgbClr val="339933"/>
                </a:solidFill>
                <a:latin typeface="CAMew Roman"/>
                <a:ea typeface="思源黑体 CN Normal" panose="020B0400000000000000" pitchFamily="34" charset="-122"/>
                <a:cs typeface="三极真喵简体" panose="00000500000000000000" charset="-122"/>
                <a:sym typeface="思源黑体 CN Normal" panose="020B0400000000000000" pitchFamily="34" charset="-122"/>
              </a:rPr>
              <a:t>Tìm đọc bài viết hướng dẫn cách làm một đồ chơi đơn giản và cùng người thân làm đồ chơi đó (mang sản phẩm đến vào buổi học sau)</a:t>
            </a:r>
            <a:endParaRPr kumimoji="0" lang="zh-CN" altLang="en-US" sz="4000" b="1" i="0" u="none" strike="noStrike" kern="1200" cap="none" spc="0" normalizeH="0" baseline="0" noProof="0" dirty="0">
              <a:ln>
                <a:noFill/>
              </a:ln>
              <a:solidFill>
                <a:srgbClr val="F79646">
                  <a:lumMod val="50000"/>
                </a:srgbClr>
              </a:solidFill>
              <a:effectLst/>
              <a:uLnTx/>
              <a:uFillTx/>
              <a:latin typeface="CAMew Roman"/>
              <a:ea typeface="思源黑体 CN Normal" panose="020B0400000000000000" pitchFamily="34" charset="-122"/>
              <a:sym typeface="思源黑体 CN Normal" panose="020B0400000000000000" pitchFamily="34" charset="-122"/>
            </a:endParaRPr>
          </a:p>
        </p:txBody>
      </p:sp>
      <p:grpSp>
        <p:nvGrpSpPr>
          <p:cNvPr id="13" name="组合 14"/>
          <p:cNvGrpSpPr/>
          <p:nvPr/>
        </p:nvGrpSpPr>
        <p:grpSpPr>
          <a:xfrm>
            <a:off x="1078764" y="861751"/>
            <a:ext cx="10034786" cy="0"/>
            <a:chOff x="1204233" y="894985"/>
            <a:chExt cx="9593942" cy="0"/>
          </a:xfrm>
        </p:grpSpPr>
        <p:cxnSp>
          <p:nvCxnSpPr>
            <p:cNvPr id="15" name="直接连接符 17"/>
            <p:cNvCxnSpPr/>
            <p:nvPr/>
          </p:nvCxnSpPr>
          <p:spPr>
            <a:xfrm>
              <a:off x="7720371" y="894985"/>
              <a:ext cx="3077804"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 name="直接连接符 18"/>
            <p:cNvCxnSpPr/>
            <p:nvPr/>
          </p:nvCxnSpPr>
          <p:spPr>
            <a:xfrm>
              <a:off x="1204233" y="894985"/>
              <a:ext cx="3135786" cy="0"/>
            </a:xfrm>
            <a:prstGeom prst="line">
              <a:avLst/>
            </a:prstGeom>
            <a:ln w="28575"/>
          </p:spPr>
          <p:style>
            <a:lnRef idx="1">
              <a:schemeClr val="accent2"/>
            </a:lnRef>
            <a:fillRef idx="0">
              <a:schemeClr val="accent2"/>
            </a:fillRef>
            <a:effectRef idx="0">
              <a:schemeClr val="accent2"/>
            </a:effectRef>
            <a:fontRef idx="minor">
              <a:schemeClr val="tx1"/>
            </a:fontRef>
          </p:style>
        </p:cxnSp>
      </p:grpSp>
      <p:pic>
        <p:nvPicPr>
          <p:cNvPr id="17" name="图片 9"/>
          <p:cNvPicPr>
            <a:picLocks noChangeAspect="1"/>
          </p:cNvPicPr>
          <p:nvPr/>
        </p:nvPicPr>
        <p:blipFill>
          <a:blip r:embed="rId3" cstate="print">
            <a:extLst>
              <a:ext uri="{BEBA8EAE-BF5A-486C-A8C5-ECC9F3942E4B}">
                <a14:imgProps xmlns:a14="http://schemas.microsoft.com/office/drawing/2010/main">
                  <a14:imgLayer r:embed="rId4">
                    <a14:imgEffect>
                      <a14:saturation sat="3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18409" y="2977116"/>
            <a:ext cx="3880884" cy="3880884"/>
          </a:xfrm>
          <a:prstGeom prst="rect">
            <a:avLst/>
          </a:prstGeom>
        </p:spPr>
      </p:pic>
      <p:pic>
        <p:nvPicPr>
          <p:cNvPr id="18" name="그림 24">
            <a:extLst>
              <a:ext uri="{FF2B5EF4-FFF2-40B4-BE49-F238E27FC236}">
                <a16:creationId xmlns:a16="http://schemas.microsoft.com/office/drawing/2014/main" id="{03A2299E-0F89-45DC-8596-A2ED1DC3BD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483466">
            <a:off x="10329594" y="384928"/>
            <a:ext cx="1745863" cy="958666"/>
          </a:xfrm>
          <a:prstGeom prst="rect">
            <a:avLst/>
          </a:prstGeom>
        </p:spPr>
      </p:pic>
      <p:pic>
        <p:nvPicPr>
          <p:cNvPr id="19" name="그림 32">
            <a:extLst>
              <a:ext uri="{FF2B5EF4-FFF2-40B4-BE49-F238E27FC236}">
                <a16:creationId xmlns:a16="http://schemas.microsoft.com/office/drawing/2014/main" id="{D6187F1E-3FDC-44DB-837F-F600360A41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9565" y="105050"/>
            <a:ext cx="685875" cy="1438000"/>
          </a:xfrm>
          <a:prstGeom prst="rect">
            <a:avLst/>
          </a:prstGeom>
        </p:spPr>
      </p:pic>
      <p:pic>
        <p:nvPicPr>
          <p:cNvPr id="3" name="Picture 2">
            <a:extLst>
              <a:ext uri="{FF2B5EF4-FFF2-40B4-BE49-F238E27FC236}">
                <a16:creationId xmlns:a16="http://schemas.microsoft.com/office/drawing/2014/main" id="{2CC65D8D-2483-CEC5-77EE-5BE008A8F65D}"/>
              </a:ext>
            </a:extLst>
          </p:cNvPr>
          <p:cNvPicPr>
            <a:picLocks noChangeAspect="1"/>
          </p:cNvPicPr>
          <p:nvPr/>
        </p:nvPicPr>
        <p:blipFill>
          <a:blip r:embed="rId7"/>
          <a:stretch>
            <a:fillRect/>
          </a:stretch>
        </p:blipFill>
        <p:spPr>
          <a:xfrm>
            <a:off x="3756203" y="171185"/>
            <a:ext cx="4828450" cy="1603387"/>
          </a:xfrm>
          <a:prstGeom prst="rect">
            <a:avLst/>
          </a:prstGeom>
        </p:spPr>
      </p:pic>
    </p:spTree>
    <p:extLst>
      <p:ext uri="{BB962C8B-B14F-4D97-AF65-F5344CB8AC3E}">
        <p14:creationId xmlns:p14="http://schemas.microsoft.com/office/powerpoint/2010/main" val="175361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30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1000"/>
                                        <p:tgtEl>
                                          <p:spTgt spid="12">
                                            <p:txEl>
                                              <p:pRg st="0" end="0"/>
                                            </p:txEl>
                                          </p:spTgt>
                                        </p:tgtEl>
                                      </p:cBhvr>
                                    </p:animEffect>
                                    <p:anim calcmode="lin" valueType="num">
                                      <p:cBhvr>
                                        <p:cTn id="1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C1E103-A77E-63A1-18E9-43A76D98CC9E}"/>
              </a:ext>
            </a:extLst>
          </p:cNvPr>
          <p:cNvPicPr>
            <a:picLocks noChangeAspect="1"/>
          </p:cNvPicPr>
          <p:nvPr/>
        </p:nvPicPr>
        <p:blipFill>
          <a:blip r:embed="rId2"/>
          <a:stretch>
            <a:fillRect/>
          </a:stretch>
        </p:blipFill>
        <p:spPr>
          <a:xfrm>
            <a:off x="1520119" y="1720412"/>
            <a:ext cx="9406943" cy="3438442"/>
          </a:xfrm>
          <a:prstGeom prst="rect">
            <a:avLst/>
          </a:prstGeom>
        </p:spPr>
      </p:pic>
    </p:spTree>
    <p:extLst>
      <p:ext uri="{BB962C8B-B14F-4D97-AF65-F5344CB8AC3E}">
        <p14:creationId xmlns:p14="http://schemas.microsoft.com/office/powerpoint/2010/main" val="2244777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658</Words>
  <Application>Microsoft Office PowerPoint</Application>
  <PresentationFormat>Widescreen</PresentationFormat>
  <Paragraphs>39</Paragraphs>
  <Slides>16</Slides>
  <Notes>3</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16</vt:i4>
      </vt:variant>
    </vt:vector>
  </HeadingPairs>
  <TitlesOfParts>
    <vt:vector size="30" baseType="lpstr">
      <vt:lpstr>맑은 고딕</vt:lpstr>
      <vt:lpstr>Arial</vt:lpstr>
      <vt:lpstr>Arial-Rounded</vt:lpstr>
      <vt:lpstr>Calibri</vt:lpstr>
      <vt:lpstr>Calibri Light</vt:lpstr>
      <vt:lpstr>Cambria</vt:lpstr>
      <vt:lpstr>CAMew Roman</vt:lpstr>
      <vt:lpstr>Nunito black</vt:lpstr>
      <vt:lpstr>Times New Roman</vt:lpstr>
      <vt:lpstr>UTM Avo</vt:lpstr>
      <vt:lpstr>Wingdings</vt:lpstr>
      <vt:lpstr>三极真喵简体</vt:lpstr>
      <vt:lpstr>思源黑体 CN Normal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2024-12-09T02:26:08Z</dcterms:created>
  <dcterms:modified xsi:type="dcterms:W3CDTF">2024-12-09T02:30:33Z</dcterms:modified>
</cp:coreProperties>
</file>