
<file path=[Content_Types].xml><?xml version="1.0" encoding="utf-8"?>
<Types xmlns="http://schemas.openxmlformats.org/package/2006/content-types">
  <Default Extension="jpeg" ContentType="image/jpeg"/>
  <Default Extension="jpg" ContentType="image/jpeg"/>
  <Default Extension="mp3" ContentType="audio/mpeg"/>
  <Default Extension="mp4" ContentType="video/mp4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62" r:id="rId1"/>
  </p:sldMasterIdLst>
  <p:notesMasterIdLst>
    <p:notesMasterId r:id="rId32"/>
  </p:notesMasterIdLst>
  <p:sldIdLst>
    <p:sldId id="380" r:id="rId2"/>
    <p:sldId id="381" r:id="rId3"/>
    <p:sldId id="256" r:id="rId4"/>
    <p:sldId id="347" r:id="rId5"/>
    <p:sldId id="316" r:id="rId6"/>
    <p:sldId id="351" r:id="rId7"/>
    <p:sldId id="352" r:id="rId8"/>
    <p:sldId id="382" r:id="rId9"/>
    <p:sldId id="283" r:id="rId10"/>
    <p:sldId id="377" r:id="rId11"/>
    <p:sldId id="353" r:id="rId12"/>
    <p:sldId id="348" r:id="rId13"/>
    <p:sldId id="383" r:id="rId14"/>
    <p:sldId id="384" r:id="rId15"/>
    <p:sldId id="385" r:id="rId16"/>
    <p:sldId id="386" r:id="rId17"/>
    <p:sldId id="387" r:id="rId18"/>
    <p:sldId id="388" r:id="rId19"/>
    <p:sldId id="389" r:id="rId20"/>
    <p:sldId id="390" r:id="rId21"/>
    <p:sldId id="391" r:id="rId22"/>
    <p:sldId id="392" r:id="rId23"/>
    <p:sldId id="376" r:id="rId24"/>
    <p:sldId id="325" r:id="rId25"/>
    <p:sldId id="355" r:id="rId26"/>
    <p:sldId id="370" r:id="rId27"/>
    <p:sldId id="371" r:id="rId28"/>
    <p:sldId id="372" r:id="rId29"/>
    <p:sldId id="373" r:id="rId30"/>
    <p:sldId id="378" r:id="rId31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EE3AF"/>
    <a:srgbClr val="0087B2"/>
    <a:srgbClr val="6D9FB1"/>
    <a:srgbClr val="0070C0"/>
    <a:srgbClr val="F8B417"/>
    <a:srgbClr val="F16649"/>
    <a:srgbClr val="F26648"/>
    <a:srgbClr val="77ADC0"/>
    <a:srgbClr val="F7931D"/>
    <a:srgbClr val="FBC86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C450D7BA-743C-4797-B4ED-E18B958E8984}" v="742" dt="2023-11-27T09:45:55.731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6E25E649-3F16-4E02-A733-19D2CDBF48F0}" styleName="Medium Style 3 - Accent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 showGuides="1">
      <p:cViewPr varScale="1">
        <p:scale>
          <a:sx n="98" d="100"/>
          <a:sy n="98" d="100"/>
        </p:scale>
        <p:origin x="58" y="9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38" Type="http://schemas.microsoft.com/office/2015/10/relationships/revisionInfo" Target="revisionInfo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notesMaster" Target="notesMasters/notesMaster1.xml"/><Relationship Id="rId37" Type="http://schemas.microsoft.com/office/2016/11/relationships/changesInfo" Target="changesInfos/changesInfo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THU DU" userId="db4d925effa94065" providerId="LiveId" clId="{C450D7BA-743C-4797-B4ED-E18B958E8984}"/>
    <pc:docChg chg="undo custSel addSld delSld modSld sldOrd">
      <pc:chgData name="THU DU" userId="db4d925effa94065" providerId="LiveId" clId="{C450D7BA-743C-4797-B4ED-E18B958E8984}" dt="2023-11-27T09:45:55.731" v="2063"/>
      <pc:docMkLst>
        <pc:docMk/>
      </pc:docMkLst>
      <pc:sldChg chg="addSp delSp modSp mod">
        <pc:chgData name="THU DU" userId="db4d925effa94065" providerId="LiveId" clId="{C450D7BA-743C-4797-B4ED-E18B958E8984}" dt="2023-11-24T11:37:31.141" v="31" actId="1076"/>
        <pc:sldMkLst>
          <pc:docMk/>
          <pc:sldMk cId="252621157" sldId="256"/>
        </pc:sldMkLst>
        <pc:spChg chg="mod">
          <ac:chgData name="THU DU" userId="db4d925effa94065" providerId="LiveId" clId="{C450D7BA-743C-4797-B4ED-E18B958E8984}" dt="2023-11-24T11:36:26.808" v="22" actId="20577"/>
          <ac:spMkLst>
            <pc:docMk/>
            <pc:sldMk cId="252621157" sldId="256"/>
            <ac:spMk id="36" creationId="{00000000-0000-0000-0000-000000000000}"/>
          </ac:spMkLst>
        </pc:spChg>
        <pc:spChg chg="del mod">
          <ac:chgData name="THU DU" userId="db4d925effa94065" providerId="LiveId" clId="{C450D7BA-743C-4797-B4ED-E18B958E8984}" dt="2023-11-24T11:37:23.099" v="26" actId="478"/>
          <ac:spMkLst>
            <pc:docMk/>
            <pc:sldMk cId="252621157" sldId="256"/>
            <ac:spMk id="43" creationId="{607B7897-B16D-44E3-91AE-9D0FF2697117}"/>
          </ac:spMkLst>
        </pc:spChg>
        <pc:picChg chg="add mod">
          <ac:chgData name="THU DU" userId="db4d925effa94065" providerId="LiveId" clId="{C450D7BA-743C-4797-B4ED-E18B958E8984}" dt="2023-11-24T11:37:31.141" v="31" actId="1076"/>
          <ac:picMkLst>
            <pc:docMk/>
            <pc:sldMk cId="252621157" sldId="256"/>
            <ac:picMk id="2" creationId="{66C77074-4E65-F95F-8B19-D73C22711C8D}"/>
          </ac:picMkLst>
        </pc:picChg>
      </pc:sldChg>
      <pc:sldChg chg="addSp delSp modSp mod delAnim modAnim">
        <pc:chgData name="THU DU" userId="db4d925effa94065" providerId="LiveId" clId="{C450D7BA-743C-4797-B4ED-E18B958E8984}" dt="2023-11-24T12:26:01.509" v="1195"/>
        <pc:sldMkLst>
          <pc:docMk/>
          <pc:sldMk cId="1529224504" sldId="276"/>
        </pc:sldMkLst>
        <pc:spChg chg="add mod">
          <ac:chgData name="THU DU" userId="db4d925effa94065" providerId="LiveId" clId="{C450D7BA-743C-4797-B4ED-E18B958E8984}" dt="2023-11-24T12:22:26.546" v="1149" actId="207"/>
          <ac:spMkLst>
            <pc:docMk/>
            <pc:sldMk cId="1529224504" sldId="276"/>
            <ac:spMk id="2" creationId="{E3A9C1B8-0CE8-0D50-9A56-544198A0E515}"/>
          </ac:spMkLst>
        </pc:spChg>
        <pc:spChg chg="add mod">
          <ac:chgData name="THU DU" userId="db4d925effa94065" providerId="LiveId" clId="{C450D7BA-743C-4797-B4ED-E18B958E8984}" dt="2023-11-24T12:24:53.256" v="1174" actId="14100"/>
          <ac:spMkLst>
            <pc:docMk/>
            <pc:sldMk cId="1529224504" sldId="276"/>
            <ac:spMk id="4" creationId="{7D4311EF-B31F-B65D-9FAF-B4B261487D75}"/>
          </ac:spMkLst>
        </pc:spChg>
        <pc:spChg chg="add mod">
          <ac:chgData name="THU DU" userId="db4d925effa94065" providerId="LiveId" clId="{C450D7BA-743C-4797-B4ED-E18B958E8984}" dt="2023-11-24T12:24:58.099" v="1176" actId="1076"/>
          <ac:spMkLst>
            <pc:docMk/>
            <pc:sldMk cId="1529224504" sldId="276"/>
            <ac:spMk id="5" creationId="{8C3218BE-6755-9D63-C5DA-5E409BDBC131}"/>
          </ac:spMkLst>
        </pc:spChg>
        <pc:spChg chg="add mod">
          <ac:chgData name="THU DU" userId="db4d925effa94065" providerId="LiveId" clId="{C450D7BA-743C-4797-B4ED-E18B958E8984}" dt="2023-11-24T12:25:47.150" v="1194" actId="14100"/>
          <ac:spMkLst>
            <pc:docMk/>
            <pc:sldMk cId="1529224504" sldId="276"/>
            <ac:spMk id="6" creationId="{FC9569A9-6A22-1797-9990-8FF70A4D789B}"/>
          </ac:spMkLst>
        </pc:spChg>
        <pc:spChg chg="add mod">
          <ac:chgData name="THU DU" userId="db4d925effa94065" providerId="LiveId" clId="{C450D7BA-743C-4797-B4ED-E18B958E8984}" dt="2023-11-24T12:25:36.020" v="1193" actId="14100"/>
          <ac:spMkLst>
            <pc:docMk/>
            <pc:sldMk cId="1529224504" sldId="276"/>
            <ac:spMk id="7" creationId="{76AB30CB-7B29-4059-9578-3AA94A6D8AE7}"/>
          </ac:spMkLst>
        </pc:spChg>
        <pc:spChg chg="mod">
          <ac:chgData name="THU DU" userId="db4d925effa94065" providerId="LiveId" clId="{C450D7BA-743C-4797-B4ED-E18B958E8984}" dt="2023-11-24T12:15:59.083" v="1054" actId="20577"/>
          <ac:spMkLst>
            <pc:docMk/>
            <pc:sldMk cId="1529224504" sldId="276"/>
            <ac:spMk id="8" creationId="{00000000-0000-0000-0000-000000000000}"/>
          </ac:spMkLst>
        </pc:spChg>
        <pc:spChg chg="add mod">
          <ac:chgData name="THU DU" userId="db4d925effa94065" providerId="LiveId" clId="{C450D7BA-743C-4797-B4ED-E18B958E8984}" dt="2023-11-24T12:25:14.223" v="1183" actId="14100"/>
          <ac:spMkLst>
            <pc:docMk/>
            <pc:sldMk cId="1529224504" sldId="276"/>
            <ac:spMk id="9" creationId="{6C30F88D-0D56-7A64-C93A-B5C0EC0EAFED}"/>
          </ac:spMkLst>
        </pc:spChg>
        <pc:spChg chg="del">
          <ac:chgData name="THU DU" userId="db4d925effa94065" providerId="LiveId" clId="{C450D7BA-743C-4797-B4ED-E18B958E8984}" dt="2023-11-24T12:18:45.014" v="1063" actId="478"/>
          <ac:spMkLst>
            <pc:docMk/>
            <pc:sldMk cId="1529224504" sldId="276"/>
            <ac:spMk id="11" creationId="{4B762BA3-5846-49A1-A041-93C20AA09C52}"/>
          </ac:spMkLst>
        </pc:spChg>
        <pc:spChg chg="mod">
          <ac:chgData name="THU DU" userId="db4d925effa94065" providerId="LiveId" clId="{C450D7BA-743C-4797-B4ED-E18B958E8984}" dt="2023-11-24T12:18:40.892" v="1062" actId="20577"/>
          <ac:spMkLst>
            <pc:docMk/>
            <pc:sldMk cId="1529224504" sldId="276"/>
            <ac:spMk id="12" creationId="{00000000-0000-0000-0000-000000000000}"/>
          </ac:spMkLst>
        </pc:spChg>
        <pc:spChg chg="mod">
          <ac:chgData name="THU DU" userId="db4d925effa94065" providerId="LiveId" clId="{C450D7BA-743C-4797-B4ED-E18B958E8984}" dt="2023-11-24T12:16:05.292" v="1056" actId="20577"/>
          <ac:spMkLst>
            <pc:docMk/>
            <pc:sldMk cId="1529224504" sldId="276"/>
            <ac:spMk id="17" creationId="{00000000-0000-0000-0000-000000000000}"/>
          </ac:spMkLst>
        </pc:spChg>
        <pc:picChg chg="del">
          <ac:chgData name="THU DU" userId="db4d925effa94065" providerId="LiveId" clId="{C450D7BA-743C-4797-B4ED-E18B958E8984}" dt="2023-11-24T12:18:07.992" v="1058" actId="478"/>
          <ac:picMkLst>
            <pc:docMk/>
            <pc:sldMk cId="1529224504" sldId="276"/>
            <ac:picMk id="3" creationId="{00000000-0000-0000-0000-000000000000}"/>
          </ac:picMkLst>
        </pc:picChg>
      </pc:sldChg>
      <pc:sldChg chg="modSp mod modAnim">
        <pc:chgData name="THU DU" userId="db4d925effa94065" providerId="LiveId" clId="{C450D7BA-743C-4797-B4ED-E18B958E8984}" dt="2023-11-24T13:09:00.157" v="1995"/>
        <pc:sldMkLst>
          <pc:docMk/>
          <pc:sldMk cId="3404845292" sldId="279"/>
        </pc:sldMkLst>
        <pc:spChg chg="mod">
          <ac:chgData name="THU DU" userId="db4d925effa94065" providerId="LiveId" clId="{C450D7BA-743C-4797-B4ED-E18B958E8984}" dt="2023-11-24T11:53:47.006" v="461" actId="1076"/>
          <ac:spMkLst>
            <pc:docMk/>
            <pc:sldMk cId="3404845292" sldId="279"/>
            <ac:spMk id="4" creationId="{90A3E95A-3D5D-4E3E-A00D-CA3CAC576081}"/>
          </ac:spMkLst>
        </pc:spChg>
        <pc:spChg chg="mod">
          <ac:chgData name="THU DU" userId="db4d925effa94065" providerId="LiveId" clId="{C450D7BA-743C-4797-B4ED-E18B958E8984}" dt="2023-11-24T11:52:48.216" v="451" actId="207"/>
          <ac:spMkLst>
            <pc:docMk/>
            <pc:sldMk cId="3404845292" sldId="279"/>
            <ac:spMk id="5" creationId="{337A5E1E-3CA0-4464-8CDD-31E8FAFCE4DB}"/>
          </ac:spMkLst>
        </pc:spChg>
        <pc:spChg chg="mod">
          <ac:chgData name="THU DU" userId="db4d925effa94065" providerId="LiveId" clId="{C450D7BA-743C-4797-B4ED-E18B958E8984}" dt="2023-11-24T11:54:25.426" v="467" actId="20577"/>
          <ac:spMkLst>
            <pc:docMk/>
            <pc:sldMk cId="3404845292" sldId="279"/>
            <ac:spMk id="21" creationId="{A982B3A6-EACF-42EF-B0CF-D6FC910459A8}"/>
          </ac:spMkLst>
        </pc:spChg>
      </pc:sldChg>
      <pc:sldChg chg="addSp delSp modSp mod delAnim modAnim">
        <pc:chgData name="THU DU" userId="db4d925effa94065" providerId="LiveId" clId="{C450D7BA-743C-4797-B4ED-E18B958E8984}" dt="2023-11-27T09:45:55.731" v="2063"/>
        <pc:sldMkLst>
          <pc:docMk/>
          <pc:sldMk cId="1769986107" sldId="283"/>
        </pc:sldMkLst>
        <pc:spChg chg="mod">
          <ac:chgData name="THU DU" userId="db4d925effa94065" providerId="LiveId" clId="{C450D7BA-743C-4797-B4ED-E18B958E8984}" dt="2023-11-24T11:55:18.595" v="505" actId="20577"/>
          <ac:spMkLst>
            <pc:docMk/>
            <pc:sldMk cId="1769986107" sldId="283"/>
            <ac:spMk id="6" creationId="{00000000-0000-0000-0000-000000000000}"/>
          </ac:spMkLst>
        </pc:spChg>
        <pc:graphicFrameChg chg="mod modGraphic">
          <ac:chgData name="THU DU" userId="db4d925effa94065" providerId="LiveId" clId="{C450D7BA-743C-4797-B4ED-E18B958E8984}" dt="2023-11-27T09:44:17.821" v="2048" actId="14734"/>
          <ac:graphicFrameMkLst>
            <pc:docMk/>
            <pc:sldMk cId="1769986107" sldId="283"/>
            <ac:graphicFrameMk id="11" creationId="{00000000-0000-0000-0000-000000000000}"/>
          </ac:graphicFrameMkLst>
        </pc:graphicFrameChg>
        <pc:picChg chg="add mod">
          <ac:chgData name="THU DU" userId="db4d925effa94065" providerId="LiveId" clId="{C450D7BA-743C-4797-B4ED-E18B958E8984}" dt="2023-11-27T09:44:37.123" v="2056" actId="1076"/>
          <ac:picMkLst>
            <pc:docMk/>
            <pc:sldMk cId="1769986107" sldId="283"/>
            <ac:picMk id="2" creationId="{2E30F342-9267-19DC-1994-41C9F3127509}"/>
          </ac:picMkLst>
        </pc:picChg>
        <pc:picChg chg="add mod">
          <ac:chgData name="THU DU" userId="db4d925effa94065" providerId="LiveId" clId="{C450D7BA-743C-4797-B4ED-E18B958E8984}" dt="2023-11-27T09:44:33.897" v="2055" actId="1076"/>
          <ac:picMkLst>
            <pc:docMk/>
            <pc:sldMk cId="1769986107" sldId="283"/>
            <ac:picMk id="3" creationId="{0FD0729A-A34D-62BD-EF94-F9FFB4D12303}"/>
          </ac:picMkLst>
        </pc:picChg>
        <pc:picChg chg="add mod">
          <ac:chgData name="THU DU" userId="db4d925effa94065" providerId="LiveId" clId="{C450D7BA-743C-4797-B4ED-E18B958E8984}" dt="2023-11-27T09:44:32.196" v="2054" actId="1076"/>
          <ac:picMkLst>
            <pc:docMk/>
            <pc:sldMk cId="1769986107" sldId="283"/>
            <ac:picMk id="4" creationId="{5CC34EE0-D4F3-7611-8A15-542172B7FC83}"/>
          </ac:picMkLst>
        </pc:picChg>
        <pc:picChg chg="add mod">
          <ac:chgData name="THU DU" userId="db4d925effa94065" providerId="LiveId" clId="{C450D7BA-743C-4797-B4ED-E18B958E8984}" dt="2023-11-27T09:44:30.421" v="2053" actId="1076"/>
          <ac:picMkLst>
            <pc:docMk/>
            <pc:sldMk cId="1769986107" sldId="283"/>
            <ac:picMk id="5" creationId="{87ECCD13-2B18-D9ED-E4BC-0968A3690DCA}"/>
          </ac:picMkLst>
        </pc:picChg>
        <pc:picChg chg="del mod">
          <ac:chgData name="THU DU" userId="db4d925effa94065" providerId="LiveId" clId="{C450D7BA-743C-4797-B4ED-E18B958E8984}" dt="2023-11-24T12:13:09.159" v="942" actId="478"/>
          <ac:picMkLst>
            <pc:docMk/>
            <pc:sldMk cId="1769986107" sldId="283"/>
            <ac:picMk id="15" creationId="{EB01222F-50A8-4B31-9D8C-3CB595EE54B9}"/>
          </ac:picMkLst>
        </pc:picChg>
        <pc:picChg chg="del mod">
          <ac:chgData name="THU DU" userId="db4d925effa94065" providerId="LiveId" clId="{C450D7BA-743C-4797-B4ED-E18B958E8984}" dt="2023-11-24T12:13:10.110" v="943" actId="478"/>
          <ac:picMkLst>
            <pc:docMk/>
            <pc:sldMk cId="1769986107" sldId="283"/>
            <ac:picMk id="16" creationId="{45399DDB-2A08-4040-B485-7C1447243932}"/>
          </ac:picMkLst>
        </pc:picChg>
      </pc:sldChg>
      <pc:sldChg chg="del">
        <pc:chgData name="THU DU" userId="db4d925effa94065" providerId="LiveId" clId="{C450D7BA-743C-4797-B4ED-E18B958E8984}" dt="2023-11-24T12:36:55.433" v="1365" actId="47"/>
        <pc:sldMkLst>
          <pc:docMk/>
          <pc:sldMk cId="3633158301" sldId="298"/>
        </pc:sldMkLst>
      </pc:sldChg>
      <pc:sldChg chg="modSp mod">
        <pc:chgData name="THU DU" userId="db4d925effa94065" providerId="LiveId" clId="{C450D7BA-743C-4797-B4ED-E18B958E8984}" dt="2023-11-24T11:43:38.407" v="233" actId="20577"/>
        <pc:sldMkLst>
          <pc:docMk/>
          <pc:sldMk cId="658201877" sldId="302"/>
        </pc:sldMkLst>
        <pc:spChg chg="mod">
          <ac:chgData name="THU DU" userId="db4d925effa94065" providerId="LiveId" clId="{C450D7BA-743C-4797-B4ED-E18B958E8984}" dt="2023-11-24T11:38:35.238" v="67" actId="20577"/>
          <ac:spMkLst>
            <pc:docMk/>
            <pc:sldMk cId="658201877" sldId="302"/>
            <ac:spMk id="17" creationId="{00000000-0000-0000-0000-000000000000}"/>
          </ac:spMkLst>
        </pc:spChg>
        <pc:spChg chg="mod">
          <ac:chgData name="THU DU" userId="db4d925effa94065" providerId="LiveId" clId="{C450D7BA-743C-4797-B4ED-E18B958E8984}" dt="2023-11-24T11:41:58.165" v="193" actId="1076"/>
          <ac:spMkLst>
            <pc:docMk/>
            <pc:sldMk cId="658201877" sldId="302"/>
            <ac:spMk id="18" creationId="{00000000-0000-0000-0000-000000000000}"/>
          </ac:spMkLst>
        </pc:spChg>
        <pc:spChg chg="mod">
          <ac:chgData name="THU DU" userId="db4d925effa94065" providerId="LiveId" clId="{C450D7BA-743C-4797-B4ED-E18B958E8984}" dt="2023-11-24T11:42:02.419" v="194" actId="1076"/>
          <ac:spMkLst>
            <pc:docMk/>
            <pc:sldMk cId="658201877" sldId="302"/>
            <ac:spMk id="19" creationId="{00000000-0000-0000-0000-000000000000}"/>
          </ac:spMkLst>
        </pc:spChg>
        <pc:spChg chg="mod">
          <ac:chgData name="THU DU" userId="db4d925effa94065" providerId="LiveId" clId="{C450D7BA-743C-4797-B4ED-E18B958E8984}" dt="2023-11-24T11:41:05.613" v="181" actId="1076"/>
          <ac:spMkLst>
            <pc:docMk/>
            <pc:sldMk cId="658201877" sldId="302"/>
            <ac:spMk id="20" creationId="{00000000-0000-0000-0000-000000000000}"/>
          </ac:spMkLst>
        </pc:spChg>
        <pc:spChg chg="mod">
          <ac:chgData name="THU DU" userId="db4d925effa94065" providerId="LiveId" clId="{C450D7BA-743C-4797-B4ED-E18B958E8984}" dt="2023-11-24T11:42:43.813" v="209" actId="20577"/>
          <ac:spMkLst>
            <pc:docMk/>
            <pc:sldMk cId="658201877" sldId="302"/>
            <ac:spMk id="21" creationId="{00000000-0000-0000-0000-000000000000}"/>
          </ac:spMkLst>
        </pc:spChg>
        <pc:spChg chg="mod">
          <ac:chgData name="THU DU" userId="db4d925effa94065" providerId="LiveId" clId="{C450D7BA-743C-4797-B4ED-E18B958E8984}" dt="2023-11-24T11:43:38.407" v="233" actId="20577"/>
          <ac:spMkLst>
            <pc:docMk/>
            <pc:sldMk cId="658201877" sldId="302"/>
            <ac:spMk id="22" creationId="{00000000-0000-0000-0000-000000000000}"/>
          </ac:spMkLst>
        </pc:spChg>
        <pc:spChg chg="mod">
          <ac:chgData name="THU DU" userId="db4d925effa94065" providerId="LiveId" clId="{C450D7BA-743C-4797-B4ED-E18B958E8984}" dt="2023-11-24T11:43:32.122" v="227" actId="1076"/>
          <ac:spMkLst>
            <pc:docMk/>
            <pc:sldMk cId="658201877" sldId="302"/>
            <ac:spMk id="23" creationId="{00000000-0000-0000-0000-000000000000}"/>
          </ac:spMkLst>
        </pc:spChg>
        <pc:spChg chg="mod">
          <ac:chgData name="THU DU" userId="db4d925effa94065" providerId="LiveId" clId="{C450D7BA-743C-4797-B4ED-E18B958E8984}" dt="2023-11-24T11:39:29.648" v="101" actId="1076"/>
          <ac:spMkLst>
            <pc:docMk/>
            <pc:sldMk cId="658201877" sldId="302"/>
            <ac:spMk id="29" creationId="{00000000-0000-0000-0000-000000000000}"/>
          </ac:spMkLst>
        </pc:spChg>
        <pc:cxnChg chg="mod">
          <ac:chgData name="THU DU" userId="db4d925effa94065" providerId="LiveId" clId="{C450D7BA-743C-4797-B4ED-E18B958E8984}" dt="2023-11-24T11:41:58.165" v="193" actId="1076"/>
          <ac:cxnSpMkLst>
            <pc:docMk/>
            <pc:sldMk cId="658201877" sldId="302"/>
            <ac:cxnSpMk id="25" creationId="{00000000-0000-0000-0000-000000000000}"/>
          </ac:cxnSpMkLst>
        </pc:cxnChg>
        <pc:cxnChg chg="mod">
          <ac:chgData name="THU DU" userId="db4d925effa94065" providerId="LiveId" clId="{C450D7BA-743C-4797-B4ED-E18B958E8984}" dt="2023-11-24T11:42:02.419" v="194" actId="1076"/>
          <ac:cxnSpMkLst>
            <pc:docMk/>
            <pc:sldMk cId="658201877" sldId="302"/>
            <ac:cxnSpMk id="26" creationId="{00000000-0000-0000-0000-000000000000}"/>
          </ac:cxnSpMkLst>
        </pc:cxnChg>
        <pc:cxnChg chg="mod">
          <ac:chgData name="THU DU" userId="db4d925effa94065" providerId="LiveId" clId="{C450D7BA-743C-4797-B4ED-E18B958E8984}" dt="2023-11-24T11:42:02.419" v="194" actId="1076"/>
          <ac:cxnSpMkLst>
            <pc:docMk/>
            <pc:sldMk cId="658201877" sldId="302"/>
            <ac:cxnSpMk id="28" creationId="{00000000-0000-0000-0000-000000000000}"/>
          </ac:cxnSpMkLst>
        </pc:cxnChg>
      </pc:sldChg>
      <pc:sldChg chg="del">
        <pc:chgData name="THU DU" userId="db4d925effa94065" providerId="LiveId" clId="{C450D7BA-743C-4797-B4ED-E18B958E8984}" dt="2023-11-24T13:04:26.047" v="1878" actId="47"/>
        <pc:sldMkLst>
          <pc:docMk/>
          <pc:sldMk cId="626516812" sldId="313"/>
        </pc:sldMkLst>
      </pc:sldChg>
      <pc:sldChg chg="del">
        <pc:chgData name="THU DU" userId="db4d925effa94065" providerId="LiveId" clId="{C450D7BA-743C-4797-B4ED-E18B958E8984}" dt="2023-11-24T13:08:27.595" v="1994" actId="47"/>
        <pc:sldMkLst>
          <pc:docMk/>
          <pc:sldMk cId="2275727840" sldId="314"/>
        </pc:sldMkLst>
      </pc:sldChg>
      <pc:sldChg chg="addSp delSp modSp mod delAnim modAnim modNotesTx">
        <pc:chgData name="THU DU" userId="db4d925effa94065" providerId="LiveId" clId="{C450D7BA-743C-4797-B4ED-E18B958E8984}" dt="2023-11-27T09:42:25.593" v="2017" actId="1076"/>
        <pc:sldMkLst>
          <pc:docMk/>
          <pc:sldMk cId="2817977460" sldId="316"/>
        </pc:sldMkLst>
        <pc:spChg chg="mod">
          <ac:chgData name="THU DU" userId="db4d925effa94065" providerId="LiveId" clId="{C450D7BA-743C-4797-B4ED-E18B958E8984}" dt="2023-11-24T12:02:19.154" v="645" actId="20577"/>
          <ac:spMkLst>
            <pc:docMk/>
            <pc:sldMk cId="2817977460" sldId="316"/>
            <ac:spMk id="2" creationId="{00000000-0000-0000-0000-000000000000}"/>
          </ac:spMkLst>
        </pc:spChg>
        <pc:spChg chg="mod">
          <ac:chgData name="THU DU" userId="db4d925effa94065" providerId="LiveId" clId="{C450D7BA-743C-4797-B4ED-E18B958E8984}" dt="2023-11-24T12:03:02.474" v="673" actId="1076"/>
          <ac:spMkLst>
            <pc:docMk/>
            <pc:sldMk cId="2817977460" sldId="316"/>
            <ac:spMk id="7" creationId="{00000000-0000-0000-0000-000000000000}"/>
          </ac:spMkLst>
        </pc:spChg>
        <pc:spChg chg="mod">
          <ac:chgData name="THU DU" userId="db4d925effa94065" providerId="LiveId" clId="{C450D7BA-743C-4797-B4ED-E18B958E8984}" dt="2023-11-24T12:02:39.214" v="669" actId="20577"/>
          <ac:spMkLst>
            <pc:docMk/>
            <pc:sldMk cId="2817977460" sldId="316"/>
            <ac:spMk id="12" creationId="{00000000-0000-0000-0000-000000000000}"/>
          </ac:spMkLst>
        </pc:spChg>
        <pc:spChg chg="mod">
          <ac:chgData name="THU DU" userId="db4d925effa94065" providerId="LiveId" clId="{C450D7BA-743C-4797-B4ED-E18B958E8984}" dt="2023-11-24T11:55:01.588" v="481" actId="20577"/>
          <ac:spMkLst>
            <pc:docMk/>
            <pc:sldMk cId="2817977460" sldId="316"/>
            <ac:spMk id="15" creationId="{00000000-0000-0000-0000-000000000000}"/>
          </ac:spMkLst>
        </pc:spChg>
        <pc:picChg chg="del">
          <ac:chgData name="THU DU" userId="db4d925effa94065" providerId="LiveId" clId="{C450D7BA-743C-4797-B4ED-E18B958E8984}" dt="2023-11-27T09:41:40.134" v="2006" actId="478"/>
          <ac:picMkLst>
            <pc:docMk/>
            <pc:sldMk cId="2817977460" sldId="316"/>
            <ac:picMk id="3" creationId="{98BE75A9-0DCD-4675-A102-41B158E40B64}"/>
          </ac:picMkLst>
        </pc:picChg>
        <pc:picChg chg="add mod">
          <ac:chgData name="THU DU" userId="db4d925effa94065" providerId="LiveId" clId="{C450D7BA-743C-4797-B4ED-E18B958E8984}" dt="2023-11-27T09:42:25.593" v="2017" actId="1076"/>
          <ac:picMkLst>
            <pc:docMk/>
            <pc:sldMk cId="2817977460" sldId="316"/>
            <ac:picMk id="4" creationId="{480C59AF-C2B5-81C9-6C7E-9B81BD2FB6FC}"/>
          </ac:picMkLst>
        </pc:picChg>
        <pc:picChg chg="add mod">
          <ac:chgData name="THU DU" userId="db4d925effa94065" providerId="LiveId" clId="{C450D7BA-743C-4797-B4ED-E18B958E8984}" dt="2023-11-24T12:05:32.794" v="707" actId="1076"/>
          <ac:picMkLst>
            <pc:docMk/>
            <pc:sldMk cId="2817977460" sldId="316"/>
            <ac:picMk id="5" creationId="{4F945020-837C-9DCB-817D-D89561C531A3}"/>
          </ac:picMkLst>
        </pc:picChg>
        <pc:picChg chg="add del mod">
          <ac:chgData name="THU DU" userId="db4d925effa94065" providerId="LiveId" clId="{C450D7BA-743C-4797-B4ED-E18B958E8984}" dt="2023-11-24T12:05:00.994" v="682" actId="478"/>
          <ac:picMkLst>
            <pc:docMk/>
            <pc:sldMk cId="2817977460" sldId="316"/>
            <ac:picMk id="8" creationId="{3BEC8F5E-8BE7-E639-89C2-C940DA20E193}"/>
          </ac:picMkLst>
        </pc:picChg>
        <pc:picChg chg="del">
          <ac:chgData name="THU DU" userId="db4d925effa94065" providerId="LiveId" clId="{C450D7BA-743C-4797-B4ED-E18B958E8984}" dt="2023-11-24T12:01:58.154" v="640" actId="478"/>
          <ac:picMkLst>
            <pc:docMk/>
            <pc:sldMk cId="2817977460" sldId="316"/>
            <ac:picMk id="3074" creationId="{427CAC43-AAF3-4425-ABAD-469B89F795D3}"/>
          </ac:picMkLst>
        </pc:picChg>
      </pc:sldChg>
      <pc:sldChg chg="addSp delSp modSp mod delAnim modAnim">
        <pc:chgData name="THU DU" userId="db4d925effa94065" providerId="LiveId" clId="{C450D7BA-743C-4797-B4ED-E18B958E8984}" dt="2023-11-27T09:35:29.061" v="2000" actId="1076"/>
        <pc:sldMkLst>
          <pc:docMk/>
          <pc:sldMk cId="2141101352" sldId="325"/>
        </pc:sldMkLst>
        <pc:spChg chg="add del mod">
          <ac:chgData name="THU DU" userId="db4d925effa94065" providerId="LiveId" clId="{C450D7BA-743C-4797-B4ED-E18B958E8984}" dt="2023-11-24T12:48:58.472" v="1586" actId="478"/>
          <ac:spMkLst>
            <pc:docMk/>
            <pc:sldMk cId="2141101352" sldId="325"/>
            <ac:spMk id="3" creationId="{1B3F7A5F-D1A9-F036-2392-58B9CCA80594}"/>
          </ac:spMkLst>
        </pc:spChg>
        <pc:spChg chg="add del mod">
          <ac:chgData name="THU DU" userId="db4d925effa94065" providerId="LiveId" clId="{C450D7BA-743C-4797-B4ED-E18B958E8984}" dt="2023-11-24T12:50:10.021" v="1598" actId="478"/>
          <ac:spMkLst>
            <pc:docMk/>
            <pc:sldMk cId="2141101352" sldId="325"/>
            <ac:spMk id="5" creationId="{DCC6E886-59D3-E20A-5324-7F58B5593C41}"/>
          </ac:spMkLst>
        </pc:spChg>
        <pc:spChg chg="del">
          <ac:chgData name="THU DU" userId="db4d925effa94065" providerId="LiveId" clId="{C450D7BA-743C-4797-B4ED-E18B958E8984}" dt="2023-11-24T12:48:49.254" v="1582" actId="478"/>
          <ac:spMkLst>
            <pc:docMk/>
            <pc:sldMk cId="2141101352" sldId="325"/>
            <ac:spMk id="9" creationId="{0AE78FE7-C418-4A32-AA4E-325C3CC90957}"/>
          </ac:spMkLst>
        </pc:spChg>
        <pc:spChg chg="mod">
          <ac:chgData name="THU DU" userId="db4d925effa94065" providerId="LiveId" clId="{C450D7BA-743C-4797-B4ED-E18B958E8984}" dt="2023-11-24T12:47:18.324" v="1572" actId="20577"/>
          <ac:spMkLst>
            <pc:docMk/>
            <pc:sldMk cId="2141101352" sldId="325"/>
            <ac:spMk id="11" creationId="{00000000-0000-0000-0000-000000000000}"/>
          </ac:spMkLst>
        </pc:spChg>
        <pc:spChg chg="mod">
          <ac:chgData name="THU DU" userId="db4d925effa94065" providerId="LiveId" clId="{C450D7BA-743C-4797-B4ED-E18B958E8984}" dt="2023-11-24T12:48:30.602" v="1578" actId="20577"/>
          <ac:spMkLst>
            <pc:docMk/>
            <pc:sldMk cId="2141101352" sldId="325"/>
            <ac:spMk id="12" creationId="{00000000-0000-0000-0000-000000000000}"/>
          </ac:spMkLst>
        </pc:spChg>
        <pc:spChg chg="del">
          <ac:chgData name="THU DU" userId="db4d925effa94065" providerId="LiveId" clId="{C450D7BA-743C-4797-B4ED-E18B958E8984}" dt="2023-11-24T12:48:49.254" v="1582" actId="478"/>
          <ac:spMkLst>
            <pc:docMk/>
            <pc:sldMk cId="2141101352" sldId="325"/>
            <ac:spMk id="13" creationId="{07E13F41-07FA-4CF7-B267-2CC4CD5400FD}"/>
          </ac:spMkLst>
        </pc:spChg>
        <pc:spChg chg="del">
          <ac:chgData name="THU DU" userId="db4d925effa94065" providerId="LiveId" clId="{C450D7BA-743C-4797-B4ED-E18B958E8984}" dt="2023-11-24T12:48:44.822" v="1580" actId="478"/>
          <ac:spMkLst>
            <pc:docMk/>
            <pc:sldMk cId="2141101352" sldId="325"/>
            <ac:spMk id="14" creationId="{63B714BD-1E6B-4B72-A0ED-AC30B1015964}"/>
          </ac:spMkLst>
        </pc:spChg>
        <pc:spChg chg="del">
          <ac:chgData name="THU DU" userId="db4d925effa94065" providerId="LiveId" clId="{C450D7BA-743C-4797-B4ED-E18B958E8984}" dt="2023-11-24T12:48:44.822" v="1580" actId="478"/>
          <ac:spMkLst>
            <pc:docMk/>
            <pc:sldMk cId="2141101352" sldId="325"/>
            <ac:spMk id="15" creationId="{71161470-EEBA-4ED5-93B5-F485090118DA}"/>
          </ac:spMkLst>
        </pc:spChg>
        <pc:spChg chg="del mod">
          <ac:chgData name="THU DU" userId="db4d925effa94065" providerId="LiveId" clId="{C450D7BA-743C-4797-B4ED-E18B958E8984}" dt="2023-11-24T12:48:51.256" v="1584" actId="478"/>
          <ac:spMkLst>
            <pc:docMk/>
            <pc:sldMk cId="2141101352" sldId="325"/>
            <ac:spMk id="18" creationId="{B2E55988-46A6-48BC-ACEE-9E1AD7694C82}"/>
          </ac:spMkLst>
        </pc:spChg>
        <pc:spChg chg="del">
          <ac:chgData name="THU DU" userId="db4d925effa94065" providerId="LiveId" clId="{C450D7BA-743C-4797-B4ED-E18B958E8984}" dt="2023-11-24T12:48:44.822" v="1580" actId="478"/>
          <ac:spMkLst>
            <pc:docMk/>
            <pc:sldMk cId="2141101352" sldId="325"/>
            <ac:spMk id="19" creationId="{2A61EA4B-30B8-472A-BF91-925631BF0E1A}"/>
          </ac:spMkLst>
        </pc:spChg>
        <pc:spChg chg="del">
          <ac:chgData name="THU DU" userId="db4d925effa94065" providerId="LiveId" clId="{C450D7BA-743C-4797-B4ED-E18B958E8984}" dt="2023-11-24T12:48:49.254" v="1582" actId="478"/>
          <ac:spMkLst>
            <pc:docMk/>
            <pc:sldMk cId="2141101352" sldId="325"/>
            <ac:spMk id="21" creationId="{6FD4B093-B237-40EE-B097-DAAF1091CC84}"/>
          </ac:spMkLst>
        </pc:spChg>
        <pc:spChg chg="del">
          <ac:chgData name="THU DU" userId="db4d925effa94065" providerId="LiveId" clId="{C450D7BA-743C-4797-B4ED-E18B958E8984}" dt="2023-11-24T12:48:44.822" v="1580" actId="478"/>
          <ac:spMkLst>
            <pc:docMk/>
            <pc:sldMk cId="2141101352" sldId="325"/>
            <ac:spMk id="23" creationId="{19D8BF24-684A-45AE-BB2D-811738292D96}"/>
          </ac:spMkLst>
        </pc:spChg>
        <pc:spChg chg="del mod">
          <ac:chgData name="THU DU" userId="db4d925effa94065" providerId="LiveId" clId="{C450D7BA-743C-4797-B4ED-E18B958E8984}" dt="2023-11-24T12:48:49.254" v="1582" actId="478"/>
          <ac:spMkLst>
            <pc:docMk/>
            <pc:sldMk cId="2141101352" sldId="325"/>
            <ac:spMk id="25" creationId="{BEF9D52C-03F3-42BF-8E9B-4897EB4B644A}"/>
          </ac:spMkLst>
        </pc:spChg>
        <pc:graphicFrameChg chg="del">
          <ac:chgData name="THU DU" userId="db4d925effa94065" providerId="LiveId" clId="{C450D7BA-743C-4797-B4ED-E18B958E8984}" dt="2023-11-24T12:48:41.428" v="1579" actId="478"/>
          <ac:graphicFrameMkLst>
            <pc:docMk/>
            <pc:sldMk cId="2141101352" sldId="325"/>
            <ac:graphicFrameMk id="2" creationId="{6288EA39-6396-460B-8021-80CBB9057169}"/>
          </ac:graphicFrameMkLst>
        </pc:graphicFrameChg>
        <pc:graphicFrameChg chg="add mod modGraphic">
          <ac:chgData name="THU DU" userId="db4d925effa94065" providerId="LiveId" clId="{C450D7BA-743C-4797-B4ED-E18B958E8984}" dt="2023-11-24T12:52:34.287" v="1621" actId="255"/>
          <ac:graphicFrameMkLst>
            <pc:docMk/>
            <pc:sldMk cId="2141101352" sldId="325"/>
            <ac:graphicFrameMk id="4" creationId="{B3118981-85B7-F249-85D6-30F051F05B3D}"/>
          </ac:graphicFrameMkLst>
        </pc:graphicFrameChg>
        <pc:picChg chg="add mod">
          <ac:chgData name="THU DU" userId="db4d925effa94065" providerId="LiveId" clId="{C450D7BA-743C-4797-B4ED-E18B958E8984}" dt="2023-11-27T09:35:29.061" v="2000" actId="1076"/>
          <ac:picMkLst>
            <pc:docMk/>
            <pc:sldMk cId="2141101352" sldId="325"/>
            <ac:picMk id="2" creationId="{9EF2D52C-CEBB-BC2B-7011-0F844EB12126}"/>
          </ac:picMkLst>
        </pc:picChg>
      </pc:sldChg>
      <pc:sldChg chg="add del">
        <pc:chgData name="THU DU" userId="db4d925effa94065" providerId="LiveId" clId="{C450D7BA-743C-4797-B4ED-E18B958E8984}" dt="2023-11-24T12:52:48.868" v="1622" actId="47"/>
        <pc:sldMkLst>
          <pc:docMk/>
          <pc:sldMk cId="2138508035" sldId="327"/>
        </pc:sldMkLst>
      </pc:sldChg>
      <pc:sldChg chg="del">
        <pc:chgData name="THU DU" userId="db4d925effa94065" providerId="LiveId" clId="{C450D7BA-743C-4797-B4ED-E18B958E8984}" dt="2023-11-24T13:08:27.595" v="1994" actId="47"/>
        <pc:sldMkLst>
          <pc:docMk/>
          <pc:sldMk cId="387957963" sldId="330"/>
        </pc:sldMkLst>
      </pc:sldChg>
      <pc:sldChg chg="addSp delSp modSp mod ord delAnim modAnim modNotesTx">
        <pc:chgData name="THU DU" userId="db4d925effa94065" providerId="LiveId" clId="{C450D7BA-743C-4797-B4ED-E18B958E8984}" dt="2023-11-27T09:42:04.171" v="2012" actId="1076"/>
        <pc:sldMkLst>
          <pc:docMk/>
          <pc:sldMk cId="3014149149" sldId="347"/>
        </pc:sldMkLst>
        <pc:spChg chg="mod">
          <ac:chgData name="THU DU" userId="db4d925effa94065" providerId="LiveId" clId="{C450D7BA-743C-4797-B4ED-E18B958E8984}" dt="2023-11-24T11:58:46.915" v="522" actId="20577"/>
          <ac:spMkLst>
            <pc:docMk/>
            <pc:sldMk cId="3014149149" sldId="347"/>
            <ac:spMk id="2" creationId="{00000000-0000-0000-0000-000000000000}"/>
          </ac:spMkLst>
        </pc:spChg>
        <pc:spChg chg="mod">
          <ac:chgData name="THU DU" userId="db4d925effa94065" providerId="LiveId" clId="{C450D7BA-743C-4797-B4ED-E18B958E8984}" dt="2023-11-24T11:58:21.875" v="514" actId="20577"/>
          <ac:spMkLst>
            <pc:docMk/>
            <pc:sldMk cId="3014149149" sldId="347"/>
            <ac:spMk id="7" creationId="{00000000-0000-0000-0000-000000000000}"/>
          </ac:spMkLst>
        </pc:spChg>
        <pc:spChg chg="mod">
          <ac:chgData name="THU DU" userId="db4d925effa94065" providerId="LiveId" clId="{C450D7BA-743C-4797-B4ED-E18B958E8984}" dt="2023-11-24T12:02:52.189" v="671" actId="14100"/>
          <ac:spMkLst>
            <pc:docMk/>
            <pc:sldMk cId="3014149149" sldId="347"/>
            <ac:spMk id="12" creationId="{00000000-0000-0000-0000-000000000000}"/>
          </ac:spMkLst>
        </pc:spChg>
        <pc:spChg chg="mod">
          <ac:chgData name="THU DU" userId="db4d925effa94065" providerId="LiveId" clId="{C450D7BA-743C-4797-B4ED-E18B958E8984}" dt="2023-11-24T11:55:09.460" v="493" actId="20577"/>
          <ac:spMkLst>
            <pc:docMk/>
            <pc:sldMk cId="3014149149" sldId="347"/>
            <ac:spMk id="15" creationId="{00000000-0000-0000-0000-000000000000}"/>
          </ac:spMkLst>
        </pc:spChg>
        <pc:picChg chg="add mod">
          <ac:chgData name="THU DU" userId="db4d925effa94065" providerId="LiveId" clId="{C450D7BA-743C-4797-B4ED-E18B958E8984}" dt="2023-11-27T09:42:04.171" v="2012" actId="1076"/>
          <ac:picMkLst>
            <pc:docMk/>
            <pc:sldMk cId="3014149149" sldId="347"/>
            <ac:picMk id="3" creationId="{0A86998A-AF03-97CD-0604-3FD5A2BBC313}"/>
          </ac:picMkLst>
        </pc:picChg>
        <pc:picChg chg="del">
          <ac:chgData name="THU DU" userId="db4d925effa94065" providerId="LiveId" clId="{C450D7BA-743C-4797-B4ED-E18B958E8984}" dt="2023-11-27T09:41:38.215" v="2005" actId="478"/>
          <ac:picMkLst>
            <pc:docMk/>
            <pc:sldMk cId="3014149149" sldId="347"/>
            <ac:picMk id="4" creationId="{CD9A2237-882D-4386-816B-057915322341}"/>
          </ac:picMkLst>
        </pc:picChg>
        <pc:picChg chg="add mod">
          <ac:chgData name="THU DU" userId="db4d925effa94065" providerId="LiveId" clId="{C450D7BA-743C-4797-B4ED-E18B958E8984}" dt="2023-11-24T12:01:23.541" v="616" actId="14100"/>
          <ac:picMkLst>
            <pc:docMk/>
            <pc:sldMk cId="3014149149" sldId="347"/>
            <ac:picMk id="5" creationId="{F70BD54B-3A35-F4B1-7DDA-764FC82AC388}"/>
          </ac:picMkLst>
        </pc:picChg>
        <pc:picChg chg="del">
          <ac:chgData name="THU DU" userId="db4d925effa94065" providerId="LiveId" clId="{C450D7BA-743C-4797-B4ED-E18B958E8984}" dt="2023-11-24T12:00:02.449" v="604" actId="478"/>
          <ac:picMkLst>
            <pc:docMk/>
            <pc:sldMk cId="3014149149" sldId="347"/>
            <ac:picMk id="6146" creationId="{ADD698EE-3359-4F6F-8404-566B8B714A16}"/>
          </ac:picMkLst>
        </pc:picChg>
      </pc:sldChg>
      <pc:sldChg chg="addSp delSp modSp mod delAnim modAnim">
        <pc:chgData name="THU DU" userId="db4d925effa94065" providerId="LiveId" clId="{C450D7BA-743C-4797-B4ED-E18B958E8984}" dt="2023-11-24T12:46:55.568" v="1558"/>
        <pc:sldMkLst>
          <pc:docMk/>
          <pc:sldMk cId="2720924874" sldId="348"/>
        </pc:sldMkLst>
        <pc:spChg chg="del">
          <ac:chgData name="THU DU" userId="db4d925effa94065" providerId="LiveId" clId="{C450D7BA-743C-4797-B4ED-E18B958E8984}" dt="2023-11-24T12:37:47.339" v="1385" actId="478"/>
          <ac:spMkLst>
            <pc:docMk/>
            <pc:sldMk cId="2720924874" sldId="348"/>
            <ac:spMk id="3" creationId="{00000000-0000-0000-0000-000000000000}"/>
          </ac:spMkLst>
        </pc:spChg>
        <pc:spChg chg="add del mod">
          <ac:chgData name="THU DU" userId="db4d925effa94065" providerId="LiveId" clId="{C450D7BA-743C-4797-B4ED-E18B958E8984}" dt="2023-11-24T12:38:06.865" v="1390" actId="478"/>
          <ac:spMkLst>
            <pc:docMk/>
            <pc:sldMk cId="2720924874" sldId="348"/>
            <ac:spMk id="4" creationId="{3CCFE65D-D455-D6CA-9459-273D38DC8A02}"/>
          </ac:spMkLst>
        </pc:spChg>
        <pc:spChg chg="add mod ord">
          <ac:chgData name="THU DU" userId="db4d925effa94065" providerId="LiveId" clId="{C450D7BA-743C-4797-B4ED-E18B958E8984}" dt="2023-11-24T12:46:41.084" v="1553" actId="167"/>
          <ac:spMkLst>
            <pc:docMk/>
            <pc:sldMk cId="2720924874" sldId="348"/>
            <ac:spMk id="5" creationId="{95479E85-7C3D-17AB-B1FC-FDAE700E3FA7}"/>
          </ac:spMkLst>
        </pc:spChg>
        <pc:spChg chg="add mod">
          <ac:chgData name="THU DU" userId="db4d925effa94065" providerId="LiveId" clId="{C450D7BA-743C-4797-B4ED-E18B958E8984}" dt="2023-11-24T12:43:56.419" v="1474" actId="1076"/>
          <ac:spMkLst>
            <pc:docMk/>
            <pc:sldMk cId="2720924874" sldId="348"/>
            <ac:spMk id="6" creationId="{C49EC890-B7C7-67CE-2F59-78CB783140F0}"/>
          </ac:spMkLst>
        </pc:spChg>
        <pc:spChg chg="add mod">
          <ac:chgData name="THU DU" userId="db4d925effa94065" providerId="LiveId" clId="{C450D7BA-743C-4797-B4ED-E18B958E8984}" dt="2023-11-24T12:44:47.861" v="1504" actId="1076"/>
          <ac:spMkLst>
            <pc:docMk/>
            <pc:sldMk cId="2720924874" sldId="348"/>
            <ac:spMk id="7" creationId="{3DDDF2D3-E7A3-80EC-9682-2C6F4CA48FB5}"/>
          </ac:spMkLst>
        </pc:spChg>
        <pc:spChg chg="add mod">
          <ac:chgData name="THU DU" userId="db4d925effa94065" providerId="LiveId" clId="{C450D7BA-743C-4797-B4ED-E18B958E8984}" dt="2023-11-24T12:44:24.996" v="1483" actId="1076"/>
          <ac:spMkLst>
            <pc:docMk/>
            <pc:sldMk cId="2720924874" sldId="348"/>
            <ac:spMk id="8" creationId="{31D19F14-FC70-85DA-BA32-2EF479FCE3A5}"/>
          </ac:spMkLst>
        </pc:spChg>
        <pc:spChg chg="add mod">
          <ac:chgData name="THU DU" userId="db4d925effa94065" providerId="LiveId" clId="{C450D7BA-743C-4797-B4ED-E18B958E8984}" dt="2023-11-24T12:45:20.524" v="1532" actId="1076"/>
          <ac:spMkLst>
            <pc:docMk/>
            <pc:sldMk cId="2720924874" sldId="348"/>
            <ac:spMk id="9" creationId="{2B689884-255E-1301-69EF-F77094D3AAEC}"/>
          </ac:spMkLst>
        </pc:spChg>
        <pc:spChg chg="mod">
          <ac:chgData name="THU DU" userId="db4d925effa94065" providerId="LiveId" clId="{C450D7BA-743C-4797-B4ED-E18B958E8984}" dt="2023-11-24T12:37:04.259" v="1378" actId="20577"/>
          <ac:spMkLst>
            <pc:docMk/>
            <pc:sldMk cId="2720924874" sldId="348"/>
            <ac:spMk id="11" creationId="{00000000-0000-0000-0000-000000000000}"/>
          </ac:spMkLst>
        </pc:spChg>
        <pc:spChg chg="mod">
          <ac:chgData name="THU DU" userId="db4d925effa94065" providerId="LiveId" clId="{C450D7BA-743C-4797-B4ED-E18B958E8984}" dt="2023-11-24T12:46:33.148" v="1552" actId="1076"/>
          <ac:spMkLst>
            <pc:docMk/>
            <pc:sldMk cId="2720924874" sldId="348"/>
            <ac:spMk id="12" creationId="{00000000-0000-0000-0000-000000000000}"/>
          </ac:spMkLst>
        </pc:spChg>
        <pc:spChg chg="mod">
          <ac:chgData name="THU DU" userId="db4d925effa94065" providerId="LiveId" clId="{C450D7BA-743C-4797-B4ED-E18B958E8984}" dt="2023-11-24T12:46:25.577" v="1548" actId="1076"/>
          <ac:spMkLst>
            <pc:docMk/>
            <pc:sldMk cId="2720924874" sldId="348"/>
            <ac:spMk id="18" creationId="{00000000-0000-0000-0000-000000000000}"/>
          </ac:spMkLst>
        </pc:spChg>
        <pc:spChg chg="del mod">
          <ac:chgData name="THU DU" userId="db4d925effa94065" providerId="LiveId" clId="{C450D7BA-743C-4797-B4ED-E18B958E8984}" dt="2023-11-24T12:38:11.156" v="1393" actId="478"/>
          <ac:spMkLst>
            <pc:docMk/>
            <pc:sldMk cId="2720924874" sldId="348"/>
            <ac:spMk id="19" creationId="{00000000-0000-0000-0000-000000000000}"/>
          </ac:spMkLst>
        </pc:spChg>
        <pc:spChg chg="del">
          <ac:chgData name="THU DU" userId="db4d925effa94065" providerId="LiveId" clId="{C450D7BA-743C-4797-B4ED-E18B958E8984}" dt="2023-11-24T12:37:50.344" v="1386" actId="478"/>
          <ac:spMkLst>
            <pc:docMk/>
            <pc:sldMk cId="2720924874" sldId="348"/>
            <ac:spMk id="21" creationId="{00000000-0000-0000-0000-000000000000}"/>
          </ac:spMkLst>
        </pc:spChg>
        <pc:spChg chg="del mod">
          <ac:chgData name="THU DU" userId="db4d925effa94065" providerId="LiveId" clId="{C450D7BA-743C-4797-B4ED-E18B958E8984}" dt="2023-11-24T12:37:55.007" v="1388" actId="478"/>
          <ac:spMkLst>
            <pc:docMk/>
            <pc:sldMk cId="2720924874" sldId="348"/>
            <ac:spMk id="23" creationId="{00000000-0000-0000-0000-000000000000}"/>
          </ac:spMkLst>
        </pc:spChg>
      </pc:sldChg>
      <pc:sldChg chg="del">
        <pc:chgData name="THU DU" userId="db4d925effa94065" providerId="LiveId" clId="{C450D7BA-743C-4797-B4ED-E18B958E8984}" dt="2023-11-24T12:47:04.305" v="1559" actId="47"/>
        <pc:sldMkLst>
          <pc:docMk/>
          <pc:sldMk cId="4001981709" sldId="349"/>
        </pc:sldMkLst>
      </pc:sldChg>
      <pc:sldChg chg="addSp delSp modSp add mod delAnim modAnim modNotesTx">
        <pc:chgData name="THU DU" userId="db4d925effa94065" providerId="LiveId" clId="{C450D7BA-743C-4797-B4ED-E18B958E8984}" dt="2023-11-27T09:42:44.378" v="2021" actId="1076"/>
        <pc:sldMkLst>
          <pc:docMk/>
          <pc:sldMk cId="1362079583" sldId="351"/>
        </pc:sldMkLst>
        <pc:spChg chg="mod">
          <ac:chgData name="THU DU" userId="db4d925effa94065" providerId="LiveId" clId="{C450D7BA-743C-4797-B4ED-E18B958E8984}" dt="2023-11-24T12:06:28.384" v="737" actId="20577"/>
          <ac:spMkLst>
            <pc:docMk/>
            <pc:sldMk cId="1362079583" sldId="351"/>
            <ac:spMk id="2" creationId="{00000000-0000-0000-0000-000000000000}"/>
          </ac:spMkLst>
        </pc:spChg>
        <pc:spChg chg="mod">
          <ac:chgData name="THU DU" userId="db4d925effa94065" providerId="LiveId" clId="{C450D7BA-743C-4797-B4ED-E18B958E8984}" dt="2023-11-24T12:06:10.678" v="732" actId="20577"/>
          <ac:spMkLst>
            <pc:docMk/>
            <pc:sldMk cId="1362079583" sldId="351"/>
            <ac:spMk id="7" creationId="{00000000-0000-0000-0000-000000000000}"/>
          </ac:spMkLst>
        </pc:spChg>
        <pc:spChg chg="mod">
          <ac:chgData name="THU DU" userId="db4d925effa94065" providerId="LiveId" clId="{C450D7BA-743C-4797-B4ED-E18B958E8984}" dt="2023-11-24T12:07:10.577" v="763" actId="20577"/>
          <ac:spMkLst>
            <pc:docMk/>
            <pc:sldMk cId="1362079583" sldId="351"/>
            <ac:spMk id="12" creationId="{00000000-0000-0000-0000-000000000000}"/>
          </ac:spMkLst>
        </pc:spChg>
        <pc:picChg chg="del">
          <ac:chgData name="THU DU" userId="db4d925effa94065" providerId="LiveId" clId="{C450D7BA-743C-4797-B4ED-E18B958E8984}" dt="2023-11-27T09:41:41.722" v="2007" actId="478"/>
          <ac:picMkLst>
            <pc:docMk/>
            <pc:sldMk cId="1362079583" sldId="351"/>
            <ac:picMk id="3" creationId="{98BE75A9-0DCD-4675-A102-41B158E40B64}"/>
          </ac:picMkLst>
        </pc:picChg>
        <pc:picChg chg="add mod">
          <ac:chgData name="THU DU" userId="db4d925effa94065" providerId="LiveId" clId="{C450D7BA-743C-4797-B4ED-E18B958E8984}" dt="2023-11-27T09:42:44.378" v="2021" actId="1076"/>
          <ac:picMkLst>
            <pc:docMk/>
            <pc:sldMk cId="1362079583" sldId="351"/>
            <ac:picMk id="4" creationId="{6B241386-842F-7655-597B-420410811FE2}"/>
          </ac:picMkLst>
        </pc:picChg>
        <pc:picChg chg="del">
          <ac:chgData name="THU DU" userId="db4d925effa94065" providerId="LiveId" clId="{C450D7BA-743C-4797-B4ED-E18B958E8984}" dt="2023-11-24T12:07:13.553" v="764" actId="478"/>
          <ac:picMkLst>
            <pc:docMk/>
            <pc:sldMk cId="1362079583" sldId="351"/>
            <ac:picMk id="5" creationId="{4F945020-837C-9DCB-817D-D89561C531A3}"/>
          </ac:picMkLst>
        </pc:picChg>
        <pc:picChg chg="add mod">
          <ac:chgData name="THU DU" userId="db4d925effa94065" providerId="LiveId" clId="{C450D7BA-743C-4797-B4ED-E18B958E8984}" dt="2023-11-24T12:08:18.581" v="772" actId="1076"/>
          <ac:picMkLst>
            <pc:docMk/>
            <pc:sldMk cId="1362079583" sldId="351"/>
            <ac:picMk id="6" creationId="{3DB5F355-2058-C0D8-2FD7-68896E685AC4}"/>
          </ac:picMkLst>
        </pc:picChg>
      </pc:sldChg>
      <pc:sldChg chg="addSp delSp modSp add mod delAnim modAnim modNotesTx">
        <pc:chgData name="THU DU" userId="db4d925effa94065" providerId="LiveId" clId="{C450D7BA-743C-4797-B4ED-E18B958E8984}" dt="2023-11-27T09:42:56.176" v="2024" actId="1076"/>
        <pc:sldMkLst>
          <pc:docMk/>
          <pc:sldMk cId="873458065" sldId="352"/>
        </pc:sldMkLst>
        <pc:spChg chg="mod">
          <ac:chgData name="THU DU" userId="db4d925effa94065" providerId="LiveId" clId="{C450D7BA-743C-4797-B4ED-E18B958E8984}" dt="2023-11-24T12:09:54.655" v="829" actId="1076"/>
          <ac:spMkLst>
            <pc:docMk/>
            <pc:sldMk cId="873458065" sldId="352"/>
            <ac:spMk id="2" creationId="{00000000-0000-0000-0000-000000000000}"/>
          </ac:spMkLst>
        </pc:spChg>
        <pc:spChg chg="mod">
          <ac:chgData name="THU DU" userId="db4d925effa94065" providerId="LiveId" clId="{C450D7BA-743C-4797-B4ED-E18B958E8984}" dt="2023-11-24T12:11:42.257" v="915" actId="1076"/>
          <ac:spMkLst>
            <pc:docMk/>
            <pc:sldMk cId="873458065" sldId="352"/>
            <ac:spMk id="7" creationId="{00000000-0000-0000-0000-000000000000}"/>
          </ac:spMkLst>
        </pc:spChg>
        <pc:spChg chg="add del mod">
          <ac:chgData name="THU DU" userId="db4d925effa94065" providerId="LiveId" clId="{C450D7BA-743C-4797-B4ED-E18B958E8984}" dt="2023-11-24T12:11:43.083" v="917"/>
          <ac:spMkLst>
            <pc:docMk/>
            <pc:sldMk cId="873458065" sldId="352"/>
            <ac:spMk id="8" creationId="{C8E8A8F0-D77D-8F1A-0942-401579ABBA88}"/>
          </ac:spMkLst>
        </pc:spChg>
        <pc:spChg chg="mod">
          <ac:chgData name="THU DU" userId="db4d925effa94065" providerId="LiveId" clId="{C450D7BA-743C-4797-B4ED-E18B958E8984}" dt="2023-11-24T12:10:41.023" v="902" actId="20577"/>
          <ac:spMkLst>
            <pc:docMk/>
            <pc:sldMk cId="873458065" sldId="352"/>
            <ac:spMk id="12" creationId="{00000000-0000-0000-0000-000000000000}"/>
          </ac:spMkLst>
        </pc:spChg>
        <pc:picChg chg="del">
          <ac:chgData name="THU DU" userId="db4d925effa94065" providerId="LiveId" clId="{C450D7BA-743C-4797-B4ED-E18B958E8984}" dt="2023-11-27T09:41:44.130" v="2008" actId="478"/>
          <ac:picMkLst>
            <pc:docMk/>
            <pc:sldMk cId="873458065" sldId="352"/>
            <ac:picMk id="3" creationId="{98BE75A9-0DCD-4675-A102-41B158E40B64}"/>
          </ac:picMkLst>
        </pc:picChg>
        <pc:picChg chg="add mod">
          <ac:chgData name="THU DU" userId="db4d925effa94065" providerId="LiveId" clId="{C450D7BA-743C-4797-B4ED-E18B958E8984}" dt="2023-11-27T09:42:56.176" v="2024" actId="1076"/>
          <ac:picMkLst>
            <pc:docMk/>
            <pc:sldMk cId="873458065" sldId="352"/>
            <ac:picMk id="4" creationId="{76B02B53-53CF-8B92-B931-423DB03FECFB}"/>
          </ac:picMkLst>
        </pc:picChg>
        <pc:picChg chg="del">
          <ac:chgData name="THU DU" userId="db4d925effa94065" providerId="LiveId" clId="{C450D7BA-743C-4797-B4ED-E18B958E8984}" dt="2023-11-24T12:09:31.094" v="823" actId="478"/>
          <ac:picMkLst>
            <pc:docMk/>
            <pc:sldMk cId="873458065" sldId="352"/>
            <ac:picMk id="5" creationId="{4F945020-837C-9DCB-817D-D89561C531A3}"/>
          </ac:picMkLst>
        </pc:picChg>
        <pc:picChg chg="add mod">
          <ac:chgData name="THU DU" userId="db4d925effa94065" providerId="LiveId" clId="{C450D7BA-743C-4797-B4ED-E18B958E8984}" dt="2023-11-24T12:11:33.788" v="913" actId="1076"/>
          <ac:picMkLst>
            <pc:docMk/>
            <pc:sldMk cId="873458065" sldId="352"/>
            <ac:picMk id="6" creationId="{C222BC15-BCE1-7723-4C93-042771104DEA}"/>
          </ac:picMkLst>
        </pc:picChg>
      </pc:sldChg>
      <pc:sldChg chg="addSp modSp add mod modAnim">
        <pc:chgData name="THU DU" userId="db4d925effa94065" providerId="LiveId" clId="{C450D7BA-743C-4797-B4ED-E18B958E8984}" dt="2023-11-24T12:36:21.678" v="1364"/>
        <pc:sldMkLst>
          <pc:docMk/>
          <pc:sldMk cId="3257025811" sldId="353"/>
        </pc:sldMkLst>
        <pc:spChg chg="add mod">
          <ac:chgData name="THU DU" userId="db4d925effa94065" providerId="LiveId" clId="{C450D7BA-743C-4797-B4ED-E18B958E8984}" dt="2023-11-24T12:33:54.912" v="1346" actId="571"/>
          <ac:spMkLst>
            <pc:docMk/>
            <pc:sldMk cId="3257025811" sldId="353"/>
            <ac:spMk id="2" creationId="{9DD99438-7361-684D-FA0D-88A19B4480AE}"/>
          </ac:spMkLst>
        </pc:spChg>
        <pc:spChg chg="add mod">
          <ac:chgData name="THU DU" userId="db4d925effa94065" providerId="LiveId" clId="{C450D7BA-743C-4797-B4ED-E18B958E8984}" dt="2023-11-24T12:34:28.333" v="1354" actId="571"/>
          <ac:spMkLst>
            <pc:docMk/>
            <pc:sldMk cId="3257025811" sldId="353"/>
            <ac:spMk id="3" creationId="{186DC3B6-F626-FC4A-0E38-49B18F86999B}"/>
          </ac:spMkLst>
        </pc:spChg>
        <pc:spChg chg="mod">
          <ac:chgData name="THU DU" userId="db4d925effa94065" providerId="LiveId" clId="{C450D7BA-743C-4797-B4ED-E18B958E8984}" dt="2023-11-24T12:27:44.355" v="1207" actId="20577"/>
          <ac:spMkLst>
            <pc:docMk/>
            <pc:sldMk cId="3257025811" sldId="353"/>
            <ac:spMk id="11" creationId="{00000000-0000-0000-0000-000000000000}"/>
          </ac:spMkLst>
        </pc:spChg>
        <pc:spChg chg="mod">
          <ac:chgData name="THU DU" userId="db4d925effa94065" providerId="LiveId" clId="{C450D7BA-743C-4797-B4ED-E18B958E8984}" dt="2023-11-24T12:28:39.431" v="1212" actId="20577"/>
          <ac:spMkLst>
            <pc:docMk/>
            <pc:sldMk cId="3257025811" sldId="353"/>
            <ac:spMk id="12" creationId="{00000000-0000-0000-0000-000000000000}"/>
          </ac:spMkLst>
        </pc:spChg>
        <pc:spChg chg="mod">
          <ac:chgData name="THU DU" userId="db4d925effa94065" providerId="LiveId" clId="{C450D7BA-743C-4797-B4ED-E18B958E8984}" dt="2023-11-24T12:28:10.301" v="1209" actId="20577"/>
          <ac:spMkLst>
            <pc:docMk/>
            <pc:sldMk cId="3257025811" sldId="353"/>
            <ac:spMk id="17" creationId="{00000000-0000-0000-0000-000000000000}"/>
          </ac:spMkLst>
        </pc:spChg>
        <pc:spChg chg="mod">
          <ac:chgData name="THU DU" userId="db4d925effa94065" providerId="LiveId" clId="{C450D7BA-743C-4797-B4ED-E18B958E8984}" dt="2023-11-24T12:32:16.605" v="1332" actId="1076"/>
          <ac:spMkLst>
            <pc:docMk/>
            <pc:sldMk cId="3257025811" sldId="353"/>
            <ac:spMk id="29" creationId="{28A24F36-8B0D-EF70-D699-C098731B4624}"/>
          </ac:spMkLst>
        </pc:spChg>
        <pc:spChg chg="mod">
          <ac:chgData name="THU DU" userId="db4d925effa94065" providerId="LiveId" clId="{C450D7BA-743C-4797-B4ED-E18B958E8984}" dt="2023-11-24T12:28:53.737" v="1242" actId="20577"/>
          <ac:spMkLst>
            <pc:docMk/>
            <pc:sldMk cId="3257025811" sldId="353"/>
            <ac:spMk id="32" creationId="{B0623794-BD2A-BEC5-1958-57A605A08686}"/>
          </ac:spMkLst>
        </pc:spChg>
        <pc:spChg chg="mod">
          <ac:chgData name="THU DU" userId="db4d925effa94065" providerId="LiveId" clId="{C450D7BA-743C-4797-B4ED-E18B958E8984}" dt="2023-11-24T12:31:33.809" v="1318" actId="1076"/>
          <ac:spMkLst>
            <pc:docMk/>
            <pc:sldMk cId="3257025811" sldId="353"/>
            <ac:spMk id="33" creationId="{EAE9511F-937D-7915-6306-6476EADBA59A}"/>
          </ac:spMkLst>
        </pc:spChg>
        <pc:spChg chg="mod">
          <ac:chgData name="THU DU" userId="db4d925effa94065" providerId="LiveId" clId="{C450D7BA-743C-4797-B4ED-E18B958E8984}" dt="2023-11-24T12:29:18.765" v="1283" actId="20577"/>
          <ac:spMkLst>
            <pc:docMk/>
            <pc:sldMk cId="3257025811" sldId="353"/>
            <ac:spMk id="34" creationId="{3E98DCCA-3037-7811-F587-C75E98DC4069}"/>
          </ac:spMkLst>
        </pc:spChg>
        <pc:spChg chg="mod">
          <ac:chgData name="THU DU" userId="db4d925effa94065" providerId="LiveId" clId="{C450D7BA-743C-4797-B4ED-E18B958E8984}" dt="2023-11-24T12:34:20.414" v="1350" actId="1076"/>
          <ac:spMkLst>
            <pc:docMk/>
            <pc:sldMk cId="3257025811" sldId="353"/>
            <ac:spMk id="35" creationId="{5FDDE81F-EE2F-DAAF-D9B9-30C620BED95A}"/>
          </ac:spMkLst>
        </pc:spChg>
        <pc:graphicFrameChg chg="mod modGraphic">
          <ac:chgData name="THU DU" userId="db4d925effa94065" providerId="LiveId" clId="{C450D7BA-743C-4797-B4ED-E18B958E8984}" dt="2023-11-24T12:30:51.671" v="1309" actId="20577"/>
          <ac:graphicFrameMkLst>
            <pc:docMk/>
            <pc:sldMk cId="3257025811" sldId="353"/>
            <ac:graphicFrameMk id="25" creationId="{ED18D95D-5BD8-5D66-A7AF-6BB30056061C}"/>
          </ac:graphicFrameMkLst>
        </pc:graphicFrameChg>
      </pc:sldChg>
      <pc:sldChg chg="add del">
        <pc:chgData name="THU DU" userId="db4d925effa94065" providerId="LiveId" clId="{C450D7BA-743C-4797-B4ED-E18B958E8984}" dt="2023-11-24T12:26:23.623" v="1196" actId="47"/>
        <pc:sldMkLst>
          <pc:docMk/>
          <pc:sldMk cId="3572951495" sldId="353"/>
        </pc:sldMkLst>
      </pc:sldChg>
      <pc:sldChg chg="add del">
        <pc:chgData name="THU DU" userId="db4d925effa94065" providerId="LiveId" clId="{C450D7BA-743C-4797-B4ED-E18B958E8984}" dt="2023-11-24T12:56:05.289" v="1681" actId="47"/>
        <pc:sldMkLst>
          <pc:docMk/>
          <pc:sldMk cId="3319396600" sldId="354"/>
        </pc:sldMkLst>
      </pc:sldChg>
      <pc:sldChg chg="addSp delSp modSp add mod modAnim">
        <pc:chgData name="THU DU" userId="db4d925effa94065" providerId="LiveId" clId="{C450D7BA-743C-4797-B4ED-E18B958E8984}" dt="2023-11-27T09:36:11.366" v="2004" actId="1076"/>
        <pc:sldMkLst>
          <pc:docMk/>
          <pc:sldMk cId="1591994116" sldId="355"/>
        </pc:sldMkLst>
        <pc:spChg chg="add mod">
          <ac:chgData name="THU DU" userId="db4d925effa94065" providerId="LiveId" clId="{C450D7BA-743C-4797-B4ED-E18B958E8984}" dt="2023-11-24T12:55:56.657" v="1680" actId="113"/>
          <ac:spMkLst>
            <pc:docMk/>
            <pc:sldMk cId="1591994116" sldId="355"/>
            <ac:spMk id="2" creationId="{2C28518B-20B4-ACCF-5307-3478723C6E51}"/>
          </ac:spMkLst>
        </pc:spChg>
        <pc:spChg chg="mod">
          <ac:chgData name="THU DU" userId="db4d925effa94065" providerId="LiveId" clId="{C450D7BA-743C-4797-B4ED-E18B958E8984}" dt="2023-11-24T12:53:46.084" v="1631" actId="20577"/>
          <ac:spMkLst>
            <pc:docMk/>
            <pc:sldMk cId="1591994116" sldId="355"/>
            <ac:spMk id="12" creationId="{00000000-0000-0000-0000-000000000000}"/>
          </ac:spMkLst>
        </pc:spChg>
        <pc:spChg chg="mod">
          <ac:chgData name="THU DU" userId="db4d925effa94065" providerId="LiveId" clId="{C450D7BA-743C-4797-B4ED-E18B958E8984}" dt="2023-11-24T12:53:30.128" v="1626" actId="20577"/>
          <ac:spMkLst>
            <pc:docMk/>
            <pc:sldMk cId="1591994116" sldId="355"/>
            <ac:spMk id="17" creationId="{00000000-0000-0000-0000-000000000000}"/>
          </ac:spMkLst>
        </pc:spChg>
        <pc:spChg chg="mod">
          <ac:chgData name="THU DU" userId="db4d925effa94065" providerId="LiveId" clId="{C450D7BA-743C-4797-B4ED-E18B958E8984}" dt="2023-11-24T12:56:55.421" v="1684" actId="207"/>
          <ac:spMkLst>
            <pc:docMk/>
            <pc:sldMk cId="1591994116" sldId="355"/>
            <ac:spMk id="28" creationId="{00000000-0000-0000-0000-000000000000}"/>
          </ac:spMkLst>
        </pc:spChg>
        <pc:spChg chg="mod">
          <ac:chgData name="THU DU" userId="db4d925effa94065" providerId="LiveId" clId="{C450D7BA-743C-4797-B4ED-E18B958E8984}" dt="2023-11-24T12:56:55.421" v="1684" actId="207"/>
          <ac:spMkLst>
            <pc:docMk/>
            <pc:sldMk cId="1591994116" sldId="355"/>
            <ac:spMk id="29" creationId="{00000000-0000-0000-0000-000000000000}"/>
          </ac:spMkLst>
        </pc:spChg>
        <pc:spChg chg="mod">
          <ac:chgData name="THU DU" userId="db4d925effa94065" providerId="LiveId" clId="{C450D7BA-743C-4797-B4ED-E18B958E8984}" dt="2023-11-24T12:57:01.599" v="1685" actId="207"/>
          <ac:spMkLst>
            <pc:docMk/>
            <pc:sldMk cId="1591994116" sldId="355"/>
            <ac:spMk id="30" creationId="{00000000-0000-0000-0000-000000000000}"/>
          </ac:spMkLst>
        </pc:spChg>
        <pc:grpChg chg="mod">
          <ac:chgData name="THU DU" userId="db4d925effa94065" providerId="LiveId" clId="{C450D7BA-743C-4797-B4ED-E18B958E8984}" dt="2023-11-27T09:36:11.366" v="2004" actId="1076"/>
          <ac:grpSpMkLst>
            <pc:docMk/>
            <pc:sldMk cId="1591994116" sldId="355"/>
            <ac:grpSpMk id="27" creationId="{00000000-0000-0000-0000-000000000000}"/>
          </ac:grpSpMkLst>
        </pc:grpChg>
        <pc:graphicFrameChg chg="del">
          <ac:chgData name="THU DU" userId="db4d925effa94065" providerId="LiveId" clId="{C450D7BA-743C-4797-B4ED-E18B958E8984}" dt="2023-11-24T12:53:50.339" v="1632" actId="478"/>
          <ac:graphicFrameMkLst>
            <pc:docMk/>
            <pc:sldMk cId="1591994116" sldId="355"/>
            <ac:graphicFrameMk id="4" creationId="{B3118981-85B7-F249-85D6-30F051F05B3D}"/>
          </ac:graphicFrameMkLst>
        </pc:graphicFrameChg>
        <pc:picChg chg="add mod">
          <ac:chgData name="THU DU" userId="db4d925effa94065" providerId="LiveId" clId="{C450D7BA-743C-4797-B4ED-E18B958E8984}" dt="2023-11-27T09:36:09.681" v="2003" actId="14100"/>
          <ac:picMkLst>
            <pc:docMk/>
            <pc:sldMk cId="1591994116" sldId="355"/>
            <ac:picMk id="3" creationId="{C614DF87-4D6F-F380-8467-F76C7835357D}"/>
          </ac:picMkLst>
        </pc:picChg>
      </pc:sldChg>
      <pc:sldChg chg="modSp add mod">
        <pc:chgData name="THU DU" userId="db4d925effa94065" providerId="LiveId" clId="{C450D7BA-743C-4797-B4ED-E18B958E8984}" dt="2023-11-24T13:10:03.149" v="1996" actId="20577"/>
        <pc:sldMkLst>
          <pc:docMk/>
          <pc:sldMk cId="3774748952" sldId="370"/>
        </pc:sldMkLst>
        <pc:spChg chg="mod">
          <ac:chgData name="THU DU" userId="db4d925effa94065" providerId="LiveId" clId="{C450D7BA-743C-4797-B4ED-E18B958E8984}" dt="2023-11-24T13:10:03.149" v="1996" actId="20577"/>
          <ac:spMkLst>
            <pc:docMk/>
            <pc:sldMk cId="3774748952" sldId="370"/>
            <ac:spMk id="2" creationId="{00000000-0000-0000-0000-000000000000}"/>
          </ac:spMkLst>
        </pc:spChg>
        <pc:spChg chg="mod">
          <ac:chgData name="THU DU" userId="db4d925effa94065" providerId="LiveId" clId="{C450D7BA-743C-4797-B4ED-E18B958E8984}" dt="2023-11-24T12:57:11.305" v="1687" actId="207"/>
          <ac:spMkLst>
            <pc:docMk/>
            <pc:sldMk cId="3774748952" sldId="370"/>
            <ac:spMk id="16" creationId="{00000000-0000-0000-0000-000000000000}"/>
          </ac:spMkLst>
        </pc:spChg>
        <pc:spChg chg="mod">
          <ac:chgData name="THU DU" userId="db4d925effa94065" providerId="LiveId" clId="{C450D7BA-743C-4797-B4ED-E18B958E8984}" dt="2023-11-24T12:57:11.305" v="1687" actId="207"/>
          <ac:spMkLst>
            <pc:docMk/>
            <pc:sldMk cId="3774748952" sldId="370"/>
            <ac:spMk id="17" creationId="{00000000-0000-0000-0000-000000000000}"/>
          </ac:spMkLst>
        </pc:spChg>
        <pc:spChg chg="mod">
          <ac:chgData name="THU DU" userId="db4d925effa94065" providerId="LiveId" clId="{C450D7BA-743C-4797-B4ED-E18B958E8984}" dt="2023-11-24T12:57:22.206" v="1688" actId="207"/>
          <ac:spMkLst>
            <pc:docMk/>
            <pc:sldMk cId="3774748952" sldId="370"/>
            <ac:spMk id="19" creationId="{00000000-0000-0000-0000-000000000000}"/>
          </ac:spMkLst>
        </pc:spChg>
      </pc:sldChg>
      <pc:sldChg chg="delSp modSp add mod">
        <pc:chgData name="THU DU" userId="db4d925effa94065" providerId="LiveId" clId="{C450D7BA-743C-4797-B4ED-E18B958E8984}" dt="2023-11-24T13:03:54.164" v="1876" actId="20577"/>
        <pc:sldMkLst>
          <pc:docMk/>
          <pc:sldMk cId="1996933870" sldId="371"/>
        </pc:sldMkLst>
        <pc:spChg chg="mod">
          <ac:chgData name="THU DU" userId="db4d925effa94065" providerId="LiveId" clId="{C450D7BA-743C-4797-B4ED-E18B958E8984}" dt="2023-11-24T13:01:26.164" v="1798" actId="20577"/>
          <ac:spMkLst>
            <pc:docMk/>
            <pc:sldMk cId="1996933870" sldId="371"/>
            <ac:spMk id="5" creationId="{00000000-0000-0000-0000-000000000000}"/>
          </ac:spMkLst>
        </pc:spChg>
        <pc:spChg chg="mod">
          <ac:chgData name="THU DU" userId="db4d925effa94065" providerId="LiveId" clId="{C450D7BA-743C-4797-B4ED-E18B958E8984}" dt="2023-11-24T12:59:42.367" v="1736" actId="1076"/>
          <ac:spMkLst>
            <pc:docMk/>
            <pc:sldMk cId="1996933870" sldId="371"/>
            <ac:spMk id="20" creationId="{00000000-0000-0000-0000-000000000000}"/>
          </ac:spMkLst>
        </pc:spChg>
        <pc:spChg chg="mod">
          <ac:chgData name="THU DU" userId="db4d925effa94065" providerId="LiveId" clId="{C450D7BA-743C-4797-B4ED-E18B958E8984}" dt="2023-11-24T13:01:40.692" v="1808" actId="20577"/>
          <ac:spMkLst>
            <pc:docMk/>
            <pc:sldMk cId="1996933870" sldId="371"/>
            <ac:spMk id="21" creationId="{00000000-0000-0000-0000-000000000000}"/>
          </ac:spMkLst>
        </pc:spChg>
        <pc:spChg chg="mod">
          <ac:chgData name="THU DU" userId="db4d925effa94065" providerId="LiveId" clId="{C450D7BA-743C-4797-B4ED-E18B958E8984}" dt="2023-11-24T13:03:13.046" v="1871" actId="1076"/>
          <ac:spMkLst>
            <pc:docMk/>
            <pc:sldMk cId="1996933870" sldId="371"/>
            <ac:spMk id="22" creationId="{00000000-0000-0000-0000-000000000000}"/>
          </ac:spMkLst>
        </pc:spChg>
        <pc:spChg chg="mod">
          <ac:chgData name="THU DU" userId="db4d925effa94065" providerId="LiveId" clId="{C450D7BA-743C-4797-B4ED-E18B958E8984}" dt="2023-11-24T13:00:55.828" v="1778" actId="1076"/>
          <ac:spMkLst>
            <pc:docMk/>
            <pc:sldMk cId="1996933870" sldId="371"/>
            <ac:spMk id="23" creationId="{00000000-0000-0000-0000-000000000000}"/>
          </ac:spMkLst>
        </pc:spChg>
        <pc:spChg chg="mod">
          <ac:chgData name="THU DU" userId="db4d925effa94065" providerId="LiveId" clId="{C450D7BA-743C-4797-B4ED-E18B958E8984}" dt="2023-11-24T13:00:04.434" v="1750" actId="1076"/>
          <ac:spMkLst>
            <pc:docMk/>
            <pc:sldMk cId="1996933870" sldId="371"/>
            <ac:spMk id="24" creationId="{00000000-0000-0000-0000-000000000000}"/>
          </ac:spMkLst>
        </pc:spChg>
        <pc:spChg chg="mod">
          <ac:chgData name="THU DU" userId="db4d925effa94065" providerId="LiveId" clId="{C450D7BA-743C-4797-B4ED-E18B958E8984}" dt="2023-11-24T13:01:49.237" v="1819" actId="1076"/>
          <ac:spMkLst>
            <pc:docMk/>
            <pc:sldMk cId="1996933870" sldId="371"/>
            <ac:spMk id="25" creationId="{00000000-0000-0000-0000-000000000000}"/>
          </ac:spMkLst>
        </pc:spChg>
        <pc:spChg chg="mod">
          <ac:chgData name="THU DU" userId="db4d925effa94065" providerId="LiveId" clId="{C450D7BA-743C-4797-B4ED-E18B958E8984}" dt="2023-11-24T13:02:56.514" v="1857" actId="20577"/>
          <ac:spMkLst>
            <pc:docMk/>
            <pc:sldMk cId="1996933870" sldId="371"/>
            <ac:spMk id="26" creationId="{00000000-0000-0000-0000-000000000000}"/>
          </ac:spMkLst>
        </pc:spChg>
        <pc:spChg chg="mod">
          <ac:chgData name="THU DU" userId="db4d925effa94065" providerId="LiveId" clId="{C450D7BA-743C-4797-B4ED-E18B958E8984}" dt="2023-11-24T13:00:38.084" v="1763" actId="20577"/>
          <ac:spMkLst>
            <pc:docMk/>
            <pc:sldMk cId="1996933870" sldId="371"/>
            <ac:spMk id="27" creationId="{00000000-0000-0000-0000-000000000000}"/>
          </ac:spMkLst>
        </pc:spChg>
        <pc:spChg chg="mod">
          <ac:chgData name="THU DU" userId="db4d925effa94065" providerId="LiveId" clId="{C450D7BA-743C-4797-B4ED-E18B958E8984}" dt="2023-11-24T13:01:04.977" v="1787" actId="20577"/>
          <ac:spMkLst>
            <pc:docMk/>
            <pc:sldMk cId="1996933870" sldId="371"/>
            <ac:spMk id="28" creationId="{00000000-0000-0000-0000-000000000000}"/>
          </ac:spMkLst>
        </pc:spChg>
        <pc:spChg chg="mod">
          <ac:chgData name="THU DU" userId="db4d925effa94065" providerId="LiveId" clId="{C450D7BA-743C-4797-B4ED-E18B958E8984}" dt="2023-11-24T13:02:42.966" v="1847" actId="20577"/>
          <ac:spMkLst>
            <pc:docMk/>
            <pc:sldMk cId="1996933870" sldId="371"/>
            <ac:spMk id="29" creationId="{00000000-0000-0000-0000-000000000000}"/>
          </ac:spMkLst>
        </pc:spChg>
        <pc:spChg chg="mod">
          <ac:chgData name="THU DU" userId="db4d925effa94065" providerId="LiveId" clId="{C450D7BA-743C-4797-B4ED-E18B958E8984}" dt="2023-11-24T13:02:30.100" v="1836" actId="20577"/>
          <ac:spMkLst>
            <pc:docMk/>
            <pc:sldMk cId="1996933870" sldId="371"/>
            <ac:spMk id="30" creationId="{00000000-0000-0000-0000-000000000000}"/>
          </ac:spMkLst>
        </pc:spChg>
        <pc:spChg chg="del mod">
          <ac:chgData name="THU DU" userId="db4d925effa94065" providerId="LiveId" clId="{C450D7BA-743C-4797-B4ED-E18B958E8984}" dt="2023-11-24T13:02:44.607" v="1849"/>
          <ac:spMkLst>
            <pc:docMk/>
            <pc:sldMk cId="1996933870" sldId="371"/>
            <ac:spMk id="31" creationId="{00000000-0000-0000-0000-000000000000}"/>
          </ac:spMkLst>
        </pc:spChg>
        <pc:spChg chg="mod">
          <ac:chgData name="THU DU" userId="db4d925effa94065" providerId="LiveId" clId="{C450D7BA-743C-4797-B4ED-E18B958E8984}" dt="2023-11-24T13:03:54.164" v="1876" actId="20577"/>
          <ac:spMkLst>
            <pc:docMk/>
            <pc:sldMk cId="1996933870" sldId="371"/>
            <ac:spMk id="32" creationId="{00000000-0000-0000-0000-000000000000}"/>
          </ac:spMkLst>
        </pc:spChg>
        <pc:spChg chg="mod">
          <ac:chgData name="THU DU" userId="db4d925effa94065" providerId="LiveId" clId="{C450D7BA-743C-4797-B4ED-E18B958E8984}" dt="2023-11-24T12:57:34.036" v="1689" actId="207"/>
          <ac:spMkLst>
            <pc:docMk/>
            <pc:sldMk cId="1996933870" sldId="371"/>
            <ac:spMk id="34" creationId="{00000000-0000-0000-0000-000000000000}"/>
          </ac:spMkLst>
        </pc:spChg>
        <pc:spChg chg="mod">
          <ac:chgData name="THU DU" userId="db4d925effa94065" providerId="LiveId" clId="{C450D7BA-743C-4797-B4ED-E18B958E8984}" dt="2023-11-24T12:57:34.036" v="1689" actId="207"/>
          <ac:spMkLst>
            <pc:docMk/>
            <pc:sldMk cId="1996933870" sldId="371"/>
            <ac:spMk id="35" creationId="{00000000-0000-0000-0000-000000000000}"/>
          </ac:spMkLst>
        </pc:spChg>
        <pc:spChg chg="mod">
          <ac:chgData name="THU DU" userId="db4d925effa94065" providerId="LiveId" clId="{C450D7BA-743C-4797-B4ED-E18B958E8984}" dt="2023-11-24T12:57:43.293" v="1693" actId="207"/>
          <ac:spMkLst>
            <pc:docMk/>
            <pc:sldMk cId="1996933870" sldId="371"/>
            <ac:spMk id="36" creationId="{00000000-0000-0000-0000-000000000000}"/>
          </ac:spMkLst>
        </pc:spChg>
        <pc:spChg chg="mod">
          <ac:chgData name="THU DU" userId="db4d925effa94065" providerId="LiveId" clId="{C450D7BA-743C-4797-B4ED-E18B958E8984}" dt="2023-11-24T12:58:16.049" v="1706" actId="20577"/>
          <ac:spMkLst>
            <pc:docMk/>
            <pc:sldMk cId="1996933870" sldId="371"/>
            <ac:spMk id="38" creationId="{00000000-0000-0000-0000-000000000000}"/>
          </ac:spMkLst>
        </pc:spChg>
      </pc:sldChg>
      <pc:sldChg chg="modSp add mod">
        <pc:chgData name="THU DU" userId="db4d925effa94065" providerId="LiveId" clId="{C450D7BA-743C-4797-B4ED-E18B958E8984}" dt="2023-11-24T13:07:58.297" v="1990" actId="20577"/>
        <pc:sldMkLst>
          <pc:docMk/>
          <pc:sldMk cId="2644205710" sldId="372"/>
        </pc:sldMkLst>
        <pc:spChg chg="mod">
          <ac:chgData name="THU DU" userId="db4d925effa94065" providerId="LiveId" clId="{C450D7BA-743C-4797-B4ED-E18B958E8984}" dt="2023-11-24T13:07:58.297" v="1990" actId="20577"/>
          <ac:spMkLst>
            <pc:docMk/>
            <pc:sldMk cId="2644205710" sldId="372"/>
            <ac:spMk id="9" creationId="{3985D3B7-A40A-4421-9C5F-777653C71BC7}"/>
          </ac:spMkLst>
        </pc:spChg>
        <pc:spChg chg="mod">
          <ac:chgData name="THU DU" userId="db4d925effa94065" providerId="LiveId" clId="{C450D7BA-743C-4797-B4ED-E18B958E8984}" dt="2023-11-24T13:04:57.906" v="1881" actId="207"/>
          <ac:spMkLst>
            <pc:docMk/>
            <pc:sldMk cId="2644205710" sldId="372"/>
            <ac:spMk id="16" creationId="{00000000-0000-0000-0000-000000000000}"/>
          </ac:spMkLst>
        </pc:spChg>
        <pc:spChg chg="mod">
          <ac:chgData name="THU DU" userId="db4d925effa94065" providerId="LiveId" clId="{C450D7BA-743C-4797-B4ED-E18B958E8984}" dt="2023-11-24T13:04:50.580" v="1880" actId="207"/>
          <ac:spMkLst>
            <pc:docMk/>
            <pc:sldMk cId="2644205710" sldId="372"/>
            <ac:spMk id="19" creationId="{00000000-0000-0000-0000-000000000000}"/>
          </ac:spMkLst>
        </pc:spChg>
        <pc:spChg chg="mod">
          <ac:chgData name="THU DU" userId="db4d925effa94065" providerId="LiveId" clId="{C450D7BA-743C-4797-B4ED-E18B958E8984}" dt="2023-11-24T13:04:50.580" v="1880" actId="207"/>
          <ac:spMkLst>
            <pc:docMk/>
            <pc:sldMk cId="2644205710" sldId="372"/>
            <ac:spMk id="20" creationId="{00000000-0000-0000-0000-000000000000}"/>
          </ac:spMkLst>
        </pc:spChg>
        <pc:spChg chg="mod">
          <ac:chgData name="THU DU" userId="db4d925effa94065" providerId="LiveId" clId="{C450D7BA-743C-4797-B4ED-E18B958E8984}" dt="2023-11-24T13:04:50.580" v="1880" actId="207"/>
          <ac:spMkLst>
            <pc:docMk/>
            <pc:sldMk cId="2644205710" sldId="372"/>
            <ac:spMk id="21" creationId="{00000000-0000-0000-0000-000000000000}"/>
          </ac:spMkLst>
        </pc:spChg>
        <pc:grpChg chg="mod">
          <ac:chgData name="THU DU" userId="db4d925effa94065" providerId="LiveId" clId="{C450D7BA-743C-4797-B4ED-E18B958E8984}" dt="2023-11-24T13:05:22.630" v="1886" actId="1076"/>
          <ac:grpSpMkLst>
            <pc:docMk/>
            <pc:sldMk cId="2644205710" sldId="372"/>
            <ac:grpSpMk id="18" creationId="{00000000-0000-0000-0000-000000000000}"/>
          </ac:grpSpMkLst>
        </pc:grpChg>
        <pc:picChg chg="mod">
          <ac:chgData name="THU DU" userId="db4d925effa94065" providerId="LiveId" clId="{C450D7BA-743C-4797-B4ED-E18B958E8984}" dt="2023-11-24T13:05:33.748" v="1890" actId="1076"/>
          <ac:picMkLst>
            <pc:docMk/>
            <pc:sldMk cId="2644205710" sldId="372"/>
            <ac:picMk id="2050" creationId="{FE7FA83B-BF66-4478-AC2F-3619125C5CDE}"/>
          </ac:picMkLst>
        </pc:picChg>
      </pc:sldChg>
      <pc:sldChg chg="modSp add mod">
        <pc:chgData name="THU DU" userId="db4d925effa94065" providerId="LiveId" clId="{C450D7BA-743C-4797-B4ED-E18B958E8984}" dt="2023-11-24T13:08:15.776" v="1993" actId="207"/>
        <pc:sldMkLst>
          <pc:docMk/>
          <pc:sldMk cId="3091398196" sldId="373"/>
        </pc:sldMkLst>
        <pc:spChg chg="mod">
          <ac:chgData name="THU DU" userId="db4d925effa94065" providerId="LiveId" clId="{C450D7BA-743C-4797-B4ED-E18B958E8984}" dt="2023-11-24T13:08:15.776" v="1993" actId="207"/>
          <ac:spMkLst>
            <pc:docMk/>
            <pc:sldMk cId="3091398196" sldId="373"/>
            <ac:spMk id="16" creationId="{00000000-0000-0000-0000-000000000000}"/>
          </ac:spMkLst>
        </pc:spChg>
        <pc:spChg chg="mod">
          <ac:chgData name="THU DU" userId="db4d925effa94065" providerId="LiveId" clId="{C450D7BA-743C-4797-B4ED-E18B958E8984}" dt="2023-11-24T13:08:07.407" v="1992" actId="207"/>
          <ac:spMkLst>
            <pc:docMk/>
            <pc:sldMk cId="3091398196" sldId="373"/>
            <ac:spMk id="19" creationId="{00000000-0000-0000-0000-000000000000}"/>
          </ac:spMkLst>
        </pc:spChg>
        <pc:spChg chg="mod">
          <ac:chgData name="THU DU" userId="db4d925effa94065" providerId="LiveId" clId="{C450D7BA-743C-4797-B4ED-E18B958E8984}" dt="2023-11-24T13:08:07.407" v="1992" actId="207"/>
          <ac:spMkLst>
            <pc:docMk/>
            <pc:sldMk cId="3091398196" sldId="373"/>
            <ac:spMk id="20" creationId="{00000000-0000-0000-0000-000000000000}"/>
          </ac:spMkLst>
        </pc:spChg>
        <pc:spChg chg="mod">
          <ac:chgData name="THU DU" userId="db4d925effa94065" providerId="LiveId" clId="{C450D7BA-743C-4797-B4ED-E18B958E8984}" dt="2023-11-24T13:08:07.407" v="1992" actId="207"/>
          <ac:spMkLst>
            <pc:docMk/>
            <pc:sldMk cId="3091398196" sldId="373"/>
            <ac:spMk id="21" creationId="{00000000-0000-0000-0000-000000000000}"/>
          </ac:spMkLst>
        </pc:spChg>
        <pc:grpChg chg="mod">
          <ac:chgData name="THU DU" userId="db4d925effa94065" providerId="LiveId" clId="{C450D7BA-743C-4797-B4ED-E18B958E8984}" dt="2023-11-24T13:08:07.407" v="1992" actId="207"/>
          <ac:grpSpMkLst>
            <pc:docMk/>
            <pc:sldMk cId="3091398196" sldId="373"/>
            <ac:grpSpMk id="18" creationId="{00000000-0000-0000-0000-000000000000}"/>
          </ac:grpSpMkLst>
        </pc:gr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0280945-BB74-47ED-919A-9C361166EB61}" type="datetimeFigureOut">
              <a:rPr lang="en-US" smtClean="0"/>
              <a:t>10/16/2024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B62FB90-C021-40C3-ACC1-60A35BBA160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485446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Achieve (v) </a:t>
            </a:r>
            <a:r>
              <a:rPr lang="en-US" b="0" i="0" dirty="0">
                <a:solidFill>
                  <a:srgbClr val="333333"/>
                </a:solidFill>
                <a:effectLst/>
                <a:latin typeface="Source Sans Pro" panose="020B0503030403020204" pitchFamily="34" charset="0"/>
              </a:rPr>
              <a:t>to succeed in reaching a particular goal, status or standard, especially by making an effort for a long time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B62FB90-C021-40C3-ACC1-60A35BBA1602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010838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Accomplish (v): </a:t>
            </a:r>
            <a:r>
              <a:rPr lang="en-US" b="0" i="0" dirty="0">
                <a:solidFill>
                  <a:srgbClr val="333333"/>
                </a:solidFill>
                <a:effectLst/>
                <a:latin typeface="Source Sans Pro" panose="020B0503030403020204" pitchFamily="34" charset="0"/>
              </a:rPr>
              <a:t>to succeed in doing or completing something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B62FB90-C021-40C3-ACC1-60A35BBA1602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011485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Due date (n): </a:t>
            </a:r>
            <a:r>
              <a:rPr lang="en-US" b="0" i="0" dirty="0">
                <a:solidFill>
                  <a:srgbClr val="333333"/>
                </a:solidFill>
                <a:effectLst/>
                <a:latin typeface="Source Sans Pro" panose="020B0503030403020204" pitchFamily="34" charset="0"/>
              </a:rPr>
              <a:t>the date by or on which something is expected, especially the payment of a bill or the birth of a baby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B62FB90-C021-40C3-ACC1-60A35BBA1602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43108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Distraction (n): </a:t>
            </a:r>
            <a:r>
              <a:rPr lang="en-US" b="0" i="0" dirty="0">
                <a:solidFill>
                  <a:srgbClr val="333333"/>
                </a:solidFill>
                <a:effectLst/>
                <a:latin typeface="Source Sans Pro" panose="020B0503030403020204" pitchFamily="34" charset="0"/>
              </a:rPr>
              <a:t>a thing that takes your attention away from what you are doing or thinking about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B62FB90-C021-40C3-ACC1-60A35BBA1602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643654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1463963-DDFB-B90F-3CC7-3CA318EACE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B92A62A-0017-DEF0-B462-FFA76D56C3C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7992DD3-A77D-A463-96E9-C69551F71A7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Distraction (n): </a:t>
            </a:r>
            <a:r>
              <a:rPr lang="en-US" b="0" i="0" dirty="0">
                <a:solidFill>
                  <a:srgbClr val="333333"/>
                </a:solidFill>
                <a:effectLst/>
                <a:latin typeface="Source Sans Pro" panose="020B0503030403020204" pitchFamily="34" charset="0"/>
              </a:rPr>
              <a:t>a thing that takes your attention away from what you are doing or thinking about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D06DCBE-8BD8-4620-AC84-1F501DA05C2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B62FB90-C021-40C3-ACC1-60A35BBA1602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412045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B62FB90-C021-40C3-ACC1-60A35BBA1602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522588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B62FB90-C021-40C3-ACC1-60A35BBA1602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149806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B62FB90-C021-40C3-ACC1-60A35BBA1602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393462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B62FB90-C021-40C3-ACC1-60A35BBA1602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999511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B62FB90-C021-40C3-ACC1-60A35BBA1602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130061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B62FB90-C021-40C3-ACC1-60A35BBA1602}" type="slidenum">
              <a:rPr lang="en-US" smtClean="0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965155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* Teacher</a:t>
            </a:r>
            <a:r>
              <a:rPr lang="en-US" baseline="0"/>
              <a:t> should prepare these words to stick on the board.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B62FB90-C021-40C3-ACC1-60A35BBA1602}" type="slidenum">
              <a:rPr lang="en-US" smtClean="0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268236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B62FB90-C021-40C3-ACC1-60A35BBA1602}" type="slidenum">
              <a:rPr lang="en-US" smtClean="0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749422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B62FB90-C021-40C3-ACC1-60A35BBA1602}" type="slidenum">
              <a:rPr lang="en-US" smtClean="0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039987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4212" y="685799"/>
            <a:ext cx="8001000" cy="2971801"/>
          </a:xfrm>
        </p:spPr>
        <p:txBody>
          <a:bodyPr anchor="b">
            <a:normAutofit/>
          </a:bodyPr>
          <a:lstStyle>
            <a:lvl1pPr algn="l">
              <a:defRPr sz="4800">
                <a:effectLst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4212" y="3843867"/>
            <a:ext cx="6400800" cy="1947333"/>
          </a:xfrm>
        </p:spPr>
        <p:txBody>
          <a:bodyPr anchor="t">
            <a:normAutofit/>
          </a:bodyPr>
          <a:lstStyle>
            <a:lvl1pPr marL="0" indent="0" algn="l">
              <a:buNone/>
              <a:defRPr sz="21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526A92-8AAF-4BF0-85FE-B336BF0F8D2D}" type="datetimeFigureOut">
              <a:rPr lang="en-US" smtClean="0"/>
              <a:t>10/16/2024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AF2F91-6C79-4775-9E01-5F8EDCA63F89}" type="slidenum">
              <a:rPr lang="en-US" smtClean="0"/>
              <a:t>‹#›</a:t>
            </a:fld>
            <a:endParaRPr lang="en-US"/>
          </a:p>
        </p:txBody>
      </p:sp>
      <p:cxnSp>
        <p:nvCxnSpPr>
          <p:cNvPr id="16" name="Straight Connector 15"/>
          <p:cNvCxnSpPr/>
          <p:nvPr/>
        </p:nvCxnSpPr>
        <p:spPr>
          <a:xfrm flipH="1">
            <a:off x="8228012" y="8467"/>
            <a:ext cx="3810000" cy="3810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flipH="1">
            <a:off x="6108170" y="91545"/>
            <a:ext cx="6080655" cy="6080655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 flipH="1">
            <a:off x="7235825" y="228600"/>
            <a:ext cx="4953000" cy="4953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 flipH="1">
            <a:off x="7335837" y="32278"/>
            <a:ext cx="4852989" cy="485298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 flipH="1">
            <a:off x="7845426" y="609601"/>
            <a:ext cx="4343399" cy="434339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4345078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526A92-8AAF-4BF0-85FE-B336BF0F8D2D}" type="datetimeFigureOut">
              <a:rPr lang="en-US" smtClean="0"/>
              <a:t>10/16/2024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AF2F91-6C79-4775-9E01-5F8EDCA63F8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981691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1" y="2006600"/>
            <a:ext cx="8534401" cy="2281600"/>
          </a:xfrm>
        </p:spPr>
        <p:txBody>
          <a:bodyPr anchor="b">
            <a:normAutofit/>
          </a:bodyPr>
          <a:lstStyle>
            <a:lvl1pPr algn="l">
              <a:defRPr sz="3600" b="0" cap="all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3" y="4495800"/>
            <a:ext cx="8534400" cy="14986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526A92-8AAF-4BF0-85FE-B336BF0F8D2D}" type="datetimeFigureOut">
              <a:rPr lang="en-US" smtClean="0"/>
              <a:t>10/16/2024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AF2F91-6C79-4775-9E01-5F8EDCA63F8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770261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4211" y="685800"/>
            <a:ext cx="4937655" cy="361526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08133" y="685801"/>
            <a:ext cx="4934479" cy="3615266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526A92-8AAF-4BF0-85FE-B336BF0F8D2D}" type="datetimeFigureOut">
              <a:rPr lang="en-US" smtClean="0"/>
              <a:t>10/16/2024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AF2F91-6C79-4775-9E01-5F8EDCA63F8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595472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72080" y="685800"/>
            <a:ext cx="4649787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4211" y="1270529"/>
            <a:ext cx="4937655" cy="3030538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079066" y="685800"/>
            <a:ext cx="4665134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806545" y="1262062"/>
            <a:ext cx="4929188" cy="3030538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526A92-8AAF-4BF0-85FE-B336BF0F8D2D}" type="datetimeFigureOut">
              <a:rPr lang="en-US" smtClean="0"/>
              <a:t>10/16/2024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AF2F91-6C79-4775-9E01-5F8EDCA63F8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733272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526A92-8AAF-4BF0-85FE-B336BF0F8D2D}" type="datetimeFigureOut">
              <a:rPr lang="en-US" smtClean="0"/>
              <a:t>10/16/2024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AF2F91-6C79-4775-9E01-5F8EDCA63F8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998788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526A92-8AAF-4BF0-85FE-B336BF0F8D2D}" type="datetimeFigureOut">
              <a:rPr lang="en-US" smtClean="0"/>
              <a:t>10/16/2024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AF2F91-6C79-4775-9E01-5F8EDCA63F8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32680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85012" y="685800"/>
            <a:ext cx="3657600" cy="137160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4212" y="685800"/>
            <a:ext cx="5943601" cy="5308600"/>
          </a:xfrm>
        </p:spPr>
        <p:txBody>
          <a:bodyPr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085012" y="2209799"/>
            <a:ext cx="3657600" cy="2091267"/>
          </a:xfrm>
        </p:spPr>
        <p:txBody>
          <a:bodyPr anchor="t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526A92-8AAF-4BF0-85FE-B336BF0F8D2D}" type="datetimeFigureOut">
              <a:rPr lang="en-US" smtClean="0"/>
              <a:t>10/16/2024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AF2F91-6C79-4775-9E01-5F8EDCA63F8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814923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2812" y="1447800"/>
            <a:ext cx="6019800" cy="114300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989012" y="914400"/>
            <a:ext cx="3280974" cy="45720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2812" y="2777066"/>
            <a:ext cx="6021388" cy="2048933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526A92-8AAF-4BF0-85FE-B336BF0F8D2D}" type="datetimeFigureOut">
              <a:rPr lang="en-US" smtClean="0"/>
              <a:t>10/16/2024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AF2F91-6C79-4775-9E01-5F8EDCA63F8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905993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3"/>
          </p:nvPr>
        </p:nvSpPr>
        <p:spPr>
          <a:xfrm>
            <a:off x="685800" y="533400"/>
            <a:ext cx="10818812" cy="31242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6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914402" y="3843867"/>
            <a:ext cx="8304210" cy="457200"/>
          </a:xfrm>
        </p:spPr>
        <p:txBody>
          <a:bodyPr anchor="t">
            <a:normAutofit/>
          </a:bodyPr>
          <a:lstStyle>
            <a:lvl1pPr marL="0" indent="0">
              <a:buFontTx/>
              <a:buNone/>
              <a:defRPr sz="16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526A92-8AAF-4BF0-85FE-B336BF0F8D2D}" type="datetimeFigureOut">
              <a:rPr lang="en-US" smtClean="0"/>
              <a:t>10/16/2024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AF2F91-6C79-4775-9E01-5F8EDCA63F8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075488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2743200"/>
          </a:xfrm>
        </p:spPr>
        <p:txBody>
          <a:bodyPr anchor="ctr">
            <a:normAutofit/>
          </a:bodyPr>
          <a:lstStyle>
            <a:lvl1pPr algn="l">
              <a:defRPr sz="3200" b="0" cap="all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2" y="4114800"/>
            <a:ext cx="8535988" cy="18796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526A92-8AAF-4BF0-85FE-B336BF0F8D2D}" type="datetimeFigureOut">
              <a:rPr lang="en-US" smtClean="0"/>
              <a:t>10/16/2024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AF2F91-6C79-4775-9E01-5F8EDCA63F8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173419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685800"/>
            <a:ext cx="9144001" cy="2743200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46212" y="3429000"/>
            <a:ext cx="8534400" cy="381000"/>
          </a:xfrm>
        </p:spPr>
        <p:txBody>
          <a:bodyPr anchor="ctr"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3" y="4301067"/>
            <a:ext cx="8534400" cy="1684865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526A92-8AAF-4BF0-85FE-B336BF0F8D2D}" type="datetimeFigureOut">
              <a:rPr lang="en-US" smtClean="0"/>
              <a:t>10/16/2024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AF2F91-6C79-4775-9E01-5F8EDCA63F89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531812" y="81222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285412" y="276860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62281266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2" y="3429000"/>
            <a:ext cx="8534400" cy="1697400"/>
          </a:xfrm>
        </p:spPr>
        <p:txBody>
          <a:bodyPr anchor="b">
            <a:normAutofit/>
          </a:bodyPr>
          <a:lstStyle>
            <a:lvl1pPr algn="l">
              <a:defRPr sz="3200" b="0" cap="all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5132981"/>
            <a:ext cx="8535990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526A92-8AAF-4BF0-85FE-B336BF0F8D2D}" type="datetimeFigureOut">
              <a:rPr lang="en-US" smtClean="0"/>
              <a:t>10/16/2024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AF2F91-6C79-4775-9E01-5F8EDCA63F8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908112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3" y="685800"/>
            <a:ext cx="9144000" cy="2743200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4212" y="3928534"/>
            <a:ext cx="8534401" cy="1049866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4978400"/>
            <a:ext cx="8534401" cy="10160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526A92-8AAF-4BF0-85FE-B336BF0F8D2D}" type="datetimeFigureOut">
              <a:rPr lang="en-US" smtClean="0"/>
              <a:t>10/16/2024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AF2F91-6C79-4775-9E01-5F8EDCA63F89}" type="slidenum">
              <a:rPr lang="en-US" smtClean="0"/>
              <a:t>‹#›</a:t>
            </a:fld>
            <a:endParaRPr lang="en-US"/>
          </a:p>
        </p:txBody>
      </p:sp>
      <p:sp>
        <p:nvSpPr>
          <p:cNvPr id="11" name="TextBox 10"/>
          <p:cNvSpPr txBox="1"/>
          <p:nvPr/>
        </p:nvSpPr>
        <p:spPr>
          <a:xfrm>
            <a:off x="531812" y="81222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285412" y="276860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424243075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2743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4212" y="3928534"/>
            <a:ext cx="8534400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4766732"/>
            <a:ext cx="8534401" cy="12276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526A92-8AAF-4BF0-85FE-B336BF0F8D2D}" type="datetimeFigureOut">
              <a:rPr lang="en-US" smtClean="0"/>
              <a:t>10/16/2024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AF2F91-6C79-4775-9E01-5F8EDCA63F8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033495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526A92-8AAF-4BF0-85FE-B336BF0F8D2D}" type="datetimeFigureOut">
              <a:rPr lang="en-US" smtClean="0"/>
              <a:t>10/16/2024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AF2F91-6C79-4775-9E01-5F8EDCA63F8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475624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85212" y="685800"/>
            <a:ext cx="2057400" cy="4572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85800"/>
            <a:ext cx="7823200" cy="5308600"/>
          </a:xfrm>
        </p:spPr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526A92-8AAF-4BF0-85FE-B336BF0F8D2D}" type="datetimeFigureOut">
              <a:rPr lang="en-US" smtClean="0"/>
              <a:t>10/16/2024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AF2F91-6C79-4775-9E01-5F8EDCA63F8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70894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9206969" y="2963333"/>
            <a:ext cx="2981858" cy="3208867"/>
            <a:chOff x="9206969" y="2963333"/>
            <a:chExt cx="2981858" cy="3208867"/>
          </a:xfrm>
        </p:grpSpPr>
        <p:cxnSp>
          <p:nvCxnSpPr>
            <p:cNvPr id="8" name="Straight Connector 7"/>
            <p:cNvCxnSpPr/>
            <p:nvPr/>
          </p:nvCxnSpPr>
          <p:spPr>
            <a:xfrm flipH="1">
              <a:off x="11276012" y="2963333"/>
              <a:ext cx="912814" cy="912812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 flipH="1">
              <a:off x="9206969" y="3190344"/>
              <a:ext cx="2981857" cy="2981856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 flipH="1">
              <a:off x="10292292" y="3285067"/>
              <a:ext cx="1896534" cy="1896533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flipH="1">
              <a:off x="10443103" y="3131080"/>
              <a:ext cx="1745722" cy="174572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 flipH="1">
              <a:off x="10918826" y="3683001"/>
              <a:ext cx="1270001" cy="1269999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4212" y="4487332"/>
            <a:ext cx="8534400" cy="15070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2" y="685800"/>
            <a:ext cx="8534400" cy="361526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904412" y="6172200"/>
            <a:ext cx="16002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3B526A92-8AAF-4BF0-85FE-B336BF0F8D2D}" type="datetimeFigureOut">
              <a:rPr lang="en-US" smtClean="0"/>
              <a:t>10/16/2024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4212" y="6172200"/>
            <a:ext cx="75438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63200" y="5578475"/>
            <a:ext cx="1142245" cy="6699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32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52AF2F91-6C79-4775-9E01-5F8EDCA63F8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324803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63" r:id="rId1"/>
    <p:sldLayoutId id="2147483764" r:id="rId2"/>
    <p:sldLayoutId id="2147483765" r:id="rId3"/>
    <p:sldLayoutId id="2147483766" r:id="rId4"/>
    <p:sldLayoutId id="2147483767" r:id="rId5"/>
    <p:sldLayoutId id="2147483768" r:id="rId6"/>
    <p:sldLayoutId id="2147483769" r:id="rId7"/>
    <p:sldLayoutId id="2147483770" r:id="rId8"/>
    <p:sldLayoutId id="2147483771" r:id="rId9"/>
    <p:sldLayoutId id="2147483772" r:id="rId10"/>
    <p:sldLayoutId id="2147483773" r:id="rId11"/>
    <p:sldLayoutId id="2147483774" r:id="rId12"/>
    <p:sldLayoutId id="2147483775" r:id="rId13"/>
    <p:sldLayoutId id="2147483776" r:id="rId14"/>
    <p:sldLayoutId id="2147483777" r:id="rId15"/>
    <p:sldLayoutId id="2147483778" r:id="rId16"/>
    <p:sldLayoutId id="2147483779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 cap="all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20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8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6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4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www.success.com/10-steps-to-achieve-any-goal/" TargetMode="Externa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www.dreamstime.com/conceptual-hand-writing-showing-task-completed-business-photo-text-finished-action-assignments-has-no-remaining-duration-image147262021" TargetMode="Externa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pixabay.com/en/time-levy-deadline-hand-leave-pen-481444/" TargetMode="Externa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clavesliderazgoresponsable.blogspot.com/2020/04/como-evitar-distracciones-y-ser-fieles.html" TargetMode="Externa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5" Type="http://schemas.openxmlformats.org/officeDocument/2006/relationships/image" Target="../media/image10.png"/><Relationship Id="rId4" Type="http://schemas.openxmlformats.org/officeDocument/2006/relationships/notesSlide" Target="../notesSlides/notesSlide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4" Type="http://schemas.openxmlformats.org/officeDocument/2006/relationships/image" Target="../media/image10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5" Type="http://schemas.openxmlformats.org/officeDocument/2006/relationships/image" Target="../media/image10.png"/><Relationship Id="rId4" Type="http://schemas.openxmlformats.org/officeDocument/2006/relationships/notesSlide" Target="../notesSlides/notesSlide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5" Type="http://schemas.openxmlformats.org/officeDocument/2006/relationships/image" Target="../media/image10.png"/><Relationship Id="rId4" Type="http://schemas.openxmlformats.org/officeDocument/2006/relationships/notesSlide" Target="../notesSlides/notesSlide8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4.mp3"/><Relationship Id="rId1" Type="http://schemas.microsoft.com/office/2007/relationships/media" Target="../media/media4.mp3"/><Relationship Id="rId5" Type="http://schemas.openxmlformats.org/officeDocument/2006/relationships/image" Target="../media/image12.png"/><Relationship Id="rId4" Type="http://schemas.openxmlformats.org/officeDocument/2006/relationships/notesSlide" Target="../notesSlides/notesSlide9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5.mp3"/><Relationship Id="rId1" Type="http://schemas.microsoft.com/office/2007/relationships/media" Target="../media/media5.mp3"/><Relationship Id="rId5" Type="http://schemas.openxmlformats.org/officeDocument/2006/relationships/image" Target="../media/image12.png"/><Relationship Id="rId4" Type="http://schemas.openxmlformats.org/officeDocument/2006/relationships/notesSlide" Target="../notesSlides/notesSlide10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ream and Orange Illustrative Welcome Back to Class YouTube Intro Video">
            <a:hlinkClick r:id="" action="ppaction://media"/>
            <a:extLst>
              <a:ext uri="{FF2B5EF4-FFF2-40B4-BE49-F238E27FC236}">
                <a16:creationId xmlns:a16="http://schemas.microsoft.com/office/drawing/2014/main" id="{984C51D5-D3B5-6E43-A3E1-EC595F132F19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10873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000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repeatCount="indefinite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ream and Orange Illustrative Welcome Back to Class YouTube Intro Video1">
            <a:hlinkClick r:id="" action="ppaction://media"/>
            <a:extLst>
              <a:ext uri="{FF2B5EF4-FFF2-40B4-BE49-F238E27FC236}">
                <a16:creationId xmlns:a16="http://schemas.microsoft.com/office/drawing/2014/main" id="{DF3CC484-0CDF-F9A4-151E-C1BA5B12B2F3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96310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000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repeatCount="indefinite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/>
          <p:nvPr/>
        </p:nvGrpSpPr>
        <p:grpSpPr>
          <a:xfrm>
            <a:off x="-1172" y="-7619"/>
            <a:ext cx="12192000" cy="1000678"/>
            <a:chOff x="7620" y="-7620"/>
            <a:chExt cx="12192000" cy="1083309"/>
          </a:xfrm>
          <a:solidFill>
            <a:srgbClr val="6D9FB1"/>
          </a:solidFill>
        </p:grpSpPr>
        <p:sp>
          <p:nvSpPr>
            <p:cNvPr id="23" name="Round Single Corner Rectangle 22"/>
            <p:cNvSpPr/>
            <p:nvPr/>
          </p:nvSpPr>
          <p:spPr>
            <a:xfrm flipV="1">
              <a:off x="7620" y="-5876"/>
              <a:ext cx="12192000" cy="1081565"/>
            </a:xfrm>
            <a:prstGeom prst="round1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4" name="Round Single Corner Rectangle 23"/>
            <p:cNvSpPr/>
            <p:nvPr/>
          </p:nvSpPr>
          <p:spPr>
            <a:xfrm flipV="1">
              <a:off x="7620" y="-7620"/>
              <a:ext cx="12109450" cy="996951"/>
            </a:xfrm>
            <a:prstGeom prst="round1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5" name="Round Single Corner Rectangle 24"/>
            <p:cNvSpPr/>
            <p:nvPr/>
          </p:nvSpPr>
          <p:spPr>
            <a:xfrm flipV="1">
              <a:off x="7620" y="-7620"/>
              <a:ext cx="12014200" cy="914401"/>
            </a:xfrm>
            <a:prstGeom prst="round1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33" name="Group 32"/>
          <p:cNvGrpSpPr/>
          <p:nvPr/>
        </p:nvGrpSpPr>
        <p:grpSpPr>
          <a:xfrm>
            <a:off x="2261781" y="112190"/>
            <a:ext cx="712319" cy="709214"/>
            <a:chOff x="2180974" y="148629"/>
            <a:chExt cx="712319" cy="709214"/>
          </a:xfrm>
        </p:grpSpPr>
        <p:sp>
          <p:nvSpPr>
            <p:cNvPr id="30" name="Oval 29"/>
            <p:cNvSpPr/>
            <p:nvPr/>
          </p:nvSpPr>
          <p:spPr>
            <a:xfrm>
              <a:off x="2180974" y="148629"/>
              <a:ext cx="712319" cy="709214"/>
            </a:xfrm>
            <a:prstGeom prst="ellipse">
              <a:avLst/>
            </a:prstGeom>
            <a:solidFill>
              <a:srgbClr val="77ADC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1" name="Chord 30"/>
            <p:cNvSpPr/>
            <p:nvPr/>
          </p:nvSpPr>
          <p:spPr>
            <a:xfrm rot="4088942">
              <a:off x="2197459" y="160739"/>
              <a:ext cx="676824" cy="685834"/>
            </a:xfrm>
            <a:prstGeom prst="chord">
              <a:avLst>
                <a:gd name="adj1" fmla="val 2761841"/>
                <a:gd name="adj2" fmla="val 16200000"/>
              </a:avLst>
            </a:prstGeom>
            <a:solidFill>
              <a:srgbClr val="0087B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sp>
        <p:nvSpPr>
          <p:cNvPr id="34" name="Rounded Rectangle 33"/>
          <p:cNvSpPr/>
          <p:nvPr/>
        </p:nvSpPr>
        <p:spPr>
          <a:xfrm>
            <a:off x="3389756" y="1364103"/>
            <a:ext cx="5893861" cy="625641"/>
          </a:xfrm>
          <a:prstGeom prst="roundRect">
            <a:avLst>
              <a:gd name="adj" fmla="val 42661"/>
            </a:avLst>
          </a:prstGeom>
          <a:solidFill>
            <a:srgbClr val="6D9FB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TextBox 35"/>
          <p:cNvSpPr txBox="1"/>
          <p:nvPr/>
        </p:nvSpPr>
        <p:spPr>
          <a:xfrm>
            <a:off x="3915313" y="1399646"/>
            <a:ext cx="517952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chemeClr val="bg1"/>
                </a:solidFill>
                <a:latin typeface="Arial Narrow" panose="020B0606020202030204" pitchFamily="34" charset="0"/>
              </a:rPr>
              <a:t>LESSON 2: A CLOSER LOOK 1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928438" y="132929"/>
            <a:ext cx="125234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>
                <a:solidFill>
                  <a:schemeClr val="bg1"/>
                </a:solidFill>
                <a:latin typeface="Myriad Pro" pitchFamily="34" charset="0"/>
              </a:rPr>
              <a:t>Unit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3150250" y="88279"/>
            <a:ext cx="886277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>
                <a:solidFill>
                  <a:schemeClr val="bg1"/>
                </a:solidFill>
                <a:latin typeface="Myriad Pro" pitchFamily="34" charset="0"/>
              </a:rPr>
              <a:t>HEALTHY LIVING FOR TEENS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2243706" y="95637"/>
            <a:ext cx="73039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>
                <a:solidFill>
                  <a:schemeClr val="bg1"/>
                </a:solidFill>
                <a:latin typeface="Myriad Pro" pitchFamily="34" charset="0"/>
              </a:rPr>
              <a:t>3</a:t>
            </a:r>
          </a:p>
        </p:txBody>
      </p:sp>
      <p:grpSp>
        <p:nvGrpSpPr>
          <p:cNvPr id="7" name="Group 6"/>
          <p:cNvGrpSpPr/>
          <p:nvPr/>
        </p:nvGrpSpPr>
        <p:grpSpPr>
          <a:xfrm>
            <a:off x="2845288" y="1212464"/>
            <a:ext cx="990895" cy="941618"/>
            <a:chOff x="2766630" y="1746890"/>
            <a:chExt cx="990895" cy="941618"/>
          </a:xfrm>
        </p:grpSpPr>
        <p:pic>
          <p:nvPicPr>
            <p:cNvPr id="35" name="Picture 34"/>
            <p:cNvPicPr>
              <a:picLocks noChangeAspect="1"/>
            </p:cNvPicPr>
            <p:nvPr/>
          </p:nvPicPr>
          <p:blipFill>
            <a:blip r:embed="rId2">
              <a:duotone>
                <a:schemeClr val="accent2">
                  <a:shade val="45000"/>
                  <a:satMod val="135000"/>
                </a:schemeClr>
                <a:prstClr val="white"/>
              </a:duotone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aturation sat="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766630" y="1746890"/>
              <a:ext cx="990895" cy="941618"/>
            </a:xfrm>
            <a:prstGeom prst="rect">
              <a:avLst/>
            </a:prstGeom>
          </p:spPr>
        </p:pic>
        <p:pic>
          <p:nvPicPr>
            <p:cNvPr id="6" name="Picture 5"/>
            <p:cNvPicPr>
              <a:picLocks noChangeAspect="1"/>
            </p:cNvPicPr>
            <p:nvPr/>
          </p:nvPicPr>
          <p:blipFill rotWithShape="1">
            <a:blip r:embed="rId4"/>
            <a:srcRect t="5582"/>
            <a:stretch/>
          </p:blipFill>
          <p:spPr>
            <a:xfrm>
              <a:off x="2906617" y="1968106"/>
              <a:ext cx="710920" cy="499184"/>
            </a:xfrm>
            <a:prstGeom prst="rect">
              <a:avLst/>
            </a:prstGeom>
          </p:spPr>
        </p:pic>
      </p:grpSp>
      <p:pic>
        <p:nvPicPr>
          <p:cNvPr id="2" name="Picture 1">
            <a:extLst>
              <a:ext uri="{FF2B5EF4-FFF2-40B4-BE49-F238E27FC236}">
                <a16:creationId xmlns:a16="http://schemas.microsoft.com/office/drawing/2014/main" id="{66C77074-4E65-F95F-8B19-D73C22711C8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60648" y="2266392"/>
            <a:ext cx="5447434" cy="33281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62115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Google Shape;1881;p31"/>
          <p:cNvSpPr txBox="1">
            <a:spLocks/>
          </p:cNvSpPr>
          <p:nvPr/>
        </p:nvSpPr>
        <p:spPr>
          <a:xfrm>
            <a:off x="444695" y="723926"/>
            <a:ext cx="5298696" cy="11825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6000" b="1" dirty="0"/>
              <a:t>achieve (v)</a:t>
            </a:r>
          </a:p>
        </p:txBody>
      </p:sp>
      <p:sp>
        <p:nvSpPr>
          <p:cNvPr id="2" name="Rectangle 1"/>
          <p:cNvSpPr/>
          <p:nvPr/>
        </p:nvSpPr>
        <p:spPr>
          <a:xfrm>
            <a:off x="982983" y="1651637"/>
            <a:ext cx="2937022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6000" b="1" dirty="0">
                <a:solidFill>
                  <a:schemeClr val="accent5">
                    <a:lumMod val="50000"/>
                  </a:schemeClr>
                </a:solidFill>
              </a:rPr>
              <a:t>/</a:t>
            </a:r>
            <a:r>
              <a:rPr lang="en-US" sz="6000" b="1" dirty="0" err="1">
                <a:solidFill>
                  <a:schemeClr val="accent5">
                    <a:lumMod val="50000"/>
                  </a:schemeClr>
                </a:solidFill>
              </a:rPr>
              <a:t>əˈtʃiːv</a:t>
            </a:r>
            <a:r>
              <a:rPr lang="en-US" sz="6000" b="1" dirty="0">
                <a:solidFill>
                  <a:schemeClr val="accent5">
                    <a:lumMod val="50000"/>
                  </a:schemeClr>
                </a:solidFill>
              </a:rPr>
              <a:t>/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478963" y="39329"/>
            <a:ext cx="4132696" cy="646331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en-US" sz="3600" b="1" dirty="0">
                <a:solidFill>
                  <a:srgbClr val="0087B2"/>
                </a:solidFill>
                <a:effectLst>
                  <a:glow rad="88900">
                    <a:schemeClr val="bg1"/>
                  </a:glow>
                </a:effectLst>
                <a:latin typeface="Arial" panose="020B0604020202020204" pitchFamily="34" charset="0"/>
                <a:cs typeface="Arial" panose="020B0604020202020204" pitchFamily="34" charset="0"/>
              </a:rPr>
              <a:t>VOCABULARY</a:t>
            </a:r>
          </a:p>
        </p:txBody>
      </p:sp>
      <p:pic>
        <p:nvPicPr>
          <p:cNvPr id="5" name="Picture 4" descr="A hand holding a medal&#10;&#10;Description automatically generated">
            <a:extLst>
              <a:ext uri="{FF2B5EF4-FFF2-40B4-BE49-F238E27FC236}">
                <a16:creationId xmlns:a16="http://schemas.microsoft.com/office/drawing/2014/main" id="{F70BD54B-3A35-F4B1-7DDA-764FC82AC38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4"/>
              </a:ext>
            </a:extLst>
          </a:blip>
          <a:stretch>
            <a:fillRect/>
          </a:stretch>
        </p:blipFill>
        <p:spPr>
          <a:xfrm>
            <a:off x="5611622" y="955256"/>
            <a:ext cx="6135683" cy="40885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41491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Google Shape;1881;p31"/>
          <p:cNvSpPr txBox="1">
            <a:spLocks/>
          </p:cNvSpPr>
          <p:nvPr/>
        </p:nvSpPr>
        <p:spPr>
          <a:xfrm>
            <a:off x="630656" y="908115"/>
            <a:ext cx="5971569" cy="11191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6000" b="1" dirty="0"/>
              <a:t>accomplish </a:t>
            </a:r>
            <a:r>
              <a:rPr lang="en-US" sz="6000" b="1" dirty="0">
                <a:cs typeface="Calibri" panose="020F0502020204030204" pitchFamily="34" charset="0"/>
              </a:rPr>
              <a:t>(v)</a:t>
            </a:r>
          </a:p>
        </p:txBody>
      </p:sp>
      <p:sp>
        <p:nvSpPr>
          <p:cNvPr id="2" name="Rectangle 1"/>
          <p:cNvSpPr/>
          <p:nvPr/>
        </p:nvSpPr>
        <p:spPr>
          <a:xfrm>
            <a:off x="654163" y="1741914"/>
            <a:ext cx="4948791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6000" b="1" dirty="0">
                <a:solidFill>
                  <a:schemeClr val="accent5">
                    <a:lumMod val="50000"/>
                  </a:schemeClr>
                </a:solidFill>
              </a:rPr>
              <a:t>/</a:t>
            </a:r>
            <a:r>
              <a:rPr lang="en-US" sz="6000" b="1" dirty="0" err="1">
                <a:solidFill>
                  <a:schemeClr val="accent5">
                    <a:lumMod val="50000"/>
                  </a:schemeClr>
                </a:solidFill>
              </a:rPr>
              <a:t>əˈkɑːmplɪʃ</a:t>
            </a:r>
            <a:r>
              <a:rPr lang="en-US" sz="6000" b="1" dirty="0">
                <a:solidFill>
                  <a:schemeClr val="accent5">
                    <a:lumMod val="50000"/>
                  </a:schemeClr>
                </a:solidFill>
              </a:rPr>
              <a:t>/ </a:t>
            </a:r>
          </a:p>
        </p:txBody>
      </p:sp>
      <p:pic>
        <p:nvPicPr>
          <p:cNvPr id="5" name="Picture 4" descr="A person holding a tablet&#10;&#10;Description automatically generated">
            <a:extLst>
              <a:ext uri="{FF2B5EF4-FFF2-40B4-BE49-F238E27FC236}">
                <a16:creationId xmlns:a16="http://schemas.microsoft.com/office/drawing/2014/main" id="{4F945020-837C-9DCB-817D-D89561C531A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4"/>
              </a:ext>
            </a:extLst>
          </a:blip>
          <a:stretch>
            <a:fillRect/>
          </a:stretch>
        </p:blipFill>
        <p:spPr>
          <a:xfrm>
            <a:off x="6562915" y="1016718"/>
            <a:ext cx="4998429" cy="3336451"/>
          </a:xfrm>
          <a:prstGeom prst="rect">
            <a:avLst/>
          </a:prstGeom>
        </p:spPr>
      </p:pic>
      <p:sp>
        <p:nvSpPr>
          <p:cNvPr id="18" name="TextBox 17"/>
          <p:cNvSpPr txBox="1"/>
          <p:nvPr/>
        </p:nvSpPr>
        <p:spPr>
          <a:xfrm>
            <a:off x="4478963" y="39329"/>
            <a:ext cx="4132696" cy="646331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en-US" sz="3600" b="1" dirty="0">
                <a:solidFill>
                  <a:srgbClr val="0087B2"/>
                </a:solidFill>
                <a:effectLst>
                  <a:glow rad="88900">
                    <a:schemeClr val="bg1"/>
                  </a:glow>
                </a:effectLst>
                <a:latin typeface="Arial" panose="020B0604020202020204" pitchFamily="34" charset="0"/>
                <a:cs typeface="Arial" panose="020B0604020202020204" pitchFamily="34" charset="0"/>
              </a:rPr>
              <a:t>VOCABULARY</a:t>
            </a:r>
          </a:p>
        </p:txBody>
      </p:sp>
    </p:spTree>
    <p:extLst>
      <p:ext uri="{BB962C8B-B14F-4D97-AF65-F5344CB8AC3E}">
        <p14:creationId xmlns:p14="http://schemas.microsoft.com/office/powerpoint/2010/main" val="28179774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Google Shape;1881;p31"/>
          <p:cNvSpPr txBox="1">
            <a:spLocks/>
          </p:cNvSpPr>
          <p:nvPr/>
        </p:nvSpPr>
        <p:spPr>
          <a:xfrm>
            <a:off x="737503" y="1184062"/>
            <a:ext cx="5971569" cy="11263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6000" b="1" dirty="0"/>
              <a:t>due date </a:t>
            </a:r>
            <a:r>
              <a:rPr lang="en-US" sz="6000" b="1" dirty="0">
                <a:cs typeface="Calibri" panose="020F0502020204030204" pitchFamily="34" charset="0"/>
              </a:rPr>
              <a:t>(n)</a:t>
            </a:r>
          </a:p>
        </p:txBody>
      </p:sp>
      <p:sp>
        <p:nvSpPr>
          <p:cNvPr id="2" name="Rectangle 1"/>
          <p:cNvSpPr/>
          <p:nvPr/>
        </p:nvSpPr>
        <p:spPr>
          <a:xfrm>
            <a:off x="1084284" y="2137977"/>
            <a:ext cx="3934090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5400" b="1" dirty="0">
                <a:solidFill>
                  <a:schemeClr val="accent5">
                    <a:lumMod val="50000"/>
                  </a:schemeClr>
                </a:solidFill>
              </a:rPr>
              <a:t>/ˈduː </a:t>
            </a:r>
            <a:r>
              <a:rPr lang="en-US" sz="5400" b="1" dirty="0" err="1">
                <a:solidFill>
                  <a:schemeClr val="accent5">
                    <a:lumMod val="50000"/>
                  </a:schemeClr>
                </a:solidFill>
              </a:rPr>
              <a:t>deɪt</a:t>
            </a:r>
            <a:r>
              <a:rPr lang="en-US" sz="5400" b="1" dirty="0">
                <a:solidFill>
                  <a:schemeClr val="accent5">
                    <a:lumMod val="50000"/>
                  </a:schemeClr>
                </a:solidFill>
              </a:rPr>
              <a:t>/ </a:t>
            </a:r>
          </a:p>
        </p:txBody>
      </p:sp>
      <p:pic>
        <p:nvPicPr>
          <p:cNvPr id="6" name="Picture 5" descr="A hand writing on a calendar&#10;&#10;Description automatically generated">
            <a:extLst>
              <a:ext uri="{FF2B5EF4-FFF2-40B4-BE49-F238E27FC236}">
                <a16:creationId xmlns:a16="http://schemas.microsoft.com/office/drawing/2014/main" id="{3DB5F355-2058-C0D8-2FD7-68896E685AC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4"/>
              </a:ext>
            </a:extLst>
          </a:blip>
          <a:stretch>
            <a:fillRect/>
          </a:stretch>
        </p:blipFill>
        <p:spPr>
          <a:xfrm>
            <a:off x="6545311" y="1575464"/>
            <a:ext cx="5173308" cy="3653649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4478963" y="39329"/>
            <a:ext cx="4132696" cy="646331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en-US" sz="3600" b="1" dirty="0">
                <a:solidFill>
                  <a:srgbClr val="0087B2"/>
                </a:solidFill>
                <a:effectLst>
                  <a:glow rad="88900">
                    <a:schemeClr val="bg1"/>
                  </a:glow>
                </a:effectLst>
                <a:latin typeface="Arial" panose="020B0604020202020204" pitchFamily="34" charset="0"/>
                <a:cs typeface="Arial" panose="020B0604020202020204" pitchFamily="34" charset="0"/>
              </a:rPr>
              <a:t>VOCABULARY</a:t>
            </a:r>
          </a:p>
        </p:txBody>
      </p:sp>
    </p:spTree>
    <p:extLst>
      <p:ext uri="{BB962C8B-B14F-4D97-AF65-F5344CB8AC3E}">
        <p14:creationId xmlns:p14="http://schemas.microsoft.com/office/powerpoint/2010/main" val="13620795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Google Shape;1881;p31"/>
          <p:cNvSpPr txBox="1">
            <a:spLocks/>
          </p:cNvSpPr>
          <p:nvPr/>
        </p:nvSpPr>
        <p:spPr>
          <a:xfrm>
            <a:off x="1049389" y="860276"/>
            <a:ext cx="5495922" cy="10819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6000" b="1" dirty="0"/>
              <a:t> distraction </a:t>
            </a:r>
            <a:r>
              <a:rPr lang="en-US" sz="6000" b="1" dirty="0">
                <a:cs typeface="Calibri" panose="020F0502020204030204" pitchFamily="34" charset="0"/>
              </a:rPr>
              <a:t>(n)</a:t>
            </a:r>
          </a:p>
        </p:txBody>
      </p:sp>
      <p:pic>
        <p:nvPicPr>
          <p:cNvPr id="6" name="Picture 5" descr="Cartoon character next to a person&#10;&#10;Description automatically generated">
            <a:extLst>
              <a:ext uri="{FF2B5EF4-FFF2-40B4-BE49-F238E27FC236}">
                <a16:creationId xmlns:a16="http://schemas.microsoft.com/office/drawing/2014/main" id="{C222BC15-BCE1-7723-4C93-042771104DE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4"/>
              </a:ext>
            </a:extLst>
          </a:blip>
          <a:stretch>
            <a:fillRect/>
          </a:stretch>
        </p:blipFill>
        <p:spPr>
          <a:xfrm>
            <a:off x="6573156" y="836537"/>
            <a:ext cx="5102492" cy="331343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8" name="TextBox 17"/>
          <p:cNvSpPr txBox="1"/>
          <p:nvPr/>
        </p:nvSpPr>
        <p:spPr>
          <a:xfrm>
            <a:off x="4478963" y="39329"/>
            <a:ext cx="4132696" cy="646331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en-US" sz="3600" b="1" dirty="0">
                <a:solidFill>
                  <a:srgbClr val="0087B2"/>
                </a:solidFill>
                <a:effectLst>
                  <a:glow rad="88900">
                    <a:schemeClr val="bg1"/>
                  </a:glow>
                </a:effectLst>
                <a:latin typeface="Arial" panose="020B0604020202020204" pitchFamily="34" charset="0"/>
                <a:cs typeface="Arial" panose="020B0604020202020204" pitchFamily="34" charset="0"/>
              </a:rPr>
              <a:t>VOCABULARY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7AC38BD-546E-C942-9219-9D6C2AF3B919}"/>
              </a:ext>
            </a:extLst>
          </p:cNvPr>
          <p:cNvSpPr txBox="1"/>
          <p:nvPr/>
        </p:nvSpPr>
        <p:spPr>
          <a:xfrm>
            <a:off x="904272" y="1715252"/>
            <a:ext cx="6103814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vi-VN" sz="5400" b="1" i="0" dirty="0">
                <a:solidFill>
                  <a:srgbClr val="1D2A57"/>
                </a:solidFill>
                <a:effectLst/>
                <a:latin typeface="Arial" panose="020B0604020202020204" pitchFamily="34" charset="0"/>
              </a:rPr>
              <a:t> /</a:t>
            </a:r>
            <a:r>
              <a:rPr lang="vi-VN" sz="5400" b="1" i="0" dirty="0" err="1">
                <a:solidFill>
                  <a:srgbClr val="1D2A57"/>
                </a:solidFill>
                <a:effectLst/>
                <a:latin typeface="Arial" panose="020B0604020202020204" pitchFamily="34" charset="0"/>
              </a:rPr>
              <a:t>dɪˈstræk.ʃən</a:t>
            </a:r>
            <a:r>
              <a:rPr lang="vi-VN" sz="5400" b="1" i="0" dirty="0">
                <a:solidFill>
                  <a:srgbClr val="1D2A57"/>
                </a:solidFill>
                <a:effectLst/>
                <a:latin typeface="Arial" panose="020B0604020202020204" pitchFamily="34" charset="0"/>
              </a:rPr>
              <a:t>/</a:t>
            </a:r>
            <a:endParaRPr lang="vi-VN" sz="5400" b="1" dirty="0"/>
          </a:p>
        </p:txBody>
      </p:sp>
    </p:spTree>
    <p:extLst>
      <p:ext uri="{BB962C8B-B14F-4D97-AF65-F5344CB8AC3E}">
        <p14:creationId xmlns:p14="http://schemas.microsoft.com/office/powerpoint/2010/main" val="8734580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922DE5C-3A5C-DAC9-8306-B7371944AA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extBox 17">
            <a:extLst>
              <a:ext uri="{FF2B5EF4-FFF2-40B4-BE49-F238E27FC236}">
                <a16:creationId xmlns:a16="http://schemas.microsoft.com/office/drawing/2014/main" id="{8AE942AB-DA4A-C240-1AD1-94EA280C7EF1}"/>
              </a:ext>
            </a:extLst>
          </p:cNvPr>
          <p:cNvSpPr txBox="1"/>
          <p:nvPr/>
        </p:nvSpPr>
        <p:spPr>
          <a:xfrm>
            <a:off x="4478963" y="39329"/>
            <a:ext cx="4132696" cy="646331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en-US" sz="3600" b="1" dirty="0">
                <a:solidFill>
                  <a:srgbClr val="0087B2"/>
                </a:solidFill>
                <a:effectLst>
                  <a:glow rad="88900">
                    <a:schemeClr val="bg1"/>
                  </a:glow>
                </a:effectLst>
                <a:latin typeface="Arial" panose="020B0604020202020204" pitchFamily="34" charset="0"/>
                <a:cs typeface="Arial" panose="020B0604020202020204" pitchFamily="34" charset="0"/>
              </a:rPr>
              <a:t>VOCABULARY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85002D8-2E90-1DA1-CEA3-5488F907E1E0}"/>
              </a:ext>
            </a:extLst>
          </p:cNvPr>
          <p:cNvSpPr txBox="1"/>
          <p:nvPr/>
        </p:nvSpPr>
        <p:spPr>
          <a:xfrm>
            <a:off x="347784" y="1831703"/>
            <a:ext cx="5584093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vi-VN" sz="5400" b="1" i="0" dirty="0">
                <a:solidFill>
                  <a:schemeClr val="accent6"/>
                </a:solidFill>
                <a:effectLst/>
                <a:latin typeface="Arial" panose="020B0604020202020204" pitchFamily="34" charset="0"/>
              </a:rPr>
              <a:t> /ˌ</a:t>
            </a:r>
            <a:r>
              <a:rPr lang="vi-VN" sz="5400" b="1" i="0" dirty="0" err="1">
                <a:solidFill>
                  <a:schemeClr val="accent6"/>
                </a:solidFill>
                <a:effectLst/>
                <a:latin typeface="Arial" panose="020B0604020202020204" pitchFamily="34" charset="0"/>
              </a:rPr>
              <a:t>ɒp.tɪˈmɪs.tɪk</a:t>
            </a:r>
            <a:r>
              <a:rPr lang="vi-VN" sz="5400" b="1" i="0" dirty="0">
                <a:solidFill>
                  <a:schemeClr val="accent6"/>
                </a:solidFill>
                <a:effectLst/>
                <a:latin typeface="Arial" panose="020B0604020202020204" pitchFamily="34" charset="0"/>
              </a:rPr>
              <a:t>/</a:t>
            </a:r>
            <a:endParaRPr lang="vi-VN" sz="5400" b="1" dirty="0">
              <a:solidFill>
                <a:schemeClr val="accent6"/>
              </a:solidFill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6B4AC6D-1CD6-BCB1-6B18-4871BB27B5F1}"/>
              </a:ext>
            </a:extLst>
          </p:cNvPr>
          <p:cNvSpPr txBox="1"/>
          <p:nvPr/>
        </p:nvSpPr>
        <p:spPr>
          <a:xfrm>
            <a:off x="1012839" y="1151763"/>
            <a:ext cx="4582975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vi-VN" sz="6000" b="1" i="0" dirty="0" err="1">
                <a:effectLst/>
                <a:latin typeface="Arial" panose="020B0604020202020204" pitchFamily="34" charset="0"/>
              </a:rPr>
              <a:t>optimistic</a:t>
            </a:r>
            <a:endParaRPr lang="vi-VN" sz="6000" b="1" dirty="0"/>
          </a:p>
        </p:txBody>
      </p:sp>
      <p:pic>
        <p:nvPicPr>
          <p:cNvPr id="1026" name="Picture 2" descr="Being optimistic is a choice. Personal challenge: make a conscient… | by  Benoit des Ligneris | Radical Optimist | Medium">
            <a:extLst>
              <a:ext uri="{FF2B5EF4-FFF2-40B4-BE49-F238E27FC236}">
                <a16:creationId xmlns:a16="http://schemas.microsoft.com/office/drawing/2014/main" id="{9BBA1511-9A50-6F9F-0118-1C7A8C9CD5A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31877" y="820660"/>
            <a:ext cx="5309260" cy="329733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4492A9DE-A6B4-D63A-D964-6AAE2149A4F3}"/>
              </a:ext>
            </a:extLst>
          </p:cNvPr>
          <p:cNvCxnSpPr/>
          <p:nvPr/>
        </p:nvCxnSpPr>
        <p:spPr>
          <a:xfrm>
            <a:off x="5392615" y="2469325"/>
            <a:ext cx="1152696" cy="422367"/>
          </a:xfrm>
          <a:prstGeom prst="straightConnector1">
            <a:avLst/>
          </a:prstGeom>
          <a:ln w="57150">
            <a:solidFill>
              <a:srgbClr val="FF0000">
                <a:alpha val="60000"/>
              </a:srgb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364151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1" name="Table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20626183"/>
              </p:ext>
            </p:extLst>
          </p:nvPr>
        </p:nvGraphicFramePr>
        <p:xfrm>
          <a:off x="308753" y="440179"/>
          <a:ext cx="11574493" cy="5013954"/>
        </p:xfrm>
        <a:graphic>
          <a:graphicData uri="http://schemas.openxmlformats.org/drawingml/2006/table">
            <a:tbl>
              <a:tblPr firstRow="1" bandRow="1">
                <a:tableStyleId>{5DA37D80-6434-44D0-A028-1B22A696006F}</a:tableStyleId>
              </a:tblPr>
              <a:tblGrid>
                <a:gridCol w="372396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34524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50528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737480"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>
                          <a:solidFill>
                            <a:schemeClr val="bg1"/>
                          </a:solidFill>
                        </a:rPr>
                        <a:t>New words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>
                          <a:solidFill>
                            <a:schemeClr val="bg1"/>
                          </a:solidFill>
                        </a:rPr>
                        <a:t>Pronunciation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>
                          <a:solidFill>
                            <a:schemeClr val="bg1"/>
                          </a:solidFill>
                        </a:rPr>
                        <a:t>Meaning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079676">
                <a:tc>
                  <a:txBody>
                    <a:bodyPr/>
                    <a:lstStyle/>
                    <a:p>
                      <a:pPr marL="144145" marR="0" indent="-144145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4000" b="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1. achieve (v)</a:t>
                      </a:r>
                      <a:endParaRPr lang="en-US" sz="4000" b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755" marR="71755" marT="71755" marB="71755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200" b="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/</a:t>
                      </a:r>
                      <a:r>
                        <a:rPr lang="en-US" sz="3200" b="0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əˈtʃiːv</a:t>
                      </a:r>
                      <a:r>
                        <a:rPr lang="en-US" sz="3200" b="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/</a:t>
                      </a:r>
                    </a:p>
                  </a:txBody>
                  <a:tcPr marL="36195" marR="36195" marT="71755" marB="71755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vi-VN" sz="3200" b="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đạt được</a:t>
                      </a:r>
                    </a:p>
                  </a:txBody>
                  <a:tcPr marL="36195" marR="36195" marT="71755" marB="71755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88850">
                <a:tc>
                  <a:txBody>
                    <a:bodyPr/>
                    <a:lstStyle/>
                    <a:p>
                      <a:pPr marL="144145" marR="0" indent="-144145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4000" b="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2. accomplish (v) </a:t>
                      </a:r>
                      <a:endParaRPr lang="en-US" sz="4000" b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755" marR="71755" marT="71755" marB="71755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200" b="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/</a:t>
                      </a:r>
                      <a:r>
                        <a:rPr lang="en-US" sz="3200" b="0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əˈkɑːmplɪʃ</a:t>
                      </a:r>
                      <a:r>
                        <a:rPr lang="en-US" sz="3200" b="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/ </a:t>
                      </a:r>
                    </a:p>
                  </a:txBody>
                  <a:tcPr marL="36195" marR="36195" marT="71755" marB="71755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200" b="0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hoàn</a:t>
                      </a:r>
                      <a:r>
                        <a:rPr lang="en-US" sz="3200" b="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3200" b="0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thành</a:t>
                      </a:r>
                      <a:endParaRPr lang="en-US" sz="3200" b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71755" marB="71755" anchor="ctr"/>
                </a:tc>
                <a:extLst>
                  <a:ext uri="{0D108BD9-81ED-4DB2-BD59-A6C34878D82A}">
                    <a16:rowId xmlns:a16="http://schemas.microsoft.com/office/drawing/2014/main" val="2917693607"/>
                  </a:ext>
                </a:extLst>
              </a:tr>
              <a:tr h="888850">
                <a:tc>
                  <a:txBody>
                    <a:bodyPr/>
                    <a:lstStyle/>
                    <a:p>
                      <a:pPr marL="144145" marR="0" indent="-144145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4000" b="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3. due date (n)</a:t>
                      </a:r>
                    </a:p>
                  </a:txBody>
                  <a:tcPr marL="71755" marR="71755" marT="71755" marB="71755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200" b="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/ˈduː </a:t>
                      </a:r>
                      <a:r>
                        <a:rPr lang="en-US" sz="3200" b="0" dirty="0" err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deɪt</a:t>
                      </a:r>
                      <a:r>
                        <a:rPr lang="en-US" sz="3200" b="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/</a:t>
                      </a:r>
                    </a:p>
                  </a:txBody>
                  <a:tcPr marL="36195" marR="36195" marT="71755" marB="71755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200" dirty="0" err="1"/>
                        <a:t>hạn</a:t>
                      </a:r>
                      <a:r>
                        <a:rPr lang="en-US" sz="3200" dirty="0"/>
                        <a:t> </a:t>
                      </a:r>
                      <a:r>
                        <a:rPr lang="en-US" sz="3200" dirty="0" err="1"/>
                        <a:t>chót</a:t>
                      </a:r>
                      <a:endParaRPr lang="en-US" sz="4400" dirty="0"/>
                    </a:p>
                  </a:txBody>
                  <a:tcPr marL="36195" marR="36195" marT="71755" marB="71755" anchor="ctr"/>
                </a:tc>
                <a:extLst>
                  <a:ext uri="{0D108BD9-81ED-4DB2-BD59-A6C34878D82A}">
                    <a16:rowId xmlns:a16="http://schemas.microsoft.com/office/drawing/2014/main" val="1927143399"/>
                  </a:ext>
                </a:extLst>
              </a:tr>
              <a:tr h="888850">
                <a:tc>
                  <a:txBody>
                    <a:bodyPr/>
                    <a:lstStyle/>
                    <a:p>
                      <a:pPr marL="144145" marR="0" indent="-144145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4000" b="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4. distraction (n)</a:t>
                      </a:r>
                    </a:p>
                    <a:p>
                      <a:pPr marL="144145" marR="0" indent="-144145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4000" b="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5. optimisti</a:t>
                      </a:r>
                      <a:r>
                        <a:rPr lang="en-US" sz="4000" b="0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c</a:t>
                      </a:r>
                    </a:p>
                  </a:txBody>
                  <a:tcPr marL="71755" marR="71755" marT="71755" marB="71755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200" b="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/</a:t>
                      </a:r>
                      <a:r>
                        <a:rPr lang="en-US" sz="3200" b="0" dirty="0" err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dɪˈstrækʃn</a:t>
                      </a:r>
                      <a:r>
                        <a:rPr lang="en-US" sz="3200" b="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/ </a:t>
                      </a:r>
                    </a:p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vi-VN" sz="28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/ˌ</a:t>
                      </a:r>
                      <a:r>
                        <a:rPr lang="vi-VN" sz="2800" b="0" i="0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ɒp.tɪˈmɪs.tɪ</a:t>
                      </a:r>
                      <a:r>
                        <a:rPr lang="vi-VN" sz="2800" b="0" i="0" kern="1200" dirty="0" err="1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k</a:t>
                      </a:r>
                      <a:r>
                        <a:rPr lang="vi-VN" sz="28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/</a:t>
                      </a:r>
                      <a:endParaRPr lang="en-US" sz="2800" b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71755" marB="71755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200" b="0" dirty="0" err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điều</a:t>
                      </a:r>
                      <a:r>
                        <a:rPr lang="en-US" sz="3200" b="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3200" b="0" dirty="0" err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gây</a:t>
                      </a:r>
                      <a:r>
                        <a:rPr lang="en-US" sz="3200" b="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3200" b="0" dirty="0" err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xao</a:t>
                      </a:r>
                      <a:r>
                        <a:rPr lang="en-US" sz="3200" b="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3200" b="0" dirty="0" err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lãng</a:t>
                      </a:r>
                      <a:endParaRPr lang="en-US" sz="3200" b="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200" b="0" dirty="0" err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lạc</a:t>
                      </a:r>
                      <a:r>
                        <a:rPr lang="en-US" sz="3200" b="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3200" b="0" dirty="0" err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quan</a:t>
                      </a:r>
                      <a:r>
                        <a:rPr lang="en-US" sz="3200" b="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</a:p>
                  </a:txBody>
                  <a:tcPr marL="36195" marR="36195" marT="71755" marB="71755" anchor="ctr"/>
                </a:tc>
                <a:extLst>
                  <a:ext uri="{0D108BD9-81ED-4DB2-BD59-A6C34878D82A}">
                    <a16:rowId xmlns:a16="http://schemas.microsoft.com/office/drawing/2014/main" val="2472462640"/>
                  </a:ext>
                </a:extLst>
              </a:tr>
            </a:tbl>
          </a:graphicData>
        </a:graphic>
      </p:graphicFrame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C4B08BEA-21B8-A52A-B282-EA80EFFC5B1B}"/>
              </a:ext>
            </a:extLst>
          </p:cNvPr>
          <p:cNvSpPr/>
          <p:nvPr/>
        </p:nvSpPr>
        <p:spPr>
          <a:xfrm>
            <a:off x="851876" y="1446227"/>
            <a:ext cx="2328985" cy="523630"/>
          </a:xfrm>
          <a:prstGeom prst="roundRect">
            <a:avLst/>
          </a:prstGeom>
          <a:solidFill>
            <a:srgbClr val="FEE3AF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vi-VN"/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FD96C578-9E7A-12CE-C24D-6F59CB2D787B}"/>
              </a:ext>
            </a:extLst>
          </p:cNvPr>
          <p:cNvSpPr/>
          <p:nvPr/>
        </p:nvSpPr>
        <p:spPr>
          <a:xfrm>
            <a:off x="910491" y="3288362"/>
            <a:ext cx="2563447" cy="523630"/>
          </a:xfrm>
          <a:prstGeom prst="roundRect">
            <a:avLst/>
          </a:prstGeom>
          <a:solidFill>
            <a:srgbClr val="FEE3AF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vi-VN"/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9C70CCDA-B71E-78E2-DCDE-4C6A769FF0BB}"/>
              </a:ext>
            </a:extLst>
          </p:cNvPr>
          <p:cNvSpPr/>
          <p:nvPr/>
        </p:nvSpPr>
        <p:spPr>
          <a:xfrm>
            <a:off x="969105" y="4151067"/>
            <a:ext cx="2930771" cy="523630"/>
          </a:xfrm>
          <a:prstGeom prst="roundRect">
            <a:avLst/>
          </a:prstGeom>
          <a:solidFill>
            <a:srgbClr val="FEE3AF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vi-VN"/>
          </a:p>
        </p:txBody>
      </p:sp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722E1FE6-97E1-C0F3-4981-73457448E5AB}"/>
              </a:ext>
            </a:extLst>
          </p:cNvPr>
          <p:cNvSpPr/>
          <p:nvPr/>
        </p:nvSpPr>
        <p:spPr>
          <a:xfrm>
            <a:off x="851876" y="4802600"/>
            <a:ext cx="2328985" cy="523630"/>
          </a:xfrm>
          <a:prstGeom prst="roundRect">
            <a:avLst/>
          </a:prstGeom>
          <a:solidFill>
            <a:srgbClr val="FEE3AF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vi-VN"/>
          </a:p>
        </p:txBody>
      </p:sp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A56D48DB-B865-B165-0A05-5D2491CEA9EF}"/>
              </a:ext>
            </a:extLst>
          </p:cNvPr>
          <p:cNvSpPr/>
          <p:nvPr/>
        </p:nvSpPr>
        <p:spPr>
          <a:xfrm>
            <a:off x="890951" y="2508926"/>
            <a:ext cx="3008925" cy="523630"/>
          </a:xfrm>
          <a:prstGeom prst="roundRect">
            <a:avLst/>
          </a:prstGeom>
          <a:solidFill>
            <a:srgbClr val="FEE3AF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vi-VN"/>
          </a:p>
        </p:txBody>
      </p:sp>
      <p:pic>
        <p:nvPicPr>
          <p:cNvPr id="14" name="3 Minute Timer with Music and Alarm 🎵⏰">
            <a:hlinkClick r:id="" action="ppaction://media"/>
            <a:extLst>
              <a:ext uri="{FF2B5EF4-FFF2-40B4-BE49-F238E27FC236}">
                <a16:creationId xmlns:a16="http://schemas.microsoft.com/office/drawing/2014/main" id="{02E7BBD0-C5B2-D943-389F-432702F57111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6908801" y="118697"/>
            <a:ext cx="1649045" cy="9275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99861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4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38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9" fill="hold">
                      <p:stCondLst>
                        <p:cond delay="0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42" dur="1" fill="hold"/>
                                        <p:tgtEl>
                                          <p:spTgt spid="1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video>
              <p:cMediaNode vol="80000">
                <p:cTn id="43" fill="hold" display="0">
                  <p:stCondLst>
                    <p:cond delay="indefinite"/>
                  </p:stCondLst>
                </p:cTn>
                <p:tgtEl>
                  <p:spTgt spid="14"/>
                </p:tgtEl>
              </p:cMediaNode>
            </p:video>
          </p:childTnLst>
        </p:cTn>
      </p:par>
    </p:tnLst>
    <p:bldLst>
      <p:bldP spid="7" grpId="0" animBg="1"/>
      <p:bldP spid="8" grpId="0" animBg="1"/>
      <p:bldP spid="9" grpId="0" animBg="1"/>
      <p:bldP spid="12" grpId="0" animBg="1"/>
      <p:bldP spid="13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58000">
              <a:schemeClr val="bg2">
                <a:tint val="97000"/>
                <a:hueMod val="92000"/>
                <a:satMod val="169000"/>
                <a:lumMod val="164000"/>
              </a:schemeClr>
            </a:gs>
            <a:gs pos="100000">
              <a:schemeClr val="bg2">
                <a:shade val="96000"/>
                <a:satMod val="120000"/>
                <a:lumMod val="90000"/>
              </a:schemeClr>
            </a:gs>
          </a:gsLst>
          <a:lin ang="612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12290323" cy="6961239"/>
          </a:xfrm>
          <a:prstGeom prst="rect">
            <a:avLst/>
          </a:prstGeom>
          <a:solidFill>
            <a:schemeClr val="bg1">
              <a:lumMod val="95000"/>
            </a:schemeClr>
          </a:solidFill>
          <a:ln w="12700">
            <a:solidFill>
              <a:srgbClr val="0087B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816316" y="182756"/>
            <a:ext cx="11542832" cy="584775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r>
              <a:rPr lang="en-US" sz="3200" b="1" dirty="0">
                <a:effectLst>
                  <a:glow rad="88900">
                    <a:schemeClr val="bg1"/>
                  </a:glow>
                </a:effectLst>
                <a:cs typeface="Arial" panose="020B0604020202020204" pitchFamily="34" charset="0"/>
              </a:rPr>
              <a:t>Circle the correct word or phrase to complete each sentence.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260925" y="193063"/>
            <a:ext cx="502606" cy="502606"/>
          </a:xfrm>
          <a:prstGeom prst="roundRect">
            <a:avLst/>
          </a:prstGeom>
          <a:solidFill>
            <a:srgbClr val="6D9FB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16649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13710" y="90423"/>
            <a:ext cx="39703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>
                <a:solidFill>
                  <a:schemeClr val="bg1"/>
                </a:solidFill>
                <a:latin typeface="Myriad Pro" pitchFamily="34" charset="0"/>
              </a:rPr>
              <a:t>1</a:t>
            </a:r>
          </a:p>
        </p:txBody>
      </p:sp>
      <p:sp>
        <p:nvSpPr>
          <p:cNvPr id="8" name="Hộp Văn bản 4">
            <a:extLst>
              <a:ext uri="{FF2B5EF4-FFF2-40B4-BE49-F238E27FC236}">
                <a16:creationId xmlns:a16="http://schemas.microsoft.com/office/drawing/2014/main" id="{E3A9C1B8-0CE8-0D50-9A56-544198A0E515}"/>
              </a:ext>
            </a:extLst>
          </p:cNvPr>
          <p:cNvSpPr txBox="1"/>
          <p:nvPr/>
        </p:nvSpPr>
        <p:spPr>
          <a:xfrm>
            <a:off x="316420" y="1218461"/>
            <a:ext cx="11657481" cy="4524315"/>
          </a:xfrm>
          <a:prstGeom prst="rect">
            <a:avLst/>
          </a:prstGeom>
          <a:solidFill>
            <a:schemeClr val="tx2">
              <a:lumMod val="10000"/>
              <a:lumOff val="90000"/>
            </a:schemeClr>
          </a:solidFill>
        </p:spPr>
        <p:txBody>
          <a:bodyPr wrap="square">
            <a:spAutoFit/>
          </a:bodyPr>
          <a:lstStyle/>
          <a:p>
            <a:r>
              <a:rPr lang="en-US" sz="32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 </a:t>
            </a:r>
            <a:r>
              <a:rPr lang="en-US" sz="320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It’s always difficult for students to </a:t>
            </a:r>
            <a:r>
              <a:rPr lang="en-US" sz="32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give / make </a:t>
            </a:r>
            <a:r>
              <a:rPr lang="en-US" sz="320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priority to work, school, and family.</a:t>
            </a:r>
          </a:p>
          <a:p>
            <a:r>
              <a:rPr lang="en-US" sz="32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 </a:t>
            </a:r>
            <a:r>
              <a:rPr lang="en-US" sz="320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David works out at his home gym to maintain his </a:t>
            </a:r>
            <a:r>
              <a:rPr lang="en-US" sz="32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mental / physical </a:t>
            </a:r>
            <a:r>
              <a:rPr lang="en-US" sz="320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health.</a:t>
            </a:r>
          </a:p>
          <a:p>
            <a:r>
              <a:rPr lang="en-US" sz="32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en-US" sz="3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sz="32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Well-balanced / Badly balanced </a:t>
            </a:r>
            <a:r>
              <a:rPr lang="en-US" sz="320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living is hard to achieve if you have many things to do.</a:t>
            </a:r>
          </a:p>
          <a:p>
            <a:r>
              <a:rPr lang="en-US" sz="32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en-US" sz="3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sz="32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Managing / Making </a:t>
            </a:r>
            <a:r>
              <a:rPr lang="en-US" sz="320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time means </a:t>
            </a:r>
            <a:r>
              <a:rPr lang="en-US" sz="3200" dirty="0" err="1">
                <a:solidFill>
                  <a:schemeClr val="bg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organising</a:t>
            </a:r>
            <a:r>
              <a:rPr lang="en-US" sz="320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and planning how to divide your time between different activities.</a:t>
            </a:r>
          </a:p>
          <a:p>
            <a:r>
              <a:rPr lang="en-US" sz="3200" b="1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5. </a:t>
            </a:r>
            <a:r>
              <a:rPr lang="en-US" sz="320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I tried to </a:t>
            </a:r>
            <a:r>
              <a:rPr lang="en-US" sz="32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accomplish / get </a:t>
            </a:r>
            <a:r>
              <a:rPr lang="en-US" sz="320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my goal of cycling five </a:t>
            </a:r>
            <a:r>
              <a:rPr lang="en-US" sz="3200" dirty="0" err="1">
                <a:solidFill>
                  <a:schemeClr val="bg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kilometres</a:t>
            </a:r>
            <a:r>
              <a:rPr lang="en-US" sz="320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a day.</a:t>
            </a:r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7D4311EF-B31F-B65D-9FAF-B4B261487D75}"/>
              </a:ext>
            </a:extLst>
          </p:cNvPr>
          <p:cNvSpPr/>
          <p:nvPr/>
        </p:nvSpPr>
        <p:spPr>
          <a:xfrm>
            <a:off x="6376240" y="1208154"/>
            <a:ext cx="890001" cy="619576"/>
          </a:xfrm>
          <a:prstGeom prst="ellipse">
            <a:avLst/>
          </a:prstGeom>
          <a:noFill/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VN" sz="200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8C3218BE-6755-9D63-C5DA-5E409BDBC131}"/>
              </a:ext>
            </a:extLst>
          </p:cNvPr>
          <p:cNvSpPr/>
          <p:nvPr/>
        </p:nvSpPr>
        <p:spPr>
          <a:xfrm>
            <a:off x="10314060" y="2199282"/>
            <a:ext cx="1659841" cy="719829"/>
          </a:xfrm>
          <a:prstGeom prst="ellipse">
            <a:avLst/>
          </a:prstGeom>
          <a:noFill/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VN" sz="200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FC9569A9-6A22-1797-9990-8FF70A4D789B}"/>
              </a:ext>
            </a:extLst>
          </p:cNvPr>
          <p:cNvSpPr/>
          <p:nvPr/>
        </p:nvSpPr>
        <p:spPr>
          <a:xfrm>
            <a:off x="2257179" y="5072375"/>
            <a:ext cx="1961061" cy="849659"/>
          </a:xfrm>
          <a:prstGeom prst="ellipse">
            <a:avLst/>
          </a:prstGeom>
          <a:noFill/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VN" sz="200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76AB30CB-7B29-4059-9578-3AA94A6D8AE7}"/>
              </a:ext>
            </a:extLst>
          </p:cNvPr>
          <p:cNvSpPr/>
          <p:nvPr/>
        </p:nvSpPr>
        <p:spPr>
          <a:xfrm>
            <a:off x="699241" y="3076846"/>
            <a:ext cx="2525942" cy="760129"/>
          </a:xfrm>
          <a:prstGeom prst="ellipse">
            <a:avLst/>
          </a:prstGeom>
          <a:noFill/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VN" sz="200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6C30F88D-0D56-7A64-C93A-B5C0EC0EAFED}"/>
              </a:ext>
            </a:extLst>
          </p:cNvPr>
          <p:cNvSpPr/>
          <p:nvPr/>
        </p:nvSpPr>
        <p:spPr>
          <a:xfrm>
            <a:off x="699241" y="4117183"/>
            <a:ext cx="1857347" cy="658688"/>
          </a:xfrm>
          <a:prstGeom prst="ellipse">
            <a:avLst/>
          </a:prstGeom>
          <a:noFill/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VN" sz="200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3 Minute Timer with Music and Alarm 🎵⏰">
            <a:hlinkClick r:id="" action="ppaction://media"/>
            <a:extLst>
              <a:ext uri="{FF2B5EF4-FFF2-40B4-BE49-F238E27FC236}">
                <a16:creationId xmlns:a16="http://schemas.microsoft.com/office/drawing/2014/main" id="{6EF0145B-FD66-8D76-C0DD-930B74427507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9097108" y="5647111"/>
            <a:ext cx="1469292" cy="8264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16118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9" fill="hold">
                      <p:stCondLst>
                        <p:cond delay="0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3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video>
              <p:cMediaNode vol="80000">
                <p:cTn id="33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  <p:bldLst>
      <p:bldP spid="9" grpId="0" animBg="1"/>
      <p:bldP spid="10" grpId="0" animBg="1"/>
      <p:bldP spid="11" grpId="0" animBg="1"/>
      <p:bldP spid="12" grpId="0" animBg="1"/>
      <p:bldP spid="13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11"/>
          <p:cNvSpPr txBox="1"/>
          <p:nvPr/>
        </p:nvSpPr>
        <p:spPr>
          <a:xfrm>
            <a:off x="1623203" y="188882"/>
            <a:ext cx="10815315" cy="584775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r>
              <a:rPr lang="en-US" sz="3200" b="1" dirty="0">
                <a:effectLst>
                  <a:glow rad="88900">
                    <a:schemeClr val="bg1"/>
                  </a:glow>
                </a:effectLst>
                <a:cs typeface="Arial" panose="020B0604020202020204" pitchFamily="34" charset="0"/>
              </a:rPr>
              <a:t>Match the words and phrases with their definitions.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275254" y="172548"/>
            <a:ext cx="502606" cy="502606"/>
          </a:xfrm>
          <a:prstGeom prst="roundRect">
            <a:avLst/>
          </a:prstGeom>
          <a:solidFill>
            <a:srgbClr val="6D9FB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48DA4"/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328039" y="48979"/>
            <a:ext cx="39703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>
                <a:solidFill>
                  <a:schemeClr val="bg1"/>
                </a:solidFill>
                <a:latin typeface="Myriad Pro" pitchFamily="34" charset="0"/>
              </a:rPr>
              <a:t>2</a:t>
            </a:r>
          </a:p>
        </p:txBody>
      </p:sp>
      <p:graphicFrame>
        <p:nvGraphicFramePr>
          <p:cNvPr id="25" name="Table 24">
            <a:extLst>
              <a:ext uri="{FF2B5EF4-FFF2-40B4-BE49-F238E27FC236}">
                <a16:creationId xmlns:a16="http://schemas.microsoft.com/office/drawing/2014/main" id="{ED18D95D-5BD8-5D66-A7AF-6BB30056061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60310759"/>
              </p:ext>
            </p:extLst>
          </p:nvPr>
        </p:nvGraphicFramePr>
        <p:xfrm>
          <a:off x="4168877" y="888535"/>
          <a:ext cx="6725265" cy="5313554"/>
        </p:xfrm>
        <a:graphic>
          <a:graphicData uri="http://schemas.openxmlformats.org/drawingml/2006/table">
            <a:tbl>
              <a:tblPr bandRow="1">
                <a:tableStyleId>{00A15C55-8517-42AA-B614-E9B94910E393}</a:tableStyleId>
              </a:tblPr>
              <a:tblGrid>
                <a:gridCol w="6725265">
                  <a:extLst>
                    <a:ext uri="{9D8B030D-6E8A-4147-A177-3AD203B41FA5}">
                      <a16:colId xmlns:a16="http://schemas.microsoft.com/office/drawing/2014/main" val="1956528860"/>
                    </a:ext>
                  </a:extLst>
                </a:gridCol>
              </a:tblGrid>
              <a:tr h="948329">
                <a:tc>
                  <a:txBody>
                    <a:bodyPr/>
                    <a:lstStyle/>
                    <a:p>
                      <a:pPr marL="144145" indent="-144145">
                        <a:spcAft>
                          <a:spcPts val="0"/>
                        </a:spcAft>
                      </a:pPr>
                      <a:r>
                        <a:rPr lang="en-US" sz="2800" b="1" dirty="0">
                          <a:solidFill>
                            <a:srgbClr val="C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a.</a:t>
                      </a:r>
                      <a:r>
                        <a:rPr lang="en-US" sz="2800" dirty="0">
                          <a:solidFill>
                            <a:srgbClr val="C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800" dirty="0">
                          <a:solidFill>
                            <a:srgbClr val="0070C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the planned day and time that something is required to be completed</a:t>
                      </a:r>
                      <a:endParaRPr lang="en-US" sz="2800" dirty="0">
                        <a:solidFill>
                          <a:srgbClr val="0070C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673" marR="95673" marT="95673" marB="95673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75235291"/>
                  </a:ext>
                </a:extLst>
              </a:tr>
              <a:tr h="948329">
                <a:tc>
                  <a:txBody>
                    <a:bodyPr/>
                    <a:lstStyle/>
                    <a:p>
                      <a:pPr marL="144145" indent="-144145">
                        <a:spcAft>
                          <a:spcPts val="0"/>
                        </a:spcAft>
                      </a:pPr>
                      <a:r>
                        <a:rPr lang="en-US" sz="2800" b="1" dirty="0">
                          <a:solidFill>
                            <a:srgbClr val="C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b.</a:t>
                      </a:r>
                      <a:r>
                        <a:rPr lang="en-US" sz="2800" dirty="0">
                          <a:solidFill>
                            <a:srgbClr val="C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800" dirty="0">
                          <a:solidFill>
                            <a:srgbClr val="0070C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believing that good things will happen</a:t>
                      </a:r>
                      <a:endParaRPr lang="en-US" sz="2800" dirty="0">
                        <a:solidFill>
                          <a:srgbClr val="0070C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673" marR="95673" marT="95673" marB="95673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43746550"/>
                  </a:ext>
                </a:extLst>
              </a:tr>
              <a:tr h="1327324">
                <a:tc>
                  <a:txBody>
                    <a:bodyPr/>
                    <a:lstStyle/>
                    <a:p>
                      <a:pPr marL="144145" indent="-144145">
                        <a:spcAft>
                          <a:spcPts val="0"/>
                        </a:spcAft>
                      </a:pPr>
                      <a:r>
                        <a:rPr lang="en-US" sz="2800" b="1" dirty="0">
                          <a:solidFill>
                            <a:srgbClr val="C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c.</a:t>
                      </a:r>
                      <a:r>
                        <a:rPr lang="en-US" sz="2800" dirty="0">
                          <a:solidFill>
                            <a:srgbClr val="C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800" dirty="0">
                          <a:solidFill>
                            <a:srgbClr val="0070C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too anxious and tired to be able to relax</a:t>
                      </a:r>
                      <a:endParaRPr lang="en-US" sz="2800" dirty="0">
                        <a:solidFill>
                          <a:srgbClr val="0070C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673" marR="95673" marT="95673" marB="95673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24842286"/>
                  </a:ext>
                </a:extLst>
              </a:tr>
              <a:tr h="948329">
                <a:tc>
                  <a:txBody>
                    <a:bodyPr/>
                    <a:lstStyle/>
                    <a:p>
                      <a:pPr marL="144145" indent="-144145">
                        <a:spcAft>
                          <a:spcPts val="0"/>
                        </a:spcAft>
                      </a:pPr>
                      <a:r>
                        <a:rPr lang="en-US" sz="2800" b="1" dirty="0">
                          <a:solidFill>
                            <a:srgbClr val="C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d.</a:t>
                      </a:r>
                      <a:r>
                        <a:rPr lang="en-US" sz="2800" dirty="0">
                          <a:solidFill>
                            <a:srgbClr val="C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800" dirty="0">
                          <a:solidFill>
                            <a:srgbClr val="0070C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things that stop you from paying</a:t>
                      </a:r>
                    </a:p>
                    <a:p>
                      <a:pPr marL="144145" indent="-144145">
                        <a:spcAft>
                          <a:spcPts val="0"/>
                        </a:spcAft>
                      </a:pPr>
                      <a:r>
                        <a:rPr lang="en-US" sz="2800" dirty="0">
                          <a:solidFill>
                            <a:srgbClr val="0070C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attention to what you are doing</a:t>
                      </a:r>
                      <a:endParaRPr lang="en-US" sz="2800" dirty="0">
                        <a:solidFill>
                          <a:srgbClr val="0070C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673" marR="95673" marT="95673" marB="95673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19325175"/>
                  </a:ext>
                </a:extLst>
              </a:tr>
              <a:tr h="948329">
                <a:tc>
                  <a:txBody>
                    <a:bodyPr/>
                    <a:lstStyle/>
                    <a:p>
                      <a:pPr marL="144145" indent="-144145">
                        <a:spcAft>
                          <a:spcPts val="0"/>
                        </a:spcAft>
                      </a:pPr>
                      <a:r>
                        <a:rPr lang="en-US" sz="2800" b="1" dirty="0">
                          <a:solidFill>
                            <a:srgbClr val="C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e.</a:t>
                      </a:r>
                      <a:r>
                        <a:rPr lang="en-US" sz="2800" dirty="0">
                          <a:solidFill>
                            <a:srgbClr val="C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800" dirty="0">
                          <a:solidFill>
                            <a:srgbClr val="0070C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not to do </a:t>
                      </a:r>
                      <a:r>
                        <a:rPr lang="en-US" sz="2800" dirty="0" err="1">
                          <a:solidFill>
                            <a:srgbClr val="0070C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somethinguntil</a:t>
                      </a:r>
                      <a:r>
                        <a:rPr lang="en-US" sz="2800" dirty="0">
                          <a:solidFill>
                            <a:srgbClr val="0070C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a later time</a:t>
                      </a:r>
                      <a:endParaRPr lang="en-US" sz="2800" dirty="0">
                        <a:solidFill>
                          <a:srgbClr val="0070C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673" marR="95673" marT="95673" marB="95673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36452919"/>
                  </a:ext>
                </a:extLst>
              </a:tr>
            </a:tbl>
          </a:graphicData>
        </a:graphic>
      </p:graphicFrame>
      <p:sp>
        <p:nvSpPr>
          <p:cNvPr id="29" name="Rectangle: Rounded Corners 28">
            <a:extLst>
              <a:ext uri="{FF2B5EF4-FFF2-40B4-BE49-F238E27FC236}">
                <a16:creationId xmlns:a16="http://schemas.microsoft.com/office/drawing/2014/main" id="{28A24F36-8B0D-EF70-D699-C098731B4624}"/>
              </a:ext>
            </a:extLst>
          </p:cNvPr>
          <p:cNvSpPr/>
          <p:nvPr/>
        </p:nvSpPr>
        <p:spPr>
          <a:xfrm>
            <a:off x="1356802" y="1259496"/>
            <a:ext cx="2664592" cy="712484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28575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3000" b="1" dirty="0">
                <a:solidFill>
                  <a:schemeClr val="tx2"/>
                </a:solidFill>
                <a:latin typeface="+mj-lt"/>
              </a:rPr>
              <a:t>1. </a:t>
            </a:r>
            <a:r>
              <a:rPr lang="en-US" sz="3000" b="1" dirty="0">
                <a:solidFill>
                  <a:srgbClr val="F16649"/>
                </a:solidFill>
                <a:latin typeface="+mj-lt"/>
              </a:rPr>
              <a:t>delay</a:t>
            </a:r>
          </a:p>
        </p:txBody>
      </p:sp>
      <p:sp>
        <p:nvSpPr>
          <p:cNvPr id="32" name="Rectangle: Rounded Corners 31">
            <a:extLst>
              <a:ext uri="{FF2B5EF4-FFF2-40B4-BE49-F238E27FC236}">
                <a16:creationId xmlns:a16="http://schemas.microsoft.com/office/drawing/2014/main" id="{B0623794-BD2A-BEC5-1958-57A605A08686}"/>
              </a:ext>
            </a:extLst>
          </p:cNvPr>
          <p:cNvSpPr/>
          <p:nvPr/>
        </p:nvSpPr>
        <p:spPr>
          <a:xfrm>
            <a:off x="1356802" y="2214884"/>
            <a:ext cx="2664592" cy="712484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28575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3000" b="1" dirty="0">
                <a:solidFill>
                  <a:schemeClr val="tx2"/>
                </a:solidFill>
                <a:latin typeface="+mj-lt"/>
              </a:rPr>
              <a:t>2. </a:t>
            </a:r>
            <a:r>
              <a:rPr lang="en-US" sz="3000" b="1" dirty="0">
                <a:solidFill>
                  <a:srgbClr val="F16649"/>
                </a:solidFill>
                <a:latin typeface="+mj-lt"/>
              </a:rPr>
              <a:t>due date</a:t>
            </a:r>
          </a:p>
        </p:txBody>
      </p:sp>
      <p:sp>
        <p:nvSpPr>
          <p:cNvPr id="33" name="Rectangle: Rounded Corners 32">
            <a:extLst>
              <a:ext uri="{FF2B5EF4-FFF2-40B4-BE49-F238E27FC236}">
                <a16:creationId xmlns:a16="http://schemas.microsoft.com/office/drawing/2014/main" id="{EAE9511F-937D-7915-6306-6476EADBA59A}"/>
              </a:ext>
            </a:extLst>
          </p:cNvPr>
          <p:cNvSpPr/>
          <p:nvPr/>
        </p:nvSpPr>
        <p:spPr>
          <a:xfrm>
            <a:off x="1331067" y="3189070"/>
            <a:ext cx="2664592" cy="712484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28575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3000" b="1" dirty="0">
                <a:solidFill>
                  <a:schemeClr val="tx2"/>
                </a:solidFill>
                <a:latin typeface="+mj-lt"/>
              </a:rPr>
              <a:t>3. </a:t>
            </a:r>
            <a:r>
              <a:rPr lang="en-US" sz="3000" b="1" dirty="0">
                <a:solidFill>
                  <a:srgbClr val="F16649"/>
                </a:solidFill>
                <a:latin typeface="+mj-lt"/>
              </a:rPr>
              <a:t>optimistic</a:t>
            </a:r>
          </a:p>
        </p:txBody>
      </p:sp>
      <p:sp>
        <p:nvSpPr>
          <p:cNvPr id="34" name="Rectangle: Rounded Corners 33">
            <a:extLst>
              <a:ext uri="{FF2B5EF4-FFF2-40B4-BE49-F238E27FC236}">
                <a16:creationId xmlns:a16="http://schemas.microsoft.com/office/drawing/2014/main" id="{3E98DCCA-3037-7811-F587-C75E98DC4069}"/>
              </a:ext>
            </a:extLst>
          </p:cNvPr>
          <p:cNvSpPr/>
          <p:nvPr/>
        </p:nvSpPr>
        <p:spPr>
          <a:xfrm>
            <a:off x="1356802" y="5170503"/>
            <a:ext cx="2664592" cy="712484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28575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3000" b="1" dirty="0">
                <a:solidFill>
                  <a:schemeClr val="tx2"/>
                </a:solidFill>
                <a:latin typeface="+mj-lt"/>
              </a:rPr>
              <a:t>5. </a:t>
            </a:r>
            <a:r>
              <a:rPr lang="en-US" sz="3000" b="1" dirty="0">
                <a:solidFill>
                  <a:srgbClr val="F16649"/>
                </a:solidFill>
                <a:latin typeface="+mj-lt"/>
              </a:rPr>
              <a:t>distractions</a:t>
            </a:r>
          </a:p>
        </p:txBody>
      </p:sp>
      <p:sp>
        <p:nvSpPr>
          <p:cNvPr id="35" name="Rectangle: Rounded Corners 34">
            <a:extLst>
              <a:ext uri="{FF2B5EF4-FFF2-40B4-BE49-F238E27FC236}">
                <a16:creationId xmlns:a16="http://schemas.microsoft.com/office/drawing/2014/main" id="{5FDDE81F-EE2F-DAAF-D9B9-30C620BED95A}"/>
              </a:ext>
            </a:extLst>
          </p:cNvPr>
          <p:cNvSpPr/>
          <p:nvPr/>
        </p:nvSpPr>
        <p:spPr>
          <a:xfrm>
            <a:off x="1356802" y="4215115"/>
            <a:ext cx="2664592" cy="712484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28575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3000" b="1" dirty="0">
                <a:solidFill>
                  <a:schemeClr val="tx2"/>
                </a:solidFill>
                <a:latin typeface="+mj-lt"/>
              </a:rPr>
              <a:t>4. </a:t>
            </a:r>
            <a:r>
              <a:rPr lang="en-US" sz="3000" b="1" dirty="0">
                <a:solidFill>
                  <a:srgbClr val="F16649"/>
                </a:solidFill>
                <a:latin typeface="+mj-lt"/>
              </a:rPr>
              <a:t>stressed out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32A1642B-AB8E-4D97-A5BD-5C1A28831651}"/>
              </a:ext>
            </a:extLst>
          </p:cNvPr>
          <p:cNvSpPr txBox="1"/>
          <p:nvPr/>
        </p:nvSpPr>
        <p:spPr>
          <a:xfrm>
            <a:off x="11067360" y="1447741"/>
            <a:ext cx="1124640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rgbClr val="C00000"/>
                </a:solidFill>
                <a:latin typeface="Arial Black" panose="020B0A04020102020204" pitchFamily="34" charset="0"/>
              </a:rPr>
              <a:t>1. e </a:t>
            </a:r>
          </a:p>
          <a:p>
            <a:r>
              <a:rPr lang="en-US" sz="2800" b="1" dirty="0">
                <a:solidFill>
                  <a:srgbClr val="C00000"/>
                </a:solidFill>
                <a:latin typeface="Arial Black" panose="020B0A04020102020204" pitchFamily="34" charset="0"/>
              </a:rPr>
              <a:t>2. a </a:t>
            </a:r>
          </a:p>
          <a:p>
            <a:r>
              <a:rPr lang="en-US" sz="2800" b="1" dirty="0">
                <a:solidFill>
                  <a:srgbClr val="C00000"/>
                </a:solidFill>
                <a:latin typeface="Arial Black" panose="020B0A04020102020204" pitchFamily="34" charset="0"/>
              </a:rPr>
              <a:t>3. b </a:t>
            </a:r>
          </a:p>
          <a:p>
            <a:r>
              <a:rPr lang="en-US" sz="2800" b="1" dirty="0">
                <a:solidFill>
                  <a:srgbClr val="C00000"/>
                </a:solidFill>
                <a:latin typeface="Arial Black" panose="020B0A04020102020204" pitchFamily="34" charset="0"/>
              </a:rPr>
              <a:t>4. c </a:t>
            </a:r>
          </a:p>
          <a:p>
            <a:r>
              <a:rPr lang="en-US" sz="2800" b="1" dirty="0">
                <a:solidFill>
                  <a:srgbClr val="C00000"/>
                </a:solidFill>
                <a:latin typeface="Arial Black" panose="020B0A04020102020204" pitchFamily="34" charset="0"/>
              </a:rPr>
              <a:t>5. d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0894142" y="780398"/>
            <a:ext cx="1415844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* Keys</a:t>
            </a:r>
          </a:p>
        </p:txBody>
      </p:sp>
      <p:pic>
        <p:nvPicPr>
          <p:cNvPr id="4" name="3 Minute Timer with Music and Alarm 🎵⏰">
            <a:hlinkClick r:id="" action="ppaction://media"/>
            <a:extLst>
              <a:ext uri="{FF2B5EF4-FFF2-40B4-BE49-F238E27FC236}">
                <a16:creationId xmlns:a16="http://schemas.microsoft.com/office/drawing/2014/main" id="{92D5435F-26C4-B4F7-1F71-27F2B0BB25E5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0306979" y="5469748"/>
            <a:ext cx="1469292" cy="8264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70258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4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 vol="80000">
                <p:cTn id="15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  <p:bldLst>
      <p:bldP spid="2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95479E85-7C3D-17AB-B1FC-FDAE700E3FA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932546"/>
            <a:ext cx="11972825" cy="4421143"/>
          </a:xfrm>
        </p:spPr>
        <p:txBody>
          <a:bodyPr>
            <a:noAutofit/>
          </a:bodyPr>
          <a:lstStyle/>
          <a:p>
            <a:pPr marL="0" indent="0">
              <a:lnSpc>
                <a:spcPct val="100000"/>
              </a:lnSpc>
              <a:buNone/>
            </a:pPr>
            <a:r>
              <a:rPr lang="en-US" sz="3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 I want to know the _________ for my history assignment.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en-US" sz="3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 I’m trying to go to bed earlier because I’m feeling _____________ at the moment.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en-US" sz="3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3. He intended to ______ telling her the news, waiting for the right moment.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en-US" sz="3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4. I’m ______________ about the result of the exam I took last week.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en-US" sz="3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5. I prefer to study in the school library because there are too many ____________ at home.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08748" y="102640"/>
            <a:ext cx="11264783" cy="553998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r>
              <a:rPr lang="en-US" sz="3000" b="1" dirty="0">
                <a:effectLst>
                  <a:glow rad="88900">
                    <a:schemeClr val="bg1"/>
                  </a:glow>
                </a:effectLst>
                <a:cs typeface="Arial" panose="020B0604020202020204" pitchFamily="34" charset="0"/>
              </a:rPr>
              <a:t>Complete the sentences with the words and phrases from</a:t>
            </a:r>
            <a:r>
              <a:rPr lang="en-US" sz="3000" b="1" dirty="0">
                <a:solidFill>
                  <a:srgbClr val="F26648"/>
                </a:solidFill>
                <a:effectLst>
                  <a:glow rad="88900">
                    <a:schemeClr val="bg1"/>
                  </a:glow>
                </a:effectLst>
                <a:cs typeface="Arial" panose="020B0604020202020204" pitchFamily="34" charset="0"/>
              </a:rPr>
              <a:t> </a:t>
            </a:r>
            <a:r>
              <a:rPr lang="en-US" sz="3000" b="1" dirty="0">
                <a:solidFill>
                  <a:srgbClr val="F26648"/>
                </a:solidFill>
                <a:effectLst>
                  <a:glow rad="88900">
                    <a:schemeClr val="bg1"/>
                  </a:glo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sz="3000" b="1" dirty="0">
                <a:effectLst>
                  <a:glow rad="88900">
                    <a:schemeClr val="bg1"/>
                  </a:glow>
                </a:effectLst>
                <a:cs typeface="Arial" panose="020B0604020202020204" pitchFamily="34" charset="0"/>
              </a:rPr>
              <a:t>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358928" y="102640"/>
            <a:ext cx="502606" cy="502606"/>
          </a:xfrm>
          <a:prstGeom prst="roundRect">
            <a:avLst/>
          </a:prstGeom>
          <a:solidFill>
            <a:srgbClr val="6D9FB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48DA4"/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411713" y="0"/>
            <a:ext cx="39703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>
                <a:solidFill>
                  <a:schemeClr val="bg1"/>
                </a:solidFill>
                <a:latin typeface="Myriad Pro" pitchFamily="34" charset="0"/>
              </a:rPr>
              <a:t>3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3284076" y="932546"/>
            <a:ext cx="213871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/>
              <a:t>due date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49EC890-B7C7-67CE-2F59-78CB783140F0}"/>
              </a:ext>
            </a:extLst>
          </p:cNvPr>
          <p:cNvSpPr txBox="1"/>
          <p:nvPr/>
        </p:nvSpPr>
        <p:spPr>
          <a:xfrm>
            <a:off x="8161835" y="1604028"/>
            <a:ext cx="292228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/>
              <a:t>stressed out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DDDF2D3-E7A3-80EC-9682-2C6F4CA48FB5}"/>
              </a:ext>
            </a:extLst>
          </p:cNvPr>
          <p:cNvSpPr txBox="1"/>
          <p:nvPr/>
        </p:nvSpPr>
        <p:spPr>
          <a:xfrm>
            <a:off x="1187468" y="3446185"/>
            <a:ext cx="245584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/>
              <a:t>optimistic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1D19F14-FC70-85DA-BA32-2EF479FCE3A5}"/>
              </a:ext>
            </a:extLst>
          </p:cNvPr>
          <p:cNvSpPr txBox="1"/>
          <p:nvPr/>
        </p:nvSpPr>
        <p:spPr>
          <a:xfrm>
            <a:off x="2819428" y="2654584"/>
            <a:ext cx="162535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/>
              <a:t>delay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2B689884-255E-1301-69EF-F77094D3AAEC}"/>
              </a:ext>
            </a:extLst>
          </p:cNvPr>
          <p:cNvSpPr txBox="1"/>
          <p:nvPr/>
        </p:nvSpPr>
        <p:spPr>
          <a:xfrm>
            <a:off x="0" y="4585386"/>
            <a:ext cx="245584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/>
              <a:t>distractions</a:t>
            </a:r>
          </a:p>
        </p:txBody>
      </p:sp>
      <p:pic>
        <p:nvPicPr>
          <p:cNvPr id="2" name="3 Minute Timer with Music and Alarm 🎵⏰">
            <a:hlinkClick r:id="" action="ppaction://media"/>
            <a:extLst>
              <a:ext uri="{FF2B5EF4-FFF2-40B4-BE49-F238E27FC236}">
                <a16:creationId xmlns:a16="http://schemas.microsoft.com/office/drawing/2014/main" id="{D6E0BBCB-2430-64F7-284D-45593F508E9A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6578379" y="4849046"/>
            <a:ext cx="1913614" cy="10764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09248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34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5" fill="hold">
                      <p:stCondLst>
                        <p:cond delay="0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38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video>
              <p:cMediaNode vol="80000">
                <p:cTn id="39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  <p:bldLst>
      <p:bldP spid="18" grpId="0"/>
      <p:bldP spid="6" grpId="0"/>
      <p:bldP spid="7" grpId="0"/>
      <p:bldP spid="8" grpId="0"/>
      <p:bldP spid="9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84ADE902-1D00-F22F-6957-289F8A4BFA13}"/>
              </a:ext>
            </a:extLst>
          </p:cNvPr>
          <p:cNvSpPr txBox="1"/>
          <p:nvPr/>
        </p:nvSpPr>
        <p:spPr>
          <a:xfrm>
            <a:off x="246490" y="912279"/>
            <a:ext cx="11453447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4500" b="1" dirty="0">
                <a:solidFill>
                  <a:schemeClr val="bg1"/>
                </a:solidFill>
              </a:rPr>
              <a:t>Despite the challenges, he maintained an/a ….. outlook. </a:t>
            </a:r>
            <a:endParaRPr lang="vi-VN" sz="4500" b="1" dirty="0">
              <a:solidFill>
                <a:schemeClr val="bg1"/>
              </a:solidFill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849156E-4612-A0B5-2F9C-4E03E0393453}"/>
              </a:ext>
            </a:extLst>
          </p:cNvPr>
          <p:cNvSpPr txBox="1"/>
          <p:nvPr/>
        </p:nvSpPr>
        <p:spPr>
          <a:xfrm>
            <a:off x="904460" y="3429000"/>
            <a:ext cx="3246121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4800" b="1" dirty="0"/>
              <a:t>optimistic</a:t>
            </a:r>
            <a:endParaRPr lang="vi-VN" sz="4800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7DEA9A1-8887-853D-582F-EC9A105977B8}"/>
              </a:ext>
            </a:extLst>
          </p:cNvPr>
          <p:cNvSpPr txBox="1"/>
          <p:nvPr/>
        </p:nvSpPr>
        <p:spPr>
          <a:xfrm>
            <a:off x="904460" y="2598003"/>
            <a:ext cx="4414962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4800" b="1" dirty="0"/>
              <a:t>mental health</a:t>
            </a:r>
            <a:endParaRPr lang="vi-VN" sz="4800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C307CBD-4CAF-5E87-C272-406C0722F314}"/>
              </a:ext>
            </a:extLst>
          </p:cNvPr>
          <p:cNvSpPr txBox="1"/>
          <p:nvPr/>
        </p:nvSpPr>
        <p:spPr>
          <a:xfrm>
            <a:off x="6493566" y="2595928"/>
            <a:ext cx="2650434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4800" b="1" dirty="0"/>
              <a:t>priority</a:t>
            </a:r>
            <a:endParaRPr lang="vi-VN" sz="4800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2E99774-5908-7666-9B79-D3232AF66042}"/>
              </a:ext>
            </a:extLst>
          </p:cNvPr>
          <p:cNvSpPr txBox="1"/>
          <p:nvPr/>
        </p:nvSpPr>
        <p:spPr>
          <a:xfrm>
            <a:off x="6493566" y="3426925"/>
            <a:ext cx="3453516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4800" b="1" dirty="0"/>
              <a:t>counsellor</a:t>
            </a:r>
            <a:endParaRPr lang="vi-VN" sz="4800" dirty="0"/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5EC3C142-70C6-4657-0C2B-3F6665713913}"/>
              </a:ext>
            </a:extLst>
          </p:cNvPr>
          <p:cNvSpPr/>
          <p:nvPr/>
        </p:nvSpPr>
        <p:spPr>
          <a:xfrm>
            <a:off x="826936" y="3498574"/>
            <a:ext cx="3453516" cy="830997"/>
          </a:xfrm>
          <a:prstGeom prst="round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vi-VN" dirty="0"/>
          </a:p>
        </p:txBody>
      </p:sp>
    </p:spTree>
    <p:extLst>
      <p:ext uri="{BB962C8B-B14F-4D97-AF65-F5344CB8AC3E}">
        <p14:creationId xmlns:p14="http://schemas.microsoft.com/office/powerpoint/2010/main" val="6896546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9FA4164-E524-E08B-60D6-E26B0B5C403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667BC30F-347F-E7CB-1294-A4A931FE4B4C}"/>
              </a:ext>
            </a:extLst>
          </p:cNvPr>
          <p:cNvSpPr txBox="1"/>
          <p:nvPr/>
        </p:nvSpPr>
        <p:spPr>
          <a:xfrm>
            <a:off x="936265" y="2865551"/>
            <a:ext cx="3246121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4800" b="1" dirty="0"/>
              <a:t>optimistic</a:t>
            </a:r>
            <a:endParaRPr lang="vi-VN" sz="4800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2DC6B3E-8647-E018-4DE7-106DA2B7D64D}"/>
              </a:ext>
            </a:extLst>
          </p:cNvPr>
          <p:cNvSpPr txBox="1"/>
          <p:nvPr/>
        </p:nvSpPr>
        <p:spPr>
          <a:xfrm>
            <a:off x="826936" y="2034641"/>
            <a:ext cx="4414962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4800" b="1" dirty="0"/>
              <a:t>mental health</a:t>
            </a:r>
            <a:endParaRPr lang="vi-VN" sz="4800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6A408076-7071-37EA-A561-343368D93E81}"/>
              </a:ext>
            </a:extLst>
          </p:cNvPr>
          <p:cNvSpPr txBox="1"/>
          <p:nvPr/>
        </p:nvSpPr>
        <p:spPr>
          <a:xfrm>
            <a:off x="6493566" y="2118849"/>
            <a:ext cx="2650434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4800" b="1" dirty="0"/>
              <a:t>priority</a:t>
            </a:r>
            <a:endParaRPr lang="vi-VN" sz="4800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2E682251-75BF-A34E-409F-335A80C1D64D}"/>
              </a:ext>
            </a:extLst>
          </p:cNvPr>
          <p:cNvSpPr txBox="1"/>
          <p:nvPr/>
        </p:nvSpPr>
        <p:spPr>
          <a:xfrm>
            <a:off x="6096000" y="3085366"/>
            <a:ext cx="3453516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4800" b="1" dirty="0"/>
              <a:t>counsellor</a:t>
            </a:r>
            <a:endParaRPr lang="vi-VN" sz="4800" dirty="0"/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6F562929-C5C2-FA72-1A88-6B269F391CE6}"/>
              </a:ext>
            </a:extLst>
          </p:cNvPr>
          <p:cNvSpPr/>
          <p:nvPr/>
        </p:nvSpPr>
        <p:spPr>
          <a:xfrm>
            <a:off x="6368995" y="2186609"/>
            <a:ext cx="2377440" cy="830997"/>
          </a:xfrm>
          <a:prstGeom prst="round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vi-VN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DDF6AC7-0588-84D2-3DAF-82246FECA6D0}"/>
              </a:ext>
            </a:extLst>
          </p:cNvPr>
          <p:cNvSpPr txBox="1"/>
          <p:nvPr/>
        </p:nvSpPr>
        <p:spPr>
          <a:xfrm>
            <a:off x="826936" y="570709"/>
            <a:ext cx="11084118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4800" b="1" dirty="0">
                <a:solidFill>
                  <a:schemeClr val="bg1"/>
                </a:solidFill>
              </a:rPr>
              <a:t>Education is a/an ….. in our family.</a:t>
            </a:r>
            <a:endParaRPr lang="vi-VN" sz="48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912916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D0F5DDF-B7FD-0ECF-F8BE-6AA78EB4C13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>
            <a:extLst>
              <a:ext uri="{FF2B5EF4-FFF2-40B4-BE49-F238E27FC236}">
                <a16:creationId xmlns:a16="http://schemas.microsoft.com/office/drawing/2014/main" id="{008A65B8-5AEF-5459-B9BA-CDA1102084D6}"/>
              </a:ext>
            </a:extLst>
          </p:cNvPr>
          <p:cNvSpPr txBox="1"/>
          <p:nvPr/>
        </p:nvSpPr>
        <p:spPr>
          <a:xfrm>
            <a:off x="826936" y="2034641"/>
            <a:ext cx="4414962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4800" b="1" dirty="0"/>
              <a:t>due date</a:t>
            </a:r>
            <a:endParaRPr lang="vi-VN" sz="4800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882839AC-1EE0-1668-EAAE-3B2F9BDE4A62}"/>
              </a:ext>
            </a:extLst>
          </p:cNvPr>
          <p:cNvSpPr txBox="1"/>
          <p:nvPr/>
        </p:nvSpPr>
        <p:spPr>
          <a:xfrm>
            <a:off x="748782" y="3095773"/>
            <a:ext cx="4072834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4800" b="1" dirty="0"/>
              <a:t>distractions</a:t>
            </a:r>
            <a:endParaRPr lang="vi-VN" sz="4800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43468E5C-9C6F-B224-328C-0C2E02E9D26A}"/>
              </a:ext>
            </a:extLst>
          </p:cNvPr>
          <p:cNvSpPr txBox="1"/>
          <p:nvPr/>
        </p:nvSpPr>
        <p:spPr>
          <a:xfrm>
            <a:off x="5784269" y="2034640"/>
            <a:ext cx="1992039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4800" b="1" dirty="0"/>
              <a:t>delay</a:t>
            </a:r>
            <a:endParaRPr lang="vi-VN" sz="4800" dirty="0"/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F729EDC0-D0C0-DD69-96ED-18CFDC2CD353}"/>
              </a:ext>
            </a:extLst>
          </p:cNvPr>
          <p:cNvSpPr/>
          <p:nvPr/>
        </p:nvSpPr>
        <p:spPr>
          <a:xfrm>
            <a:off x="874847" y="2034640"/>
            <a:ext cx="2923429" cy="830997"/>
          </a:xfrm>
          <a:prstGeom prst="round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vi-VN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F5BC4EB-AF1A-6EC2-F711-0D555E1821FF}"/>
              </a:ext>
            </a:extLst>
          </p:cNvPr>
          <p:cNvSpPr txBox="1"/>
          <p:nvPr/>
        </p:nvSpPr>
        <p:spPr>
          <a:xfrm>
            <a:off x="748782" y="849788"/>
            <a:ext cx="11084118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4000" b="1" dirty="0">
                <a:solidFill>
                  <a:schemeClr val="bg1"/>
                </a:solidFill>
              </a:rPr>
              <a:t>I need to submit my report before the …...</a:t>
            </a:r>
            <a:endParaRPr lang="vi-VN" sz="4000" b="1" dirty="0">
              <a:solidFill>
                <a:schemeClr val="bg1"/>
              </a:solidFill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DE01FF02-186C-1C96-C0D9-24CF20A052D6}"/>
              </a:ext>
            </a:extLst>
          </p:cNvPr>
          <p:cNvSpPr txBox="1"/>
          <p:nvPr/>
        </p:nvSpPr>
        <p:spPr>
          <a:xfrm>
            <a:off x="5621674" y="3095773"/>
            <a:ext cx="4514879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4800" b="1" dirty="0"/>
              <a:t>well-balance</a:t>
            </a:r>
            <a:endParaRPr lang="vi-VN" sz="4800" dirty="0"/>
          </a:p>
        </p:txBody>
      </p:sp>
    </p:spTree>
    <p:extLst>
      <p:ext uri="{BB962C8B-B14F-4D97-AF65-F5344CB8AC3E}">
        <p14:creationId xmlns:p14="http://schemas.microsoft.com/office/powerpoint/2010/main" val="420837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132F193-B133-E089-9ED9-C5111E30FF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>
            <a:extLst>
              <a:ext uri="{FF2B5EF4-FFF2-40B4-BE49-F238E27FC236}">
                <a16:creationId xmlns:a16="http://schemas.microsoft.com/office/drawing/2014/main" id="{231CD5B4-0505-6A63-4349-0236982EC8D1}"/>
              </a:ext>
            </a:extLst>
          </p:cNvPr>
          <p:cNvSpPr txBox="1"/>
          <p:nvPr/>
        </p:nvSpPr>
        <p:spPr>
          <a:xfrm>
            <a:off x="826936" y="2034641"/>
            <a:ext cx="4414962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4800" b="1" dirty="0"/>
              <a:t>due date</a:t>
            </a:r>
            <a:endParaRPr lang="vi-VN" sz="4800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5F221815-BA7A-0A5D-1F2C-7224D1B80912}"/>
              </a:ext>
            </a:extLst>
          </p:cNvPr>
          <p:cNvSpPr txBox="1"/>
          <p:nvPr/>
        </p:nvSpPr>
        <p:spPr>
          <a:xfrm>
            <a:off x="748782" y="3095773"/>
            <a:ext cx="4072834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4800" b="1" dirty="0"/>
              <a:t>stressed out</a:t>
            </a:r>
            <a:endParaRPr lang="vi-VN" sz="4800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65FFCDA4-AB72-F5B2-343B-8856E6882211}"/>
              </a:ext>
            </a:extLst>
          </p:cNvPr>
          <p:cNvSpPr txBox="1"/>
          <p:nvPr/>
        </p:nvSpPr>
        <p:spPr>
          <a:xfrm>
            <a:off x="5416946" y="2092174"/>
            <a:ext cx="4352284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4800" b="1" dirty="0"/>
              <a:t>accomplish</a:t>
            </a:r>
            <a:endParaRPr lang="vi-VN" sz="4800" dirty="0"/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91BBE627-4850-4B24-270A-07F2DC6CC0AA}"/>
              </a:ext>
            </a:extLst>
          </p:cNvPr>
          <p:cNvSpPr/>
          <p:nvPr/>
        </p:nvSpPr>
        <p:spPr>
          <a:xfrm>
            <a:off x="748782" y="3192602"/>
            <a:ext cx="3705987" cy="726353"/>
          </a:xfrm>
          <a:prstGeom prst="round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vi-VN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C180B56-9CF2-428F-B75A-52168A0DBACB}"/>
              </a:ext>
            </a:extLst>
          </p:cNvPr>
          <p:cNvSpPr txBox="1"/>
          <p:nvPr/>
        </p:nvSpPr>
        <p:spPr>
          <a:xfrm>
            <a:off x="475243" y="596133"/>
            <a:ext cx="11084118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4000" b="1" dirty="0">
                <a:solidFill>
                  <a:schemeClr val="bg1"/>
                </a:solidFill>
              </a:rPr>
              <a:t>She tried to relax, but couldn't shake off the feeling of being …..</a:t>
            </a:r>
            <a:endParaRPr lang="vi-VN" sz="4000" b="1" dirty="0">
              <a:solidFill>
                <a:schemeClr val="bg1"/>
              </a:solidFill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884A6336-C82A-BE1B-A9DB-1E479C197A5C}"/>
              </a:ext>
            </a:extLst>
          </p:cNvPr>
          <p:cNvSpPr txBox="1"/>
          <p:nvPr/>
        </p:nvSpPr>
        <p:spPr>
          <a:xfrm>
            <a:off x="5621674" y="3095773"/>
            <a:ext cx="4514879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4800" b="1" dirty="0"/>
              <a:t>well-balance</a:t>
            </a:r>
            <a:endParaRPr lang="vi-VN" sz="4800" dirty="0"/>
          </a:p>
        </p:txBody>
      </p:sp>
    </p:spTree>
    <p:extLst>
      <p:ext uri="{BB962C8B-B14F-4D97-AF65-F5344CB8AC3E}">
        <p14:creationId xmlns:p14="http://schemas.microsoft.com/office/powerpoint/2010/main" val="40780264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F984E67-DCB7-3FC5-0B45-B520674915D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>
            <a:extLst>
              <a:ext uri="{FF2B5EF4-FFF2-40B4-BE49-F238E27FC236}">
                <a16:creationId xmlns:a16="http://schemas.microsoft.com/office/drawing/2014/main" id="{D67237D7-D734-084D-9DFE-0F3E13A00257}"/>
              </a:ext>
            </a:extLst>
          </p:cNvPr>
          <p:cNvSpPr txBox="1"/>
          <p:nvPr/>
        </p:nvSpPr>
        <p:spPr>
          <a:xfrm>
            <a:off x="826936" y="2034641"/>
            <a:ext cx="2111649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4800" b="1" dirty="0"/>
              <a:t>make</a:t>
            </a:r>
            <a:endParaRPr lang="vi-VN" sz="4800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61C0DA1-EC6E-AA2C-488E-DDC84F09F7CB}"/>
              </a:ext>
            </a:extLst>
          </p:cNvPr>
          <p:cNvSpPr txBox="1"/>
          <p:nvPr/>
        </p:nvSpPr>
        <p:spPr>
          <a:xfrm>
            <a:off x="722330" y="3013501"/>
            <a:ext cx="3127649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4800" b="1" dirty="0"/>
              <a:t>manage</a:t>
            </a:r>
            <a:endParaRPr lang="vi-VN" sz="4800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D57D711C-DCAF-AE40-A7B7-B4B536E48269}"/>
              </a:ext>
            </a:extLst>
          </p:cNvPr>
          <p:cNvSpPr txBox="1"/>
          <p:nvPr/>
        </p:nvSpPr>
        <p:spPr>
          <a:xfrm>
            <a:off x="5416946" y="2092174"/>
            <a:ext cx="4352284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4800" b="1" dirty="0"/>
              <a:t>accomplish</a:t>
            </a:r>
            <a:endParaRPr lang="vi-VN" sz="4800" dirty="0"/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2CFDD447-D542-6C7C-BEC2-07127EAE09B8}"/>
              </a:ext>
            </a:extLst>
          </p:cNvPr>
          <p:cNvSpPr/>
          <p:nvPr/>
        </p:nvSpPr>
        <p:spPr>
          <a:xfrm>
            <a:off x="748782" y="3065827"/>
            <a:ext cx="2752510" cy="849237"/>
          </a:xfrm>
          <a:prstGeom prst="round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vi-VN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81CFF38-F584-C614-053C-DEFCFDFB734C}"/>
              </a:ext>
            </a:extLst>
          </p:cNvPr>
          <p:cNvSpPr txBox="1"/>
          <p:nvPr/>
        </p:nvSpPr>
        <p:spPr>
          <a:xfrm>
            <a:off x="378298" y="845678"/>
            <a:ext cx="11435403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4800" b="1" dirty="0">
                <a:solidFill>
                  <a:schemeClr val="bg1"/>
                </a:solidFill>
              </a:rPr>
              <a:t>How do you ….. to do so much work?</a:t>
            </a:r>
            <a:endParaRPr lang="vi-VN" sz="4800" b="1" dirty="0">
              <a:solidFill>
                <a:schemeClr val="bg1"/>
              </a:solidFill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47FBC279-1D73-1D7C-0D7D-6244A1ACE1F4}"/>
              </a:ext>
            </a:extLst>
          </p:cNvPr>
          <p:cNvSpPr txBox="1"/>
          <p:nvPr/>
        </p:nvSpPr>
        <p:spPr>
          <a:xfrm>
            <a:off x="5473183" y="2923171"/>
            <a:ext cx="1998326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4800" b="1" dirty="0"/>
              <a:t>delay</a:t>
            </a:r>
            <a:endParaRPr lang="vi-VN" sz="4800" dirty="0"/>
          </a:p>
        </p:txBody>
      </p:sp>
    </p:spTree>
    <p:extLst>
      <p:ext uri="{BB962C8B-B14F-4D97-AF65-F5344CB8AC3E}">
        <p14:creationId xmlns:p14="http://schemas.microsoft.com/office/powerpoint/2010/main" val="11698164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317F77A5-D0C5-42EC-2D0A-1915123D98C3}"/>
              </a:ext>
            </a:extLst>
          </p:cNvPr>
          <p:cNvSpPr txBox="1"/>
          <p:nvPr/>
        </p:nvSpPr>
        <p:spPr>
          <a:xfrm>
            <a:off x="824522" y="790574"/>
            <a:ext cx="10671908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4800" b="1" dirty="0">
                <a:solidFill>
                  <a:schemeClr val="bg1"/>
                </a:solidFill>
              </a:rPr>
              <a:t>The diet is ….., lacking in vitamins.</a:t>
            </a:r>
            <a:endParaRPr lang="vi-VN" sz="4800" b="1" dirty="0">
              <a:solidFill>
                <a:schemeClr val="bg1"/>
              </a:solidFill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F0B2132-530C-0997-25BA-02EEAD533D47}"/>
              </a:ext>
            </a:extLst>
          </p:cNvPr>
          <p:cNvSpPr txBox="1"/>
          <p:nvPr/>
        </p:nvSpPr>
        <p:spPr>
          <a:xfrm>
            <a:off x="1482972" y="1909604"/>
            <a:ext cx="2114061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4400" b="1" dirty="0"/>
              <a:t>priority</a:t>
            </a:r>
            <a:endParaRPr lang="vi-VN" sz="4400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670FEBEB-C67B-B6C6-A448-A34EA65441F5}"/>
              </a:ext>
            </a:extLst>
          </p:cNvPr>
          <p:cNvSpPr txBox="1"/>
          <p:nvPr/>
        </p:nvSpPr>
        <p:spPr>
          <a:xfrm>
            <a:off x="6203461" y="1909604"/>
            <a:ext cx="2391508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4400" b="1" dirty="0"/>
              <a:t>healthy</a:t>
            </a:r>
            <a:endParaRPr lang="vi-VN" sz="4400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629F9C95-DBBC-34BF-742E-5CBEC52F2381}"/>
              </a:ext>
            </a:extLst>
          </p:cNvPr>
          <p:cNvSpPr txBox="1"/>
          <p:nvPr/>
        </p:nvSpPr>
        <p:spPr>
          <a:xfrm>
            <a:off x="1482972" y="2780587"/>
            <a:ext cx="3614615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4400" b="1" dirty="0"/>
              <a:t>maintaining</a:t>
            </a:r>
            <a:endParaRPr lang="vi-VN" sz="4400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37B66945-7C0C-DE8C-9085-DC7F4E727EB8}"/>
              </a:ext>
            </a:extLst>
          </p:cNvPr>
          <p:cNvSpPr txBox="1"/>
          <p:nvPr/>
        </p:nvSpPr>
        <p:spPr>
          <a:xfrm>
            <a:off x="6160476" y="2780587"/>
            <a:ext cx="4693138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4400" b="1" dirty="0"/>
              <a:t>badly balanced</a:t>
            </a:r>
            <a:endParaRPr lang="vi-VN" sz="4400" dirty="0"/>
          </a:p>
        </p:txBody>
      </p:sp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73BF08D9-EF06-C334-94EC-86417CB1E59C}"/>
              </a:ext>
            </a:extLst>
          </p:cNvPr>
          <p:cNvSpPr/>
          <p:nvPr/>
        </p:nvSpPr>
        <p:spPr>
          <a:xfrm>
            <a:off x="6160476" y="2740688"/>
            <a:ext cx="4548552" cy="849237"/>
          </a:xfrm>
          <a:prstGeom prst="round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vi-VN" dirty="0"/>
          </a:p>
        </p:txBody>
      </p:sp>
    </p:spTree>
    <p:extLst>
      <p:ext uri="{BB962C8B-B14F-4D97-AF65-F5344CB8AC3E}">
        <p14:creationId xmlns:p14="http://schemas.microsoft.com/office/powerpoint/2010/main" val="3377559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A1D289B-4540-D0E5-2AA4-07D5B86A2E8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649B6414-13B7-66C2-5B5E-518839103E2B}"/>
              </a:ext>
            </a:extLst>
          </p:cNvPr>
          <p:cNvSpPr txBox="1"/>
          <p:nvPr/>
        </p:nvSpPr>
        <p:spPr>
          <a:xfrm>
            <a:off x="652586" y="565005"/>
            <a:ext cx="10671908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4800" b="1" dirty="0">
                <a:solidFill>
                  <a:schemeClr val="bg1"/>
                </a:solidFill>
              </a:rPr>
              <a:t>My team ….. the meeting </a:t>
            </a:r>
          </a:p>
          <a:p>
            <a:pPr algn="ctr"/>
            <a:r>
              <a:rPr lang="en-US" sz="4800" b="1" dirty="0">
                <a:solidFill>
                  <a:schemeClr val="bg1"/>
                </a:solidFill>
              </a:rPr>
              <a:t>until next week</a:t>
            </a:r>
            <a:endParaRPr lang="vi-VN" sz="4800" b="1" dirty="0">
              <a:solidFill>
                <a:schemeClr val="bg1"/>
              </a:solidFill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BD201D04-AB87-FC47-D49A-89789CA2D329}"/>
              </a:ext>
            </a:extLst>
          </p:cNvPr>
          <p:cNvSpPr txBox="1"/>
          <p:nvPr/>
        </p:nvSpPr>
        <p:spPr>
          <a:xfrm>
            <a:off x="1185987" y="2228883"/>
            <a:ext cx="4910013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4400" b="1" dirty="0"/>
              <a:t>accomplished</a:t>
            </a:r>
            <a:endParaRPr lang="vi-VN" sz="4400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CC73BFC-EC58-4D09-66D5-C5276C3FAD7A}"/>
              </a:ext>
            </a:extLst>
          </p:cNvPr>
          <p:cNvSpPr txBox="1"/>
          <p:nvPr/>
        </p:nvSpPr>
        <p:spPr>
          <a:xfrm>
            <a:off x="5988541" y="2262943"/>
            <a:ext cx="2491152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4400" b="1" dirty="0"/>
              <a:t>delayed</a:t>
            </a:r>
            <a:endParaRPr lang="vi-VN" sz="4400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402259A5-B387-D426-3869-F6627039EB44}"/>
              </a:ext>
            </a:extLst>
          </p:cNvPr>
          <p:cNvSpPr txBox="1"/>
          <p:nvPr/>
        </p:nvSpPr>
        <p:spPr>
          <a:xfrm>
            <a:off x="1185987" y="3078120"/>
            <a:ext cx="3614615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4400" b="1" dirty="0"/>
              <a:t>maintained</a:t>
            </a:r>
            <a:endParaRPr lang="vi-VN" sz="4400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C05A5244-6310-0E98-179E-AB95C3D7A9FF}"/>
              </a:ext>
            </a:extLst>
          </p:cNvPr>
          <p:cNvSpPr txBox="1"/>
          <p:nvPr/>
        </p:nvSpPr>
        <p:spPr>
          <a:xfrm>
            <a:off x="5855676" y="3090236"/>
            <a:ext cx="2928816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4400" b="1" dirty="0"/>
              <a:t>balanced</a:t>
            </a:r>
            <a:endParaRPr lang="vi-VN" sz="4400" dirty="0"/>
          </a:p>
        </p:txBody>
      </p:sp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9A17735A-59E7-6407-E79A-D7EE2EF3436D}"/>
              </a:ext>
            </a:extLst>
          </p:cNvPr>
          <p:cNvSpPr/>
          <p:nvPr/>
        </p:nvSpPr>
        <p:spPr>
          <a:xfrm>
            <a:off x="5988540" y="2228883"/>
            <a:ext cx="2491152" cy="849237"/>
          </a:xfrm>
          <a:prstGeom prst="round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vi-VN" dirty="0"/>
          </a:p>
        </p:txBody>
      </p:sp>
    </p:spTree>
    <p:extLst>
      <p:ext uri="{BB962C8B-B14F-4D97-AF65-F5344CB8AC3E}">
        <p14:creationId xmlns:p14="http://schemas.microsoft.com/office/powerpoint/2010/main" val="4411230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D957351-6E3E-75C8-4840-2D88679862F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7BAB09D5-5CBD-92DA-1F7E-23D15B26C40D}"/>
              </a:ext>
            </a:extLst>
          </p:cNvPr>
          <p:cNvSpPr txBox="1"/>
          <p:nvPr/>
        </p:nvSpPr>
        <p:spPr>
          <a:xfrm>
            <a:off x="652586" y="565005"/>
            <a:ext cx="10671908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4800" b="1" dirty="0">
                <a:solidFill>
                  <a:schemeClr val="bg1"/>
                </a:solidFill>
              </a:rPr>
              <a:t>The noise from the construction site was a major …..</a:t>
            </a:r>
            <a:endParaRPr lang="vi-VN" sz="4800" b="1" dirty="0">
              <a:solidFill>
                <a:schemeClr val="bg1"/>
              </a:solidFill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60F355E-946A-9B82-C50F-A14FE5F16C88}"/>
              </a:ext>
            </a:extLst>
          </p:cNvPr>
          <p:cNvSpPr txBox="1"/>
          <p:nvPr/>
        </p:nvSpPr>
        <p:spPr>
          <a:xfrm>
            <a:off x="1324220" y="2215607"/>
            <a:ext cx="2823305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4400" b="1" dirty="0"/>
              <a:t>due day</a:t>
            </a:r>
            <a:endParaRPr lang="vi-VN" sz="4400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2AB2D8CE-E632-1C74-D858-3516FF26698D}"/>
              </a:ext>
            </a:extLst>
          </p:cNvPr>
          <p:cNvSpPr txBox="1"/>
          <p:nvPr/>
        </p:nvSpPr>
        <p:spPr>
          <a:xfrm>
            <a:off x="5988540" y="2262943"/>
            <a:ext cx="4702905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4400" b="1" dirty="0"/>
              <a:t>physical health</a:t>
            </a:r>
            <a:endParaRPr lang="vi-VN" sz="4400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85C9EEDB-8F7F-CA61-C9AA-27974FAE5A6B}"/>
              </a:ext>
            </a:extLst>
          </p:cNvPr>
          <p:cNvSpPr txBox="1"/>
          <p:nvPr/>
        </p:nvSpPr>
        <p:spPr>
          <a:xfrm>
            <a:off x="1185987" y="3078120"/>
            <a:ext cx="3614615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4400" b="1" dirty="0"/>
              <a:t>distraction</a:t>
            </a:r>
            <a:endParaRPr lang="vi-VN" sz="4400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A8082B93-40BA-8805-C61F-DF85E7FA95C7}"/>
              </a:ext>
            </a:extLst>
          </p:cNvPr>
          <p:cNvSpPr txBox="1"/>
          <p:nvPr/>
        </p:nvSpPr>
        <p:spPr>
          <a:xfrm>
            <a:off x="5855676" y="3090236"/>
            <a:ext cx="4507524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4400" b="1" dirty="0"/>
              <a:t>well- balanced</a:t>
            </a:r>
            <a:endParaRPr lang="vi-VN" sz="4400" dirty="0"/>
          </a:p>
        </p:txBody>
      </p:sp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BCE7F86C-1202-08A1-ABE9-AF7BE266CB5C}"/>
              </a:ext>
            </a:extLst>
          </p:cNvPr>
          <p:cNvSpPr/>
          <p:nvPr/>
        </p:nvSpPr>
        <p:spPr>
          <a:xfrm>
            <a:off x="1149840" y="3090251"/>
            <a:ext cx="3172067" cy="849237"/>
          </a:xfrm>
          <a:prstGeom prst="round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vi-VN" dirty="0"/>
          </a:p>
        </p:txBody>
      </p:sp>
    </p:spTree>
    <p:extLst>
      <p:ext uri="{BB962C8B-B14F-4D97-AF65-F5344CB8AC3E}">
        <p14:creationId xmlns:p14="http://schemas.microsoft.com/office/powerpoint/2010/main" val="27078204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C30CD3EE-D29B-BA41-A657-8592200915E5}"/>
              </a:ext>
            </a:extLst>
          </p:cNvPr>
          <p:cNvSpPr txBox="1"/>
          <p:nvPr/>
        </p:nvSpPr>
        <p:spPr>
          <a:xfrm>
            <a:off x="699476" y="669389"/>
            <a:ext cx="10546861" cy="14465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4400" b="1" dirty="0">
                <a:solidFill>
                  <a:schemeClr val="bg1"/>
                </a:solidFill>
              </a:rPr>
              <a:t>It is difficult to ….. anything without hard work.</a:t>
            </a:r>
            <a:endParaRPr lang="vi-VN" sz="4400" b="1" dirty="0">
              <a:solidFill>
                <a:schemeClr val="bg1"/>
              </a:solidFill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6DA84597-37EB-9E37-18E1-6FF127282DD7}"/>
              </a:ext>
            </a:extLst>
          </p:cNvPr>
          <p:cNvSpPr txBox="1"/>
          <p:nvPr/>
        </p:nvSpPr>
        <p:spPr>
          <a:xfrm>
            <a:off x="785446" y="2449119"/>
            <a:ext cx="3380154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4400" b="1" dirty="0"/>
              <a:t>accomplish</a:t>
            </a:r>
            <a:endParaRPr lang="vi-VN" sz="4400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DF5596A5-2770-0B87-466B-3B1BC9906FAD}"/>
              </a:ext>
            </a:extLst>
          </p:cNvPr>
          <p:cNvSpPr txBox="1"/>
          <p:nvPr/>
        </p:nvSpPr>
        <p:spPr>
          <a:xfrm>
            <a:off x="840154" y="3218560"/>
            <a:ext cx="3380154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4400" b="1" dirty="0"/>
              <a:t>delay</a:t>
            </a:r>
            <a:endParaRPr lang="vi-VN" sz="4400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361F3F19-CC80-337E-A4BB-EC46EBE6A951}"/>
              </a:ext>
            </a:extLst>
          </p:cNvPr>
          <p:cNvSpPr txBox="1"/>
          <p:nvPr/>
        </p:nvSpPr>
        <p:spPr>
          <a:xfrm>
            <a:off x="5517662" y="2449118"/>
            <a:ext cx="5001846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4400" b="1" dirty="0"/>
              <a:t>come down with</a:t>
            </a:r>
            <a:endParaRPr lang="vi-VN" sz="4400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E02DB269-FF84-4FCF-C12C-89F754F8B33C}"/>
              </a:ext>
            </a:extLst>
          </p:cNvPr>
          <p:cNvSpPr txBox="1"/>
          <p:nvPr/>
        </p:nvSpPr>
        <p:spPr>
          <a:xfrm>
            <a:off x="5517662" y="3167017"/>
            <a:ext cx="5001846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4400" b="1" dirty="0"/>
              <a:t>get around</a:t>
            </a:r>
            <a:endParaRPr lang="vi-VN" sz="4400" dirty="0"/>
          </a:p>
        </p:txBody>
      </p:sp>
      <p:sp>
        <p:nvSpPr>
          <p:cNvPr id="15" name="Rectangle: Rounded Corners 14">
            <a:extLst>
              <a:ext uri="{FF2B5EF4-FFF2-40B4-BE49-F238E27FC236}">
                <a16:creationId xmlns:a16="http://schemas.microsoft.com/office/drawing/2014/main" id="{94E1D1D8-200E-2E4B-3F91-3B68F83E033F}"/>
              </a:ext>
            </a:extLst>
          </p:cNvPr>
          <p:cNvSpPr/>
          <p:nvPr/>
        </p:nvSpPr>
        <p:spPr>
          <a:xfrm>
            <a:off x="840154" y="2409221"/>
            <a:ext cx="3247292" cy="849237"/>
          </a:xfrm>
          <a:prstGeom prst="round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vi-VN" dirty="0"/>
          </a:p>
        </p:txBody>
      </p:sp>
    </p:spTree>
    <p:extLst>
      <p:ext uri="{BB962C8B-B14F-4D97-AF65-F5344CB8AC3E}">
        <p14:creationId xmlns:p14="http://schemas.microsoft.com/office/powerpoint/2010/main" val="27742074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7D38B51-45E4-4B79-E913-4A00825B55C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6904986C-1C1E-9C27-8ADE-169013013409}"/>
              </a:ext>
            </a:extLst>
          </p:cNvPr>
          <p:cNvSpPr txBox="1"/>
          <p:nvPr/>
        </p:nvSpPr>
        <p:spPr>
          <a:xfrm>
            <a:off x="644768" y="528712"/>
            <a:ext cx="10546861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4000" b="1" dirty="0">
                <a:solidFill>
                  <a:schemeClr val="bg1"/>
                </a:solidFill>
              </a:rPr>
              <a:t>I made an appointment with a mental health ….. to discuss my anxiety.</a:t>
            </a:r>
            <a:r>
              <a:rPr lang="en-US" sz="4000" dirty="0">
                <a:solidFill>
                  <a:schemeClr val="bg1"/>
                </a:solidFill>
              </a:rPr>
              <a:t> </a:t>
            </a:r>
            <a:endParaRPr lang="vi-VN" sz="4000" b="1" dirty="0">
              <a:solidFill>
                <a:schemeClr val="bg1"/>
              </a:solidFill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B5632478-7ACB-7719-C12A-59596167C461}"/>
              </a:ext>
            </a:extLst>
          </p:cNvPr>
          <p:cNvSpPr txBox="1"/>
          <p:nvPr/>
        </p:nvSpPr>
        <p:spPr>
          <a:xfrm>
            <a:off x="5447324" y="3240300"/>
            <a:ext cx="3247292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4400" b="1" dirty="0"/>
              <a:t>counsellor</a:t>
            </a:r>
            <a:endParaRPr lang="vi-VN" sz="4400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93E5714A-378E-0D8B-3D5C-C139A7274631}"/>
              </a:ext>
            </a:extLst>
          </p:cNvPr>
          <p:cNvSpPr txBox="1"/>
          <p:nvPr/>
        </p:nvSpPr>
        <p:spPr>
          <a:xfrm>
            <a:off x="840154" y="3258458"/>
            <a:ext cx="3380154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4400" b="1" dirty="0"/>
              <a:t>artisan</a:t>
            </a:r>
            <a:endParaRPr lang="vi-VN" sz="4400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BB39918C-B817-0661-B033-4661CFFF0A8E}"/>
              </a:ext>
            </a:extLst>
          </p:cNvPr>
          <p:cNvSpPr txBox="1"/>
          <p:nvPr/>
        </p:nvSpPr>
        <p:spPr>
          <a:xfrm>
            <a:off x="5517662" y="2449118"/>
            <a:ext cx="5001846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4400" b="1" dirty="0"/>
              <a:t>firefighter</a:t>
            </a:r>
            <a:endParaRPr lang="vi-VN" sz="4400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287C66C6-7CA4-B033-D5A0-A1963B2C94A0}"/>
              </a:ext>
            </a:extLst>
          </p:cNvPr>
          <p:cNvSpPr txBox="1"/>
          <p:nvPr/>
        </p:nvSpPr>
        <p:spPr>
          <a:xfrm>
            <a:off x="840154" y="2449117"/>
            <a:ext cx="5001846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4400" b="1" dirty="0"/>
              <a:t>electrician</a:t>
            </a:r>
            <a:endParaRPr lang="vi-VN" sz="4400" dirty="0"/>
          </a:p>
        </p:txBody>
      </p:sp>
      <p:sp>
        <p:nvSpPr>
          <p:cNvPr id="15" name="Rectangle: Rounded Corners 14">
            <a:extLst>
              <a:ext uri="{FF2B5EF4-FFF2-40B4-BE49-F238E27FC236}">
                <a16:creationId xmlns:a16="http://schemas.microsoft.com/office/drawing/2014/main" id="{93BC2A70-51DA-775F-E265-9017562458BD}"/>
              </a:ext>
            </a:extLst>
          </p:cNvPr>
          <p:cNvSpPr/>
          <p:nvPr/>
        </p:nvSpPr>
        <p:spPr>
          <a:xfrm>
            <a:off x="5326186" y="3258458"/>
            <a:ext cx="3247292" cy="849237"/>
          </a:xfrm>
          <a:prstGeom prst="round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vi-VN" dirty="0"/>
          </a:p>
        </p:txBody>
      </p:sp>
    </p:spTree>
    <p:extLst>
      <p:ext uri="{BB962C8B-B14F-4D97-AF65-F5344CB8AC3E}">
        <p14:creationId xmlns:p14="http://schemas.microsoft.com/office/powerpoint/2010/main" val="14315388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3533446" y="2266558"/>
            <a:ext cx="7380360" cy="923330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marL="685800" indent="-685800">
              <a:buFont typeface="Wingdings" panose="05000000000000000000" pitchFamily="2" charset="2"/>
              <a:buChar char="v"/>
            </a:pPr>
            <a:r>
              <a:rPr lang="en-US" sz="5400" b="1" dirty="0">
                <a:solidFill>
                  <a:schemeClr val="accent1"/>
                </a:solidFill>
                <a:effectLst>
                  <a:glow rad="88900">
                    <a:schemeClr val="bg1"/>
                  </a:glow>
                </a:effectLst>
                <a:latin typeface="Raleway ExtraBold" panose="020B0903030101060003" pitchFamily="34" charset="0"/>
                <a:ea typeface="Segoe UI Black" panose="020B0A02040204020203" pitchFamily="34" charset="0"/>
                <a:cs typeface="Arial" panose="020B0604020202020204" pitchFamily="34" charset="0"/>
              </a:rPr>
              <a:t>PRONUNCIATION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74764" y="2120543"/>
            <a:ext cx="1630926" cy="121536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00700233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11"/>
          <p:cNvSpPr txBox="1"/>
          <p:nvPr/>
        </p:nvSpPr>
        <p:spPr>
          <a:xfrm>
            <a:off x="1678859" y="166117"/>
            <a:ext cx="9048136" cy="1169551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r>
              <a:rPr lang="en-US" sz="3500" b="1" dirty="0">
                <a:effectLst>
                  <a:glow rad="88900">
                    <a:schemeClr val="bg1"/>
                  </a:glow>
                </a:effectLst>
                <a:cs typeface="Arial" panose="020B0604020202020204" pitchFamily="34" charset="0"/>
              </a:rPr>
              <a:t>Listen and repeat the words. Pay attention to the sounds </a:t>
            </a:r>
            <a:r>
              <a:rPr lang="en-US" sz="3500" b="1" dirty="0">
                <a:solidFill>
                  <a:srgbClr val="C00000"/>
                </a:solidFill>
                <a:effectLst>
                  <a:glow rad="88900">
                    <a:schemeClr val="bg1"/>
                  </a:glow>
                </a:effectLst>
                <a:cs typeface="Arial" panose="020B0604020202020204" pitchFamily="34" charset="0"/>
              </a:rPr>
              <a:t>/h/</a:t>
            </a:r>
            <a:r>
              <a:rPr lang="en-US" sz="3500" b="1" dirty="0">
                <a:effectLst>
                  <a:glow rad="88900">
                    <a:schemeClr val="bg1"/>
                  </a:glow>
                </a:effectLst>
                <a:cs typeface="Arial" panose="020B0604020202020204" pitchFamily="34" charset="0"/>
              </a:rPr>
              <a:t> and </a:t>
            </a:r>
            <a:r>
              <a:rPr lang="en-US" sz="3500" b="1" dirty="0">
                <a:solidFill>
                  <a:srgbClr val="C00000"/>
                </a:solidFill>
                <a:effectLst>
                  <a:glow rad="88900">
                    <a:schemeClr val="bg1"/>
                  </a:glow>
                </a:effectLst>
                <a:cs typeface="Arial" panose="020B0604020202020204" pitchFamily="34" charset="0"/>
              </a:rPr>
              <a:t>/r/</a:t>
            </a:r>
            <a:r>
              <a:rPr lang="en-US" sz="3500" b="1" dirty="0">
                <a:effectLst>
                  <a:glow rad="88900">
                    <a:schemeClr val="bg1"/>
                  </a:glow>
                </a:effectLst>
                <a:cs typeface="Arial" panose="020B0604020202020204" pitchFamily="34" charset="0"/>
              </a:rPr>
              <a:t>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251734" y="189758"/>
            <a:ext cx="502606" cy="502606"/>
          </a:xfrm>
          <a:prstGeom prst="roundRect">
            <a:avLst/>
          </a:prstGeom>
          <a:solidFill>
            <a:srgbClr val="6D9FB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48DA4"/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304519" y="87118"/>
            <a:ext cx="39703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>
                <a:solidFill>
                  <a:schemeClr val="bg1"/>
                </a:solidFill>
                <a:latin typeface="Myriad Pro" pitchFamily="34" charset="0"/>
              </a:rPr>
              <a:t>4</a:t>
            </a:r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B3118981-85B7-F249-85D6-30F051F05B3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15744257"/>
              </p:ext>
            </p:extLst>
          </p:nvPr>
        </p:nvGraphicFramePr>
        <p:xfrm>
          <a:off x="1678859" y="1765342"/>
          <a:ext cx="8686802" cy="3862970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4231640">
                  <a:extLst>
                    <a:ext uri="{9D8B030D-6E8A-4147-A177-3AD203B41FA5}">
                      <a16:colId xmlns:a16="http://schemas.microsoft.com/office/drawing/2014/main" val="954296007"/>
                    </a:ext>
                  </a:extLst>
                </a:gridCol>
                <a:gridCol w="4455162">
                  <a:extLst>
                    <a:ext uri="{9D8B030D-6E8A-4147-A177-3AD203B41FA5}">
                      <a16:colId xmlns:a16="http://schemas.microsoft.com/office/drawing/2014/main" val="2274406290"/>
                    </a:ext>
                  </a:extLst>
                </a:gridCol>
              </a:tblGrid>
              <a:tr h="716863">
                <a:tc>
                  <a:txBody>
                    <a:bodyPr/>
                    <a:lstStyle/>
                    <a:p>
                      <a:pPr algn="ctr"/>
                      <a:r>
                        <a:rPr lang="en-US" sz="3500" b="1" dirty="0">
                          <a:solidFill>
                            <a:schemeClr val="bg1"/>
                          </a:solidFill>
                        </a:rPr>
                        <a:t>/h/</a:t>
                      </a:r>
                      <a:endParaRPr lang="en-US" sz="3500" b="1" cap="none" spc="50" dirty="0">
                        <a:ln w="9525" cmpd="sng">
                          <a:solidFill>
                            <a:schemeClr val="accent1"/>
                          </a:solidFill>
                          <a:prstDash val="solid"/>
                        </a:ln>
                        <a:solidFill>
                          <a:schemeClr val="bg1"/>
                        </a:solidFill>
                        <a:effectLst>
                          <a:glow rad="38100">
                            <a:schemeClr val="accent1">
                              <a:alpha val="40000"/>
                            </a:schemeClr>
                          </a:glow>
                        </a:effectLst>
                      </a:endParaRPr>
                    </a:p>
                  </a:txBody>
                  <a:tcPr>
                    <a:solidFill>
                      <a:srgbClr val="6D9FB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500" b="1" dirty="0">
                          <a:solidFill>
                            <a:schemeClr val="bg1"/>
                          </a:solidFill>
                        </a:rPr>
                        <a:t>/r/</a:t>
                      </a:r>
                      <a:endParaRPr lang="en-US" sz="3500" b="1" cap="none" spc="50" dirty="0">
                        <a:ln w="9525" cmpd="sng">
                          <a:solidFill>
                            <a:schemeClr val="accent1"/>
                          </a:solidFill>
                          <a:prstDash val="solid"/>
                        </a:ln>
                        <a:solidFill>
                          <a:schemeClr val="bg1"/>
                        </a:solidFill>
                        <a:effectLst>
                          <a:glow rad="38100">
                            <a:schemeClr val="accent1">
                              <a:alpha val="40000"/>
                            </a:schemeClr>
                          </a:glow>
                        </a:effectLst>
                      </a:endParaRPr>
                    </a:p>
                  </a:txBody>
                  <a:tcPr>
                    <a:solidFill>
                      <a:srgbClr val="6D9FB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92263958"/>
                  </a:ext>
                </a:extLst>
              </a:tr>
              <a:tr h="3146107">
                <a:tc>
                  <a:txBody>
                    <a:bodyPr/>
                    <a:lstStyle/>
                    <a:p>
                      <a:pPr algn="ctr"/>
                      <a:r>
                        <a:rPr lang="en-US" sz="3500" b="1" dirty="0">
                          <a:solidFill>
                            <a:srgbClr val="F26648"/>
                          </a:solidFill>
                        </a:rPr>
                        <a:t>h</a:t>
                      </a:r>
                      <a:r>
                        <a:rPr lang="en-US" sz="3500" b="1" dirty="0"/>
                        <a:t>ealthy</a:t>
                      </a:r>
                    </a:p>
                    <a:p>
                      <a:pPr algn="ctr"/>
                      <a:r>
                        <a:rPr lang="en-US" sz="3500" b="1" dirty="0">
                          <a:solidFill>
                            <a:srgbClr val="F26648"/>
                          </a:solidFill>
                        </a:rPr>
                        <a:t>h</a:t>
                      </a:r>
                      <a:r>
                        <a:rPr lang="en-US" sz="3500" b="1" dirty="0"/>
                        <a:t>appiness</a:t>
                      </a:r>
                    </a:p>
                    <a:p>
                      <a:pPr algn="ctr"/>
                      <a:r>
                        <a:rPr lang="en-US" sz="3500" b="1" dirty="0">
                          <a:solidFill>
                            <a:srgbClr val="F26648"/>
                          </a:solidFill>
                        </a:rPr>
                        <a:t>h</a:t>
                      </a:r>
                      <a:r>
                        <a:rPr lang="en-US" sz="3500" b="1" dirty="0"/>
                        <a:t>abit</a:t>
                      </a:r>
                    </a:p>
                    <a:p>
                      <a:pPr algn="ctr"/>
                      <a:r>
                        <a:rPr lang="en-US" sz="3500" b="1" dirty="0"/>
                        <a:t>a</a:t>
                      </a:r>
                      <a:r>
                        <a:rPr lang="en-US" sz="3500" b="1" dirty="0">
                          <a:solidFill>
                            <a:srgbClr val="F26648"/>
                          </a:solidFill>
                        </a:rPr>
                        <a:t>h</a:t>
                      </a:r>
                      <a:r>
                        <a:rPr lang="en-US" sz="3500" b="1" dirty="0"/>
                        <a:t>ead</a:t>
                      </a:r>
                    </a:p>
                    <a:p>
                      <a:pPr algn="ctr"/>
                      <a:r>
                        <a:rPr lang="en-US" sz="3500" b="1" dirty="0"/>
                        <a:t>per</a:t>
                      </a:r>
                      <a:r>
                        <a:rPr lang="en-US" sz="3500" b="1" dirty="0">
                          <a:solidFill>
                            <a:srgbClr val="F26648"/>
                          </a:solidFill>
                        </a:rPr>
                        <a:t>h</a:t>
                      </a:r>
                      <a:r>
                        <a:rPr lang="en-US" sz="3500" b="1" dirty="0"/>
                        <a:t>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500" b="1" dirty="0">
                          <a:solidFill>
                            <a:srgbClr val="F26648"/>
                          </a:solidFill>
                        </a:rPr>
                        <a:t>r</a:t>
                      </a:r>
                      <a:r>
                        <a:rPr lang="en-US" sz="3500" b="1" dirty="0"/>
                        <a:t>egularly</a:t>
                      </a:r>
                    </a:p>
                    <a:p>
                      <a:pPr algn="ctr"/>
                      <a:r>
                        <a:rPr lang="en-US" sz="3500" b="1" dirty="0">
                          <a:solidFill>
                            <a:srgbClr val="F26648"/>
                          </a:solidFill>
                        </a:rPr>
                        <a:t>r</a:t>
                      </a:r>
                      <a:r>
                        <a:rPr lang="en-US" sz="3500" b="1" dirty="0"/>
                        <a:t>eally</a:t>
                      </a:r>
                    </a:p>
                    <a:p>
                      <a:pPr algn="ctr"/>
                      <a:r>
                        <a:rPr lang="en-US" sz="3500" b="1" dirty="0">
                          <a:solidFill>
                            <a:srgbClr val="F26648"/>
                          </a:solidFill>
                        </a:rPr>
                        <a:t>r</a:t>
                      </a:r>
                      <a:r>
                        <a:rPr lang="en-US" sz="3500" b="1" dirty="0"/>
                        <a:t>eady</a:t>
                      </a:r>
                    </a:p>
                    <a:p>
                      <a:pPr algn="ctr"/>
                      <a:r>
                        <a:rPr lang="en-US" sz="3500" b="1" dirty="0"/>
                        <a:t>wo</a:t>
                      </a:r>
                      <a:r>
                        <a:rPr lang="en-US" sz="3500" b="1" dirty="0">
                          <a:solidFill>
                            <a:srgbClr val="F26648"/>
                          </a:solidFill>
                        </a:rPr>
                        <a:t>rr</a:t>
                      </a:r>
                      <a:r>
                        <a:rPr lang="en-US" sz="3500" b="1" dirty="0"/>
                        <a:t>ying</a:t>
                      </a:r>
                    </a:p>
                    <a:p>
                      <a:pPr algn="ctr"/>
                      <a:r>
                        <a:rPr lang="en-US" sz="3500" b="1" dirty="0"/>
                        <a:t>seve</a:t>
                      </a:r>
                      <a:r>
                        <a:rPr lang="en-US" sz="3500" b="1" dirty="0">
                          <a:solidFill>
                            <a:srgbClr val="F26648"/>
                          </a:solidFill>
                        </a:rPr>
                        <a:t>r</a:t>
                      </a:r>
                      <a:r>
                        <a:rPr lang="en-US" sz="3500" b="1" dirty="0"/>
                        <a:t>al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83259257"/>
                  </a:ext>
                </a:extLst>
              </a:tr>
            </a:tbl>
          </a:graphicData>
        </a:graphic>
      </p:graphicFrame>
      <p:pic>
        <p:nvPicPr>
          <p:cNvPr id="2" name="015">
            <a:hlinkClick r:id="" action="ppaction://media"/>
            <a:extLst>
              <a:ext uri="{FF2B5EF4-FFF2-40B4-BE49-F238E27FC236}">
                <a16:creationId xmlns:a16="http://schemas.microsoft.com/office/drawing/2014/main" id="{9EF2D52C-CEBB-BC2B-7011-0F844EB12126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0961386" y="205105"/>
            <a:ext cx="726255" cy="7262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11013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3628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11"/>
          <p:cNvSpPr txBox="1"/>
          <p:nvPr/>
        </p:nvSpPr>
        <p:spPr>
          <a:xfrm>
            <a:off x="1983371" y="800961"/>
            <a:ext cx="10815315" cy="1077218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r>
              <a:rPr lang="en-US" sz="3200" b="1" dirty="0">
                <a:effectLst>
                  <a:glow rad="88900">
                    <a:schemeClr val="bg1"/>
                  </a:glow>
                </a:effectLst>
                <a:cs typeface="Arial" panose="020B0604020202020204" pitchFamily="34" charset="0"/>
              </a:rPr>
              <a:t>Listen and </a:t>
            </a:r>
            <a:r>
              <a:rPr lang="en-US" sz="3200" b="1" dirty="0" err="1">
                <a:effectLst>
                  <a:glow rad="88900">
                    <a:schemeClr val="bg1"/>
                  </a:glow>
                </a:effectLst>
                <a:cs typeface="Arial" panose="020B0604020202020204" pitchFamily="34" charset="0"/>
              </a:rPr>
              <a:t>practise</a:t>
            </a:r>
            <a:r>
              <a:rPr lang="en-US" sz="3200" b="1" dirty="0">
                <a:effectLst>
                  <a:glow rad="88900">
                    <a:schemeClr val="bg1"/>
                  </a:glow>
                </a:effectLst>
                <a:cs typeface="Arial" panose="020B0604020202020204" pitchFamily="34" charset="0"/>
              </a:rPr>
              <a:t> the sentences. Pay attention to the bold words with </a:t>
            </a:r>
            <a:r>
              <a:rPr lang="en-US" sz="3200" b="1" dirty="0">
                <a:solidFill>
                  <a:srgbClr val="C00000"/>
                </a:solidFill>
                <a:effectLst>
                  <a:glow rad="88900">
                    <a:schemeClr val="bg1"/>
                  </a:glow>
                </a:effectLst>
                <a:cs typeface="Arial" panose="020B0604020202020204" pitchFamily="34" charset="0"/>
              </a:rPr>
              <a:t>/h/ </a:t>
            </a:r>
            <a:r>
              <a:rPr lang="en-US" sz="3200" b="1" dirty="0">
                <a:effectLst>
                  <a:glow rad="88900">
                    <a:schemeClr val="bg1"/>
                  </a:glow>
                </a:effectLst>
                <a:cs typeface="Arial" panose="020B0604020202020204" pitchFamily="34" charset="0"/>
              </a:rPr>
              <a:t>and </a:t>
            </a:r>
            <a:r>
              <a:rPr lang="en-US" sz="3200" b="1" dirty="0">
                <a:solidFill>
                  <a:srgbClr val="C00000"/>
                </a:solidFill>
                <a:effectLst>
                  <a:glow rad="88900">
                    <a:schemeClr val="bg1"/>
                  </a:glow>
                </a:effectLst>
                <a:cs typeface="Arial" panose="020B0604020202020204" pitchFamily="34" charset="0"/>
              </a:rPr>
              <a:t>/r/.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1480766" y="767637"/>
            <a:ext cx="502606" cy="502606"/>
          </a:xfrm>
          <a:prstGeom prst="roundRect">
            <a:avLst/>
          </a:prstGeom>
          <a:solidFill>
            <a:srgbClr val="6D9FB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48DA4"/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1533551" y="664997"/>
            <a:ext cx="39703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>
                <a:solidFill>
                  <a:schemeClr val="bg1"/>
                </a:solidFill>
                <a:latin typeface="Myriad Pro" pitchFamily="34" charset="0"/>
              </a:rPr>
              <a:t>5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283730" y="165469"/>
            <a:ext cx="5096244" cy="584775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en-US" sz="3200" b="1" dirty="0">
                <a:solidFill>
                  <a:srgbClr val="0070C0"/>
                </a:solidFill>
                <a:effectLst>
                  <a:glow rad="88900">
                    <a:schemeClr val="bg1"/>
                  </a:glow>
                </a:effectLst>
                <a:latin typeface="Arial" panose="020B0604020202020204" pitchFamily="34" charset="0"/>
                <a:cs typeface="Arial" panose="020B0604020202020204" pitchFamily="34" charset="0"/>
              </a:rPr>
              <a:t>PRONUNCIATION</a:t>
            </a:r>
          </a:p>
        </p:txBody>
      </p:sp>
      <p:sp>
        <p:nvSpPr>
          <p:cNvPr id="2" name="Hộp Văn bản 4">
            <a:extLst>
              <a:ext uri="{FF2B5EF4-FFF2-40B4-BE49-F238E27FC236}">
                <a16:creationId xmlns:a16="http://schemas.microsoft.com/office/drawing/2014/main" id="{2C28518B-20B4-ACCF-5307-3478723C6E51}"/>
              </a:ext>
            </a:extLst>
          </p:cNvPr>
          <p:cNvSpPr txBox="1"/>
          <p:nvPr/>
        </p:nvSpPr>
        <p:spPr>
          <a:xfrm>
            <a:off x="1533551" y="1619092"/>
            <a:ext cx="11088080" cy="501675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en-US" sz="3200" b="1" dirty="0">
                <a:solidFill>
                  <a:srgbClr val="F1563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 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Keep </a:t>
            </a:r>
            <a:r>
              <a:rPr 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healthy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by eating well and exercising </a:t>
            </a:r>
            <a:r>
              <a:rPr 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regularly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>
              <a:lnSpc>
                <a:spcPct val="200000"/>
              </a:lnSpc>
            </a:pPr>
            <a:r>
              <a:rPr lang="en-US" sz="3200" b="1" dirty="0">
                <a:solidFill>
                  <a:srgbClr val="F1664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 </a:t>
            </a:r>
            <a:r>
              <a:rPr 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He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usually does his </a:t>
            </a:r>
            <a:r>
              <a:rPr 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homework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and then </a:t>
            </a:r>
            <a:r>
              <a:rPr 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reads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 good book.</a:t>
            </a:r>
          </a:p>
          <a:p>
            <a:pPr>
              <a:lnSpc>
                <a:spcPct val="200000"/>
              </a:lnSpc>
            </a:pPr>
            <a:r>
              <a:rPr lang="en-US" sz="3200" b="1" dirty="0">
                <a:solidFill>
                  <a:srgbClr val="F1664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3. 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I’m </a:t>
            </a:r>
            <a:r>
              <a:rPr 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ready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to change my eating </a:t>
            </a:r>
            <a:r>
              <a:rPr 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habits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>
              <a:lnSpc>
                <a:spcPct val="200000"/>
              </a:lnSpc>
            </a:pPr>
            <a:r>
              <a:rPr lang="en-US" sz="3200" b="1" dirty="0">
                <a:solidFill>
                  <a:srgbClr val="F1664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4. 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 finished </a:t>
            </a:r>
            <a:r>
              <a:rPr 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several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days </a:t>
            </a:r>
            <a:r>
              <a:rPr 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ahead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of the due date.</a:t>
            </a:r>
          </a:p>
          <a:p>
            <a:pPr>
              <a:lnSpc>
                <a:spcPct val="200000"/>
              </a:lnSpc>
            </a:pPr>
            <a:r>
              <a:rPr lang="en-US" sz="3200" b="1" dirty="0">
                <a:solidFill>
                  <a:srgbClr val="F1664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5. 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She’s always </a:t>
            </a:r>
            <a:r>
              <a:rPr 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worrying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about </a:t>
            </a:r>
            <a:r>
              <a:rPr 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her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physical health.</a:t>
            </a:r>
            <a:endParaRPr lang="vi-VN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016">
            <a:hlinkClick r:id="" action="ppaction://media"/>
            <a:extLst>
              <a:ext uri="{FF2B5EF4-FFF2-40B4-BE49-F238E27FC236}">
                <a16:creationId xmlns:a16="http://schemas.microsoft.com/office/drawing/2014/main" id="{C614DF87-4D6F-F380-8467-F76C7835357D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121615" y="165469"/>
            <a:ext cx="824860" cy="8248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19941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5252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/>
          <p:cNvSpPr txBox="1"/>
          <p:nvPr/>
        </p:nvSpPr>
        <p:spPr>
          <a:xfrm>
            <a:off x="3712049" y="129007"/>
            <a:ext cx="5274636" cy="584775"/>
          </a:xfrm>
          <a:prstGeom prst="rect">
            <a:avLst/>
          </a:prstGeom>
          <a:solidFill>
            <a:srgbClr val="6D9FB1"/>
          </a:solidFill>
          <a:effectLst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en-US" sz="3200" b="1" dirty="0">
                <a:solidFill>
                  <a:srgbClr val="C00000"/>
                </a:solidFill>
                <a:effectLst>
                  <a:glow rad="88900">
                    <a:schemeClr val="bg1"/>
                  </a:glow>
                </a:effectLst>
                <a:latin typeface="Arial" panose="020B0604020202020204" pitchFamily="34" charset="0"/>
                <a:cs typeface="Arial" panose="020B0604020202020204" pitchFamily="34" charset="0"/>
              </a:rPr>
              <a:t>FURTHER PRACTICE</a:t>
            </a:r>
          </a:p>
        </p:txBody>
      </p:sp>
      <p:sp>
        <p:nvSpPr>
          <p:cNvPr id="15" name="Content Placeholder 2"/>
          <p:cNvSpPr>
            <a:spLocks noGrp="1"/>
          </p:cNvSpPr>
          <p:nvPr>
            <p:ph idx="1"/>
          </p:nvPr>
        </p:nvSpPr>
        <p:spPr>
          <a:xfrm>
            <a:off x="1676400" y="1661517"/>
            <a:ext cx="10515600" cy="4351338"/>
          </a:xfrm>
        </p:spPr>
        <p:txBody>
          <a:bodyPr>
            <a:normAutofit fontScale="92500" lnSpcReduction="10000"/>
          </a:bodyPr>
          <a:lstStyle/>
          <a:p>
            <a:pPr>
              <a:lnSpc>
                <a:spcPct val="150000"/>
              </a:lnSpc>
            </a:pPr>
            <a:r>
              <a:rPr lang="en-US" sz="3200" dirty="0"/>
              <a:t>Work in 2 teams. </a:t>
            </a:r>
          </a:p>
          <a:p>
            <a:pPr>
              <a:lnSpc>
                <a:spcPct val="150000"/>
              </a:lnSpc>
            </a:pPr>
            <a:r>
              <a:rPr lang="en-US" sz="3200" dirty="0"/>
              <a:t>T reads out word by word, one student will run to the board and slap on the correct word with the correct sound. </a:t>
            </a:r>
          </a:p>
          <a:p>
            <a:pPr>
              <a:lnSpc>
                <a:spcPct val="150000"/>
              </a:lnSpc>
            </a:pPr>
            <a:r>
              <a:rPr lang="en-US" sz="3200" dirty="0"/>
              <a:t>The team with more correct answers will be the winner.</a:t>
            </a:r>
          </a:p>
        </p:txBody>
      </p:sp>
      <p:sp>
        <p:nvSpPr>
          <p:cNvPr id="2" name="Rectangle 1"/>
          <p:cNvSpPr/>
          <p:nvPr/>
        </p:nvSpPr>
        <p:spPr>
          <a:xfrm>
            <a:off x="1582298" y="876687"/>
            <a:ext cx="2090636" cy="7848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45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RULES:</a:t>
            </a:r>
            <a:endParaRPr lang="en-US" sz="4500" b="1" cap="none" spc="0" dirty="0">
              <a:ln w="9525">
                <a:solidFill>
                  <a:schemeClr val="bg1"/>
                </a:solidFill>
                <a:prstDash val="solid"/>
              </a:ln>
              <a:solidFill>
                <a:srgbClr val="FF0000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77474895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7278307" y="3330995"/>
            <a:ext cx="1388522" cy="7848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4500" b="0" cap="none" spc="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hand</a:t>
            </a:r>
          </a:p>
        </p:txBody>
      </p:sp>
      <p:sp>
        <p:nvSpPr>
          <p:cNvPr id="20" name="Rectangle 19"/>
          <p:cNvSpPr/>
          <p:nvPr/>
        </p:nvSpPr>
        <p:spPr>
          <a:xfrm>
            <a:off x="1720045" y="1230620"/>
            <a:ext cx="2634054" cy="7848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4500" b="0" cap="none" spc="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handicraft</a:t>
            </a:r>
          </a:p>
        </p:txBody>
      </p:sp>
      <p:sp>
        <p:nvSpPr>
          <p:cNvPr id="21" name="Rectangle 20"/>
          <p:cNvSpPr/>
          <p:nvPr/>
        </p:nvSpPr>
        <p:spPr>
          <a:xfrm>
            <a:off x="4293717" y="2957256"/>
            <a:ext cx="1632563" cy="7848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450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pricey</a:t>
            </a:r>
          </a:p>
        </p:txBody>
      </p:sp>
      <p:sp>
        <p:nvSpPr>
          <p:cNvPr id="22" name="Rectangle 21"/>
          <p:cNvSpPr/>
          <p:nvPr/>
        </p:nvSpPr>
        <p:spPr>
          <a:xfrm>
            <a:off x="3937489" y="5608768"/>
            <a:ext cx="2074606" cy="7848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4500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arround</a:t>
            </a:r>
            <a:endParaRPr lang="en-US" sz="4500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23" name="Rectangle 22"/>
          <p:cNvSpPr/>
          <p:nvPr/>
        </p:nvSpPr>
        <p:spPr>
          <a:xfrm>
            <a:off x="9509475" y="445790"/>
            <a:ext cx="2682525" cy="7848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450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hygiene</a:t>
            </a:r>
          </a:p>
        </p:txBody>
      </p:sp>
      <p:sp>
        <p:nvSpPr>
          <p:cNvPr id="24" name="Rectangle 23"/>
          <p:cNvSpPr/>
          <p:nvPr/>
        </p:nvSpPr>
        <p:spPr>
          <a:xfrm>
            <a:off x="5202058" y="1498393"/>
            <a:ext cx="2239716" cy="7848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450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preserve</a:t>
            </a:r>
          </a:p>
        </p:txBody>
      </p:sp>
      <p:sp>
        <p:nvSpPr>
          <p:cNvPr id="25" name="Rectangle 24"/>
          <p:cNvSpPr/>
          <p:nvPr/>
        </p:nvSpPr>
        <p:spPr>
          <a:xfrm>
            <a:off x="1630340" y="2534066"/>
            <a:ext cx="1664237" cy="7848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450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happy</a:t>
            </a:r>
          </a:p>
        </p:txBody>
      </p:sp>
      <p:sp>
        <p:nvSpPr>
          <p:cNvPr id="26" name="Rectangle 25"/>
          <p:cNvSpPr/>
          <p:nvPr/>
        </p:nvSpPr>
        <p:spPr>
          <a:xfrm>
            <a:off x="2293268" y="4260702"/>
            <a:ext cx="1752403" cy="7848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450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tourist</a:t>
            </a:r>
          </a:p>
        </p:txBody>
      </p:sp>
      <p:sp>
        <p:nvSpPr>
          <p:cNvPr id="27" name="Rectangle 26"/>
          <p:cNvSpPr/>
          <p:nvPr/>
        </p:nvSpPr>
        <p:spPr>
          <a:xfrm>
            <a:off x="8289734" y="1302155"/>
            <a:ext cx="1957587" cy="7848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450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pottery</a:t>
            </a:r>
          </a:p>
        </p:txBody>
      </p:sp>
      <p:sp>
        <p:nvSpPr>
          <p:cNvPr id="28" name="Rectangle 27"/>
          <p:cNvSpPr/>
          <p:nvPr/>
        </p:nvSpPr>
        <p:spPr>
          <a:xfrm>
            <a:off x="10247321" y="2316575"/>
            <a:ext cx="1106392" cy="7848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450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role</a:t>
            </a:r>
          </a:p>
        </p:txBody>
      </p:sp>
      <p:sp>
        <p:nvSpPr>
          <p:cNvPr id="29" name="Rectangle 28"/>
          <p:cNvSpPr/>
          <p:nvPr/>
        </p:nvSpPr>
        <p:spPr>
          <a:xfrm>
            <a:off x="9226317" y="4015150"/>
            <a:ext cx="2470548" cy="7848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450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fragrance</a:t>
            </a:r>
          </a:p>
        </p:txBody>
      </p:sp>
      <p:sp>
        <p:nvSpPr>
          <p:cNvPr id="30" name="Rectangle 29"/>
          <p:cNvSpPr/>
          <p:nvPr/>
        </p:nvSpPr>
        <p:spPr>
          <a:xfrm>
            <a:off x="6905489" y="4967420"/>
            <a:ext cx="1564851" cy="7848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450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home</a:t>
            </a:r>
          </a:p>
        </p:txBody>
      </p:sp>
      <p:sp>
        <p:nvSpPr>
          <p:cNvPr id="32" name="Rectangle 31"/>
          <p:cNvSpPr/>
          <p:nvPr/>
        </p:nvSpPr>
        <p:spPr>
          <a:xfrm>
            <a:off x="9893968" y="5713726"/>
            <a:ext cx="1135247" cy="7848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450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free</a:t>
            </a:r>
          </a:p>
        </p:txBody>
      </p:sp>
      <p:sp>
        <p:nvSpPr>
          <p:cNvPr id="38" name="Rectangle 37"/>
          <p:cNvSpPr/>
          <p:nvPr/>
        </p:nvSpPr>
        <p:spPr>
          <a:xfrm>
            <a:off x="1732178" y="1041501"/>
            <a:ext cx="184731" cy="7848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endParaRPr lang="en-US" sz="4500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3712049" y="129007"/>
            <a:ext cx="5274636" cy="584775"/>
          </a:xfrm>
          <a:prstGeom prst="rect">
            <a:avLst/>
          </a:prstGeom>
          <a:solidFill>
            <a:srgbClr val="6D9FB1"/>
          </a:solidFill>
          <a:effectLst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en-US" sz="3200" b="1" dirty="0">
                <a:solidFill>
                  <a:srgbClr val="C00000"/>
                </a:solidFill>
                <a:effectLst>
                  <a:glow rad="88900">
                    <a:schemeClr val="bg1"/>
                  </a:glow>
                </a:effectLst>
                <a:latin typeface="Arial" panose="020B0604020202020204" pitchFamily="34" charset="0"/>
                <a:cs typeface="Arial" panose="020B0604020202020204" pitchFamily="34" charset="0"/>
              </a:rPr>
              <a:t>FURTHER PRACTICE</a:t>
            </a:r>
          </a:p>
        </p:txBody>
      </p:sp>
    </p:spTree>
    <p:extLst>
      <p:ext uri="{BB962C8B-B14F-4D97-AF65-F5344CB8AC3E}">
        <p14:creationId xmlns:p14="http://schemas.microsoft.com/office/powerpoint/2010/main" val="199693387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/>
          <p:cNvSpPr txBox="1"/>
          <p:nvPr/>
        </p:nvSpPr>
        <p:spPr>
          <a:xfrm>
            <a:off x="4233158" y="0"/>
            <a:ext cx="4132696" cy="584775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en-US" sz="3200" b="1" dirty="0">
                <a:solidFill>
                  <a:srgbClr val="C00000"/>
                </a:solidFill>
                <a:effectLst>
                  <a:glow rad="88900">
                    <a:schemeClr val="bg1"/>
                  </a:glow>
                </a:effectLst>
                <a:latin typeface="Arial" panose="020B0604020202020204" pitchFamily="34" charset="0"/>
                <a:cs typeface="Arial" panose="020B0604020202020204" pitchFamily="34" charset="0"/>
              </a:rPr>
              <a:t>CONSOLIDATION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3985D3B7-A40A-4421-9C5F-777653C71BC7}"/>
              </a:ext>
            </a:extLst>
          </p:cNvPr>
          <p:cNvSpPr txBox="1"/>
          <p:nvPr/>
        </p:nvSpPr>
        <p:spPr>
          <a:xfrm>
            <a:off x="1494976" y="1728590"/>
            <a:ext cx="9045205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en-US" sz="3200" dirty="0"/>
              <a:t>List some phrases learned in the lesson.  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en-US" sz="3200" dirty="0"/>
              <a:t> List some other learned words / phrases related to students’ life and schoolwork.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en-US" sz="3200" dirty="0"/>
              <a:t> Pronounce 2 sounds learned in the lessons and give examples.</a:t>
            </a:r>
            <a:r>
              <a:rPr lang="en-US" sz="2000" dirty="0"/>
              <a:t> </a:t>
            </a:r>
          </a:p>
        </p:txBody>
      </p:sp>
      <p:pic>
        <p:nvPicPr>
          <p:cNvPr id="2050" name="Picture 2" descr="Recruiting Action Plan Wrap-Up – firecrackers">
            <a:extLst>
              <a:ext uri="{FF2B5EF4-FFF2-40B4-BE49-F238E27FC236}">
                <a16:creationId xmlns:a16="http://schemas.microsoft.com/office/drawing/2014/main" id="{FE7FA83B-BF66-4478-AC2F-3619125C5CD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01084" y="85910"/>
            <a:ext cx="2137604" cy="14362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44205710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11"/>
          <p:cNvSpPr txBox="1"/>
          <p:nvPr/>
        </p:nvSpPr>
        <p:spPr>
          <a:xfrm>
            <a:off x="3738102" y="132376"/>
            <a:ext cx="6125496" cy="1015663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marL="857250" indent="-857250">
              <a:buFont typeface="Wingdings" panose="05000000000000000000" pitchFamily="2" charset="2"/>
              <a:buChar char="v"/>
            </a:pPr>
            <a:r>
              <a:rPr lang="en-US" sz="6000" b="1" dirty="0">
                <a:solidFill>
                  <a:srgbClr val="0087B2"/>
                </a:solidFill>
                <a:effectLst>
                  <a:glow rad="88900">
                    <a:schemeClr val="bg1"/>
                  </a:glow>
                </a:effectLst>
                <a:latin typeface="Cooper Black" panose="0208090404030B020404" pitchFamily="18" charset="0"/>
                <a:cs typeface="Arial" panose="020B0604020202020204" pitchFamily="34" charset="0"/>
              </a:rPr>
              <a:t>Homework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2369144" y="1844222"/>
            <a:ext cx="836768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Tx/>
              <a:buChar char="-"/>
            </a:pPr>
            <a:r>
              <a:rPr lang="en-US" sz="3600" dirty="0">
                <a:latin typeface="Bahnschrift Light SemiCondensed" panose="020B0502040204020203" pitchFamily="34" charset="0"/>
              </a:rPr>
              <a:t>Do exercises in the workbook.</a:t>
            </a:r>
          </a:p>
          <a:p>
            <a:pPr marL="457200" indent="-457200">
              <a:buFontTx/>
              <a:buChar char="-"/>
            </a:pPr>
            <a:r>
              <a:rPr lang="en-US" sz="3600" dirty="0" err="1">
                <a:latin typeface="Bahnschrift Light SemiCondensed" panose="020B0502040204020203" pitchFamily="34" charset="0"/>
              </a:rPr>
              <a:t>Prepair</a:t>
            </a:r>
            <a:r>
              <a:rPr lang="en-US" sz="3600" dirty="0">
                <a:latin typeface="Bahnschrift Light SemiCondensed" panose="020B0502040204020203" pitchFamily="34" charset="0"/>
              </a:rPr>
              <a:t> lesson 3: A closer look 2</a:t>
            </a:r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18290" y="3324920"/>
            <a:ext cx="2875370" cy="28753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1398196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2443209" y="1568346"/>
            <a:ext cx="7628785" cy="2339086"/>
          </a:xfrm>
          <a:prstGeom prst="rect">
            <a:avLst/>
          </a:prstGeom>
          <a:noFill/>
        </p:spPr>
        <p:txBody>
          <a:bodyPr wrap="none" lIns="121903" tIns="60952" rIns="121903" bIns="60952">
            <a:spAutoFit/>
          </a:bodyPr>
          <a:lstStyle/>
          <a:p>
            <a:pPr algn="ctr"/>
            <a:r>
              <a:rPr lang="en-US" sz="72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0070C0"/>
                </a:solidFill>
                <a:latin typeface="Cooper Black" panose="0208090404030B020404" pitchFamily="18" charset="0"/>
              </a:rPr>
              <a:t>Thank you!</a:t>
            </a:r>
          </a:p>
          <a:p>
            <a:pPr algn="ctr"/>
            <a:r>
              <a:rPr lang="en-US" sz="72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0070C0"/>
                </a:solidFill>
                <a:latin typeface="Cooper Black" panose="0208090404030B020404" pitchFamily="18" charset="0"/>
              </a:rPr>
              <a:t>Have a nice day!</a:t>
            </a:r>
          </a:p>
        </p:txBody>
      </p:sp>
    </p:spTree>
    <p:extLst>
      <p:ext uri="{BB962C8B-B14F-4D97-AF65-F5344CB8AC3E}">
        <p14:creationId xmlns:p14="http://schemas.microsoft.com/office/powerpoint/2010/main" val="1204321331"/>
      </p:ext>
    </p:extLst>
  </p:cSld>
  <p:clrMapOvr>
    <a:masterClrMapping/>
  </p:clrMapOvr>
</p:sld>
</file>

<file path=ppt/theme/theme1.xml><?xml version="1.0" encoding="utf-8"?>
<a:theme xmlns:a="http://schemas.openxmlformats.org/drawingml/2006/main" name="Slice">
  <a:themeElements>
    <a:clrScheme name="Slice">
      <a:dk1>
        <a:sysClr val="windowText" lastClr="000000"/>
      </a:dk1>
      <a:lt1>
        <a:sysClr val="window" lastClr="FFFFFF"/>
      </a:lt1>
      <a:dk2>
        <a:srgbClr val="146194"/>
      </a:dk2>
      <a:lt2>
        <a:srgbClr val="76DBF4"/>
      </a:lt2>
      <a:accent1>
        <a:srgbClr val="052F61"/>
      </a:accent1>
      <a:accent2>
        <a:srgbClr val="A50E82"/>
      </a:accent2>
      <a:accent3>
        <a:srgbClr val="14967C"/>
      </a:accent3>
      <a:accent4>
        <a:srgbClr val="6A9E1F"/>
      </a:accent4>
      <a:accent5>
        <a:srgbClr val="E87D37"/>
      </a:accent5>
      <a:accent6>
        <a:srgbClr val="C62324"/>
      </a:accent6>
      <a:hlink>
        <a:srgbClr val="0D2E46"/>
      </a:hlink>
      <a:folHlink>
        <a:srgbClr val="356A95"/>
      </a:folHlink>
    </a:clrScheme>
    <a:fontScheme name="Slice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Slic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hueMod val="94000"/>
                <a:satMod val="140000"/>
                <a:lumMod val="110000"/>
              </a:schemeClr>
            </a:gs>
            <a:gs pos="100000">
              <a:schemeClr val="phClr">
                <a:tint val="84000"/>
                <a:satMod val="16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hueMod val="94000"/>
                <a:satMod val="130000"/>
                <a:lumMod val="128000"/>
              </a:schemeClr>
            </a:gs>
            <a:gs pos="100000">
              <a:schemeClr val="phClr">
                <a:shade val="94000"/>
                <a:lumMod val="88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tint val="76000"/>
              <a:alpha val="60000"/>
              <a:hueMod val="94000"/>
            </a:schemeClr>
          </a:solidFill>
          <a:prstDash val="solid"/>
        </a:ln>
        <a:ln w="15875" cap="rnd" cmpd="sng" algn="ctr">
          <a:solidFill>
            <a:schemeClr val="phClr">
              <a:hueMod val="94000"/>
            </a:schemeClr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50800" dist="38100" dir="5400000" rotWithShape="0">
              <a:srgbClr val="000000">
                <a:alpha val="46000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1000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lin ang="6120000" scaled="1"/>
        </a:gradFill>
        <a:gradFill rotWithShape="1">
          <a:gsLst>
            <a:gs pos="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path path="circle">
            <a:fillToRect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lice" id="{0507925B-6AC9-4358-8E18-C330545D08F8}" vid="{13FEC7C6-62A9-40C4-99D2-581AACACAA2F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Slice</Template>
  <TotalTime>3791</TotalTime>
  <Words>968</Words>
  <Application>Microsoft Office PowerPoint</Application>
  <PresentationFormat>Widescreen</PresentationFormat>
  <Paragraphs>197</Paragraphs>
  <Slides>30</Slides>
  <Notes>14</Notes>
  <HiddenSlides>0</HiddenSlides>
  <MMClips>8</MMClips>
  <ScaleCrop>false</ScaleCrop>
  <HeadingPairs>
    <vt:vector size="6" baseType="variant">
      <vt:variant>
        <vt:lpstr>Fonts Used</vt:lpstr>
      </vt:variant>
      <vt:variant>
        <vt:i4>13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30</vt:i4>
      </vt:variant>
    </vt:vector>
  </HeadingPairs>
  <TitlesOfParts>
    <vt:vector size="44" baseType="lpstr">
      <vt:lpstr>Arial</vt:lpstr>
      <vt:lpstr>Arial Black</vt:lpstr>
      <vt:lpstr>Arial Narrow</vt:lpstr>
      <vt:lpstr>Bahnschrift Light SemiCondensed</vt:lpstr>
      <vt:lpstr>Calibri</vt:lpstr>
      <vt:lpstr>Century Gothic</vt:lpstr>
      <vt:lpstr>Cooper Black</vt:lpstr>
      <vt:lpstr>Myriad Pro</vt:lpstr>
      <vt:lpstr>Raleway ExtraBold</vt:lpstr>
      <vt:lpstr>Source Sans Pro</vt:lpstr>
      <vt:lpstr>Times New Roman</vt:lpstr>
      <vt:lpstr>Wingdings</vt:lpstr>
      <vt:lpstr>Wingdings 3</vt:lpstr>
      <vt:lpstr>Slice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TrangDTT</dc:creator>
  <cp:lastModifiedBy>Akidu Smith</cp:lastModifiedBy>
  <cp:revision>257</cp:revision>
  <dcterms:created xsi:type="dcterms:W3CDTF">2020-12-09T02:04:09Z</dcterms:created>
  <dcterms:modified xsi:type="dcterms:W3CDTF">2024-10-16T00:03:01Z</dcterms:modified>
</cp:coreProperties>
</file>