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6" r:id="rId3"/>
    <p:sldMasterId id="2147483698" r:id="rId4"/>
    <p:sldMasterId id="2147483722" r:id="rId5"/>
    <p:sldMasterId id="2147483734" r:id="rId6"/>
    <p:sldMasterId id="2147483748" r:id="rId7"/>
    <p:sldMasterId id="2147483760" r:id="rId8"/>
    <p:sldMasterId id="2147483772" r:id="rId9"/>
  </p:sldMasterIdLst>
  <p:notesMasterIdLst>
    <p:notesMasterId r:id="rId33"/>
  </p:notesMasterIdLst>
  <p:sldIdLst>
    <p:sldId id="2007577112" r:id="rId10"/>
    <p:sldId id="326" r:id="rId11"/>
    <p:sldId id="327" r:id="rId12"/>
    <p:sldId id="257" r:id="rId13"/>
    <p:sldId id="262" r:id="rId14"/>
    <p:sldId id="261" r:id="rId15"/>
    <p:sldId id="264" r:id="rId16"/>
    <p:sldId id="263" r:id="rId17"/>
    <p:sldId id="268" r:id="rId18"/>
    <p:sldId id="260" r:id="rId19"/>
    <p:sldId id="298" r:id="rId20"/>
    <p:sldId id="2007577115" r:id="rId21"/>
    <p:sldId id="273" r:id="rId22"/>
    <p:sldId id="367" r:id="rId23"/>
    <p:sldId id="2007577116" r:id="rId24"/>
    <p:sldId id="2007577117" r:id="rId25"/>
    <p:sldId id="300" r:id="rId26"/>
    <p:sldId id="329" r:id="rId27"/>
    <p:sldId id="2007577113" r:id="rId28"/>
    <p:sldId id="331" r:id="rId29"/>
    <p:sldId id="301" r:id="rId30"/>
    <p:sldId id="2007577092" r:id="rId31"/>
    <p:sldId id="200757709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8E229-9E62-498D-99D9-42C5FEDAB544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0614B-F355-4C87-AF17-B598991DC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30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D33800-9EF5-458B-9C8B-85636545FB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91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1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ECF270-EC13-46BB-ADD2-DBBDC0934A2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1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2162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86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5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84993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63" name="文本占位符 84994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 dirty="0"/>
          </a:p>
        </p:txBody>
      </p:sp>
      <p:sp>
        <p:nvSpPr>
          <p:cNvPr id="40964" name="灯片编号占位符 1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15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7B884C-8C00-4394-9DB6-15A5CAE11C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822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ADCA-9B9E-4963-A957-D2FD6D7D638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55ED-D271-4885-A6A3-3712DE212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3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ADCA-9B9E-4963-A957-D2FD6D7D638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55ED-D271-4885-A6A3-3712DE212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48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ADCA-9B9E-4963-A957-D2FD6D7D638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55ED-D271-4885-A6A3-3712DE212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9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ADCA-9B9E-4963-A957-D2FD6D7D638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55ED-D271-4885-A6A3-3712DE212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5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ADCA-9B9E-4963-A957-D2FD6D7D638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55ED-D271-4885-A6A3-3712DE212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3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ADCA-9B9E-4963-A957-D2FD6D7D638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55ED-D271-4885-A6A3-3712DE212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73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ADCA-9B9E-4963-A957-D2FD6D7D638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55ED-D271-4885-A6A3-3712DE212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16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ADCA-9B9E-4963-A957-D2FD6D7D638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55ED-D271-4885-A6A3-3712DE212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98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ADCA-9B9E-4963-A957-D2FD6D7D638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55ED-D271-4885-A6A3-3712DE212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2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ADCA-9B9E-4963-A957-D2FD6D7D638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55ED-D271-4885-A6A3-3712DE212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793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ADCA-9B9E-4963-A957-D2FD6D7D638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55ED-D271-4885-A6A3-3712DE212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14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90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57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047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52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57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0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84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69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0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336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65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969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166914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0246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37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8436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7045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5782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44" y="198033"/>
            <a:ext cx="11823312" cy="64619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99797" y="318559"/>
            <a:ext cx="10972800" cy="466064"/>
          </a:xfrm>
        </p:spPr>
        <p:txBody>
          <a:bodyPr>
            <a:noAutofit/>
          </a:bodyPr>
          <a:lstStyle>
            <a:lvl1pPr algn="l">
              <a:defRPr sz="2665" b="0" i="0">
                <a:solidFill>
                  <a:schemeClr val="tx1">
                    <a:lumMod val="85000"/>
                    <a:lumOff val="1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r>
              <a:rPr lang="zh-CN" altLang="en-US" dirty="0"/>
              <a:t>第一部分  点击此处输入您的标题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1232571" y="6282448"/>
            <a:ext cx="958165" cy="384043"/>
            <a:chOff x="8424428" y="4716750"/>
            <a:chExt cx="718624" cy="288032"/>
          </a:xfrm>
          <a:solidFill>
            <a:srgbClr val="BFBFBF"/>
          </a:solidFill>
        </p:grpSpPr>
        <p:sp>
          <p:nvSpPr>
            <p:cNvPr id="9" name="圆角矩形 8"/>
            <p:cNvSpPr/>
            <p:nvPr userDrawn="1"/>
          </p:nvSpPr>
          <p:spPr>
            <a:xfrm>
              <a:off x="8424428" y="4716750"/>
              <a:ext cx="468052" cy="28803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" name="矩形 9"/>
            <p:cNvSpPr/>
            <p:nvPr userDrawn="1"/>
          </p:nvSpPr>
          <p:spPr>
            <a:xfrm>
              <a:off x="8820472" y="4948014"/>
              <a:ext cx="322580" cy="567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1" name="TextBox 10"/>
          <p:cNvSpPr txBox="1"/>
          <p:nvPr userDrawn="1"/>
        </p:nvSpPr>
        <p:spPr>
          <a:xfrm>
            <a:off x="11300685" y="6248767"/>
            <a:ext cx="485140" cy="420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5E71900-10A2-4CC6-8A82-1659C4480C15}" type="slidenum">
              <a:rPr lang="zh-CN" altLang="en-US" sz="2135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‹#›</a:t>
            </a:fld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3537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0045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1514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5028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5873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8295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:a16="http://schemas.microsoft.com/office/drawing/2014/main" id="{06641879-0A61-4DE0-96FB-E16ED04EE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1077" y="-2315702"/>
            <a:ext cx="6349846" cy="116557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7404B6D-4094-42EA-B728-B90A2DF483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17520652">
            <a:off x="-1241912" y="-526164"/>
            <a:ext cx="3020116" cy="3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4669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9598396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738625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7652529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4215425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811923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745587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849843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304548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2212024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056076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8701820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266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534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886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162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593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986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57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416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229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093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089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:a16="http://schemas.microsoft.com/office/drawing/2014/main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9"/>
            <a:ext cx="12209445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:a16="http://schemas.microsoft.com/office/drawing/2014/main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:a16="http://schemas.microsoft.com/office/drawing/2014/main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8" y="4084499"/>
            <a:ext cx="3773430" cy="2705179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:a16="http://schemas.microsoft.com/office/drawing/2014/main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3" y="-215470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:a16="http://schemas.microsoft.com/office/drawing/2014/main" id="{A79173E2-791C-4E72-A892-035137321C46}"/>
              </a:ext>
            </a:extLst>
          </p:cNvPr>
          <p:cNvGrpSpPr/>
          <p:nvPr userDrawn="1"/>
        </p:nvGrpSpPr>
        <p:grpSpPr>
          <a:xfrm>
            <a:off x="6756819" y="3169720"/>
            <a:ext cx="804179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3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:a16="http://schemas.microsoft.com/office/drawing/2014/main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40"/>
            <a:ext cx="4465330" cy="2328677"/>
          </a:xfrm>
          <a:prstGeom prst="rect">
            <a:avLst/>
          </a:prstGeom>
        </p:spPr>
      </p:pic>
      <p:pic>
        <p:nvPicPr>
          <p:cNvPr id="25" name="Picture 9" descr="E:\0000000我图PPT\00001PNG素材\儿童卡通\tr.png">
            <a:extLst>
              <a:ext uri="{FF2B5EF4-FFF2-40B4-BE49-F238E27FC236}">
                <a16:creationId xmlns:a16="http://schemas.microsoft.com/office/drawing/2014/main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F9A88FF-981D-4D54-89F8-E14626D6ADBD}"/>
              </a:ext>
            </a:extLst>
          </p:cNvPr>
          <p:cNvSpPr txBox="1"/>
          <p:nvPr userDrawn="1"/>
        </p:nvSpPr>
        <p:spPr>
          <a:xfrm>
            <a:off x="1601227" y="6533239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86406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2163B-FD22-419C-BBA6-CB9777F35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2477CF9-864C-4360-B99A-637B2D79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DC3595-65EF-4694-A8D4-9B34A1C3E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95825-7B37-42F5-9075-3BE9DC30402E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87FE9A-A440-41FF-BA7E-816A82B18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803C39-207C-4609-9ECB-2A51588EA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9B97-B459-4F22-A909-950795163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79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BA4B8-CEA6-4724-9068-9A6DBF440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FB3083-AB69-4F21-934C-14A88787A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29F189-3146-4164-87CE-0144BF6B7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95825-7B37-42F5-9075-3BE9DC30402E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A3F472-21CA-491B-B181-B6ADC3267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66058F-DC23-43FF-86B0-7C464650B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9B97-B459-4F22-A909-950795163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40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6CD300-B375-449D-82E1-EA0BA19FF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E3CEEB-D602-4947-A0A0-E4D4CBDD5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7063B1-A6BC-45C4-99BD-8127A5AFC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95825-7B37-42F5-9075-3BE9DC30402E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2A91E5-AB00-4475-B860-79DEA23A4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88DE88-38DE-4A72-8060-1B5C5FAB4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9B97-B459-4F22-A909-950795163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91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A4D8F8-DA83-45AD-A98D-40750A04E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28205F-10DC-43AB-84CC-CC99B07A48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FED303-BA22-4F56-8B26-0FFE1C47F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AD0A593-00D2-4ED1-82B7-8BD2211E1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95825-7B37-42F5-9075-3BE9DC30402E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29E633B-7823-4965-AC3A-75A494A9A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F2AD9BB-8E72-444C-BBDE-B4237357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9B97-B459-4F22-A909-950795163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01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769E9-912E-43AC-BECA-BA18382A6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629964-83FF-4829-857D-E28D69C18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F14B2E5-6D29-433A-8906-4010AC274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CB1034F-04E1-409A-B469-F2A4F7AD08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01FAC3B-FDD0-44BF-8B23-2E2C418726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86C5A5E-9314-4CD7-864B-5F4FA4629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95825-7B37-42F5-9075-3BE9DC30402E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171DCCC-63FD-4B56-BFCA-F6E9757F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C4C5626-C0F5-47CF-AE7C-DE1473EA8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9B97-B459-4F22-A909-950795163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99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D48E6D-E096-472E-BD07-3D5B1B8D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6D4E129-EDEB-4C59-9744-8F2D8C310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95825-7B37-42F5-9075-3BE9DC30402E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0FCFE56-FC14-4043-827B-6C0767C77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DA473F6-3623-40C7-9E9A-4BC898A34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9B97-B459-4F22-A909-950795163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9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C3675DB-BE68-4E99-9EBA-D7787A7E9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95825-7B37-42F5-9075-3BE9DC30402E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6165565-CE15-47DB-B59E-00C53DD33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CFC10C-27CF-49D3-ABCC-894DFE72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9B97-B459-4F22-A909-950795163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50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1EAE70-7F1D-479D-8822-268C1FFFB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E34DB8-82DD-45F1-BF65-715D2FD07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19EDF2A-DE44-4336-AA05-51646B18B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8054ED-485F-40FD-B058-A389D7991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95825-7B37-42F5-9075-3BE9DC30402E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920485E-92B4-4395-8726-C7BDBDF8D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ED9AD4-CCBA-42C9-8708-6E66BEE8C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9B97-B459-4F22-A909-950795163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65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60D5FE-ADEE-40B8-ACE0-91C766AFC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9820831-13CF-45D4-B7D2-A503158FE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CEBE428-21E6-4EB3-8340-040FD629E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5789585-FFEB-4D20-8A90-45C1D2C9A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95825-7B37-42F5-9075-3BE9DC30402E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018688-58A0-4816-B813-7612CFED6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C2F646-191C-4DDD-9AD2-3EA65A8CB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9B97-B459-4F22-A909-950795163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19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7C65E3-8765-4D8E-9475-8D66587C2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914012E-2441-4F52-AA3E-EF00A0046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AC4ADB6-73D2-41AE-982B-9195607D7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95825-7B37-42F5-9075-3BE9DC30402E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4EE861-9EFD-455A-88F2-3AB5CBE64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79D257-0D13-4700-877C-6D23F29D5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9B97-B459-4F22-A909-950795163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77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FCDCD38-6FE3-4B50-9B09-A098E175A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48D92F1-2B6D-4F03-9C7F-33C533D49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225F83-7BFD-41A9-AB96-77E8DC202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95825-7B37-42F5-9075-3BE9DC30402E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307F57-B31D-49B8-ABDA-690B139C6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C5696C-70BA-4E39-81C6-53BC097FB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9B97-B459-4F22-A909-950795163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90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79092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9909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8945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89152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0062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8787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7569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9527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86582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95958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65890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1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22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26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52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23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96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19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17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10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6DAB4-A5EE-47F3-865F-194124662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6718609-D0E2-44F0-884B-8C2002145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37104A-EDBB-4DEF-9A8D-A6F97EEB8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BB8D15-C499-48CF-9D0D-45CCC65AD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0E66EA-B0D5-46D2-BB63-E9AAA5F59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238100"/>
      </p:ext>
    </p:extLst>
  </p:cSld>
  <p:clrMapOvr>
    <a:masterClrMapping/>
  </p:clrMapOvr>
  <p:transition spd="slow">
    <p:comb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639B58-E9A9-4E5B-8675-D220511D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A3A9B5-0BCA-4364-AAED-F89099EC6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48A98A-4FCE-42D0-A2D1-F2BF8D5F4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531CB1-8E0F-41C9-8C45-E6F609050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73D3C7-0FA6-4E51-9224-B3032E1C9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510750"/>
      </p:ext>
    </p:extLst>
  </p:cSld>
  <p:clrMapOvr>
    <a:masterClrMapping/>
  </p:clrMapOvr>
  <p:transition spd="slow">
    <p:comb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8AA695-E720-45FC-8C4C-6F6C5E2BA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2C41949-D699-407F-88A2-7FC57A3E0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ACF3AE-4FCF-43CB-A2A9-4E450D2A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DA009A-460D-4113-B559-A393D1BB4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93440B-F521-41F1-A213-95A86A6B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447816"/>
      </p:ext>
    </p:extLst>
  </p:cSld>
  <p:clrMapOvr>
    <a:masterClrMapping/>
  </p:clrMapOvr>
  <p:transition spd="slow">
    <p:comb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6D234B-710B-476F-A562-02522924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C09F18-3F51-4860-9392-02DE5C8239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8E86988-EB0B-4F17-BEB3-07B32D5245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E94802-C01D-48B5-8391-188A661F4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08B485E-E3A1-4721-92B2-3C28EDE8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792178D-C56F-4DF2-8122-76C9CB4F6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468462"/>
      </p:ext>
    </p:extLst>
  </p:cSld>
  <p:clrMapOvr>
    <a:masterClrMapping/>
  </p:clrMapOvr>
  <p:transition spd="slow">
    <p:comb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FC6D8B-6DBC-49C6-AEF1-5C6BE136E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C5B6C7-4872-454E-8FFD-B878CACFF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C7AF5EB-2631-4C52-96F0-84103E525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4DBCDA7-42BB-4232-A969-B037711A68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AC1CD09-D00E-45F6-8410-0CA18A5F4D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61B2AA4-2571-4A46-AEF9-C6600AAE3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6FFAF36-201A-4E03-81DA-3C56988D9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C3F275F-5247-493E-B457-DE9B3AA8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846775"/>
      </p:ext>
    </p:extLst>
  </p:cSld>
  <p:clrMapOvr>
    <a:masterClrMapping/>
  </p:clrMapOvr>
  <p:transition spd="slow">
    <p:comb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E288C6-5431-4B45-A828-10CE8FE0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E2965DF-0155-4483-BA71-E600CD076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0025267-2129-4AAC-B988-516394B8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5C9AA8-61C4-4754-8BD1-ABBF30B69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650056"/>
      </p:ext>
    </p:extLst>
  </p:cSld>
  <p:clrMapOvr>
    <a:masterClrMapping/>
  </p:clrMapOvr>
  <p:transition spd="slow">
    <p:comb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6E89B8B-92FE-4CCE-A6FD-1EA0AA2CB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C28E2A2-AD64-42B3-A87A-68E10771F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C82940-4DCD-4457-AC93-5C941D3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697641"/>
      </p:ext>
    </p:extLst>
  </p:cSld>
  <p:clrMapOvr>
    <a:masterClrMapping/>
  </p:clrMapOvr>
  <p:transition spd="slow">
    <p:comb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B1AE5F-13EA-4C3A-AAAA-8D04B81C9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9F9721-3C03-4ACA-8D2A-9BAC7D3A3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77210C-3F98-44F0-9B0B-7484D0583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67F33BF-7248-4CF2-9D5F-FC2D4AF5A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5BCF3C9-36E7-4968-9859-517B2D7F0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94AE19-449C-4FE9-A53C-35890F0B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607938"/>
      </p:ext>
    </p:extLst>
  </p:cSld>
  <p:clrMapOvr>
    <a:masterClrMapping/>
  </p:clrMapOvr>
  <p:transition spd="slow">
    <p:comb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90885D-D561-4A0F-BAF1-DFBEBF17E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0DFF409-D77E-4AB5-9B38-5C47DC875F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4B0F19C-3D29-4AF3-8173-1DB66EE0C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0F909C-0267-40BE-B34E-CFAE371EE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F55CE51-8FC0-4E46-857D-7C025FADF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426E691-5222-4EE9-9D13-2D12712BA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932923"/>
      </p:ext>
    </p:extLst>
  </p:cSld>
  <p:clrMapOvr>
    <a:masterClrMapping/>
  </p:clrMapOvr>
  <p:transition spd="slow">
    <p:comb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3E38F3-2F70-42E3-A938-BF34763BD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C9835C3-98C9-4BB0-AB48-C0A5F94D3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319BC4-A8AF-4B6F-A6AC-B29D15138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EB5DED-A7DE-4EE4-B6AB-433C67613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B61E76-AAA8-4A4D-AC7A-811B321C7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711462"/>
      </p:ext>
    </p:extLst>
  </p:cSld>
  <p:clrMapOvr>
    <a:masterClrMapping/>
  </p:clrMapOvr>
  <p:transition spd="slow">
    <p:comb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8696E78-5D50-4462-927E-3A63F54EEA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AF02305-A9EB-4761-B11C-9AB7DF065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3E1FFF-8862-47C7-A800-1AAF9D7C5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650148-B950-43C8-9DCD-DE25E6106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578DFF-1A5C-47A7-BF63-30AA9540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205758"/>
      </p:ext>
    </p:extLst>
  </p:cSld>
  <p:clrMapOvr>
    <a:masterClrMapping/>
  </p:clrMapOvr>
  <p:transition spd="slow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DADCA-9B9E-4963-A957-D2FD6D7D638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355ED-D271-4885-A6A3-3712DE212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75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44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74D81-BE9C-4C9D-8371-8BC208C7A872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461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747" r:id="rId12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100+ Hình nền Slide đẹp 2020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89916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457200" indent="-4572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81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4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5219197-7749-429E-8046-5C97A52FC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4588164-C801-483E-83F9-1CD0436F4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F9CB95-A4D0-4BC3-B9D6-F2F26624E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95825-7B37-42F5-9075-3BE9DC30402E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B0B072-7510-4736-8B2C-D29E9DB23C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DBE722-FB35-425B-BBDC-9A9DBF2527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39B97-B459-4F22-A909-950795163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50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FA68B-851B-4497-92DD-AD9676CFD6C7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47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2024/12/25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41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6958FFC-099D-4B13-9000-F8DF1C7EE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B03AA9-4FB2-4386-8364-C8F776151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D639A9-720A-4244-9F27-35E131010C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48F6F-2428-462A-9C17-B471D69666C9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9126D4-CD18-4BE2-8154-1176BFF423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98FFC2-8849-4A8F-92A7-893953972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50DBB-D116-4F5E-87A5-6486A7600B9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B58766-C3D9-4BFA-A990-DBE841F4C835}"/>
              </a:ext>
            </a:extLst>
          </p:cNvPr>
          <p:cNvSpPr txBox="1"/>
          <p:nvPr userDrawn="1"/>
        </p:nvSpPr>
        <p:spPr>
          <a:xfrm>
            <a:off x="9625379" y="36047"/>
            <a:ext cx="27278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Hương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Thảo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tranthao121004@gmail.com</a:t>
            </a:r>
            <a:endParaRPr lang="en-US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5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ransition spd="slow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9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5.jpg"/><Relationship Id="rId18" Type="http://schemas.openxmlformats.org/officeDocument/2006/relationships/image" Target="../media/image22.jp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20.png"/><Relationship Id="rId17" Type="http://schemas.microsoft.com/office/2007/relationships/hdphoto" Target="../media/hdphoto1.wdp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1" Type="http://schemas.microsoft.com/office/2007/relationships/media" Target="../media/media1.mp3"/><Relationship Id="rId6" Type="http://schemas.microsoft.com/office/2007/relationships/media" Target="../media/media3.mp3"/><Relationship Id="rId11" Type="http://schemas.openxmlformats.org/officeDocument/2006/relationships/image" Target="../media/image19.png"/><Relationship Id="rId5" Type="http://schemas.openxmlformats.org/officeDocument/2006/relationships/audio" Target="NULL" TargetMode="External"/><Relationship Id="rId15" Type="http://schemas.microsoft.com/office/2007/relationships/hdphoto" Target="../media/hdphoto2.wdp"/><Relationship Id="rId10" Type="http://schemas.openxmlformats.org/officeDocument/2006/relationships/image" Target="../media/image18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7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microsoft.com/office/2007/relationships/hdphoto" Target="../media/hdphoto3.wdp"/><Relationship Id="rId17" Type="http://schemas.openxmlformats.org/officeDocument/2006/relationships/image" Target="../media/image25.png"/><Relationship Id="rId2" Type="http://schemas.openxmlformats.org/officeDocument/2006/relationships/audio" Target="../media/media1.mp3"/><Relationship Id="rId16" Type="http://schemas.openxmlformats.org/officeDocument/2006/relationships/image" Target="../media/image20.png"/><Relationship Id="rId1" Type="http://schemas.microsoft.com/office/2007/relationships/media" Target="../media/media1.mp3"/><Relationship Id="rId6" Type="http://schemas.microsoft.com/office/2007/relationships/media" Target="../media/media3.mp3"/><Relationship Id="rId11" Type="http://schemas.openxmlformats.org/officeDocument/2006/relationships/image" Target="../media/image24.png"/><Relationship Id="rId5" Type="http://schemas.openxmlformats.org/officeDocument/2006/relationships/audio" Target="NULL" TargetMode="External"/><Relationship Id="rId1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49.xml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5.jpg"/><Relationship Id="rId18" Type="http://schemas.openxmlformats.org/officeDocument/2006/relationships/image" Target="../media/image28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20.png"/><Relationship Id="rId17" Type="http://schemas.microsoft.com/office/2007/relationships/hdphoto" Target="../media/hdphoto1.wdp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1" Type="http://schemas.microsoft.com/office/2007/relationships/media" Target="../media/media1.mp3"/><Relationship Id="rId6" Type="http://schemas.microsoft.com/office/2007/relationships/media" Target="../media/media3.mp3"/><Relationship Id="rId11" Type="http://schemas.openxmlformats.org/officeDocument/2006/relationships/image" Target="../media/image19.png"/><Relationship Id="rId5" Type="http://schemas.openxmlformats.org/officeDocument/2006/relationships/audio" Target="NULL" TargetMode="External"/><Relationship Id="rId15" Type="http://schemas.microsoft.com/office/2007/relationships/hdphoto" Target="../media/hdphoto4.wdp"/><Relationship Id="rId10" Type="http://schemas.openxmlformats.org/officeDocument/2006/relationships/image" Target="../media/image26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NULL" TargetMode="External"/><Relationship Id="rId7" Type="http://schemas.openxmlformats.org/officeDocument/2006/relationships/image" Target="../media/image2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5.jpg"/><Relationship Id="rId5" Type="http://schemas.openxmlformats.org/officeDocument/2006/relationships/slideLayout" Target="../slideLayouts/slideLayout49.xml"/><Relationship Id="rId10" Type="http://schemas.microsoft.com/office/2007/relationships/hdphoto" Target="../media/hdphoto1.wdp"/><Relationship Id="rId4" Type="http://schemas.microsoft.com/office/2007/relationships/media" Target="../media/media3.mp3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68160E-7025-40B9-9A82-398B3895D7CA}"/>
              </a:ext>
            </a:extLst>
          </p:cNvPr>
          <p:cNvSpPr/>
          <p:nvPr/>
        </p:nvSpPr>
        <p:spPr>
          <a:xfrm>
            <a:off x="1936000" y="1050116"/>
            <a:ext cx="7329806" cy="1569658"/>
          </a:xfrm>
          <a:prstGeom prst="rect">
            <a:avLst/>
          </a:prstGeom>
          <a:noFill/>
        </p:spPr>
        <p:txBody>
          <a:bodyPr wrap="square" lIns="91436" tIns="45719" rIns="91436" bIns="45719">
            <a:spAutoFit/>
          </a:bodyPr>
          <a:lstStyle/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</a:p>
          <a:p>
            <a:pPr marL="0" marR="0" lvl="0" indent="0" algn="ct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Tự</a:t>
            </a:r>
            <a:r>
              <a:rPr kumimoji="0" lang="en-US" altLang="zh-CN" sz="4800" b="1" i="1" u="none" strike="noStrike" kern="0" cap="none" spc="0" normalizeH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nhiên</a:t>
            </a:r>
            <a:r>
              <a:rPr kumimoji="0" lang="en-US" altLang="zh-CN" sz="4800" b="1" i="1" u="none" strike="noStrike" kern="0" cap="none" spc="0" normalizeH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Xã</a:t>
            </a:r>
            <a:r>
              <a:rPr kumimoji="0" lang="en-US" altLang="zh-CN" sz="4800" b="1" i="1" u="none" strike="noStrike" kern="0" cap="none" spc="0" normalizeH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hội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681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3505200"/>
            <a:ext cx="12420600" cy="33274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/>
        </p:blipFill>
        <p:spPr bwMode="auto">
          <a:xfrm>
            <a:off x="-76200" y="97129"/>
            <a:ext cx="12725400" cy="455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/>
        </p:blipFill>
        <p:spPr bwMode="auto">
          <a:xfrm>
            <a:off x="3965536" y="3472269"/>
            <a:ext cx="4489528" cy="3596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17936" y="27856"/>
            <a:ext cx="8226464" cy="838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Ôn và khởi động (Xe bus yêu thương)</a:t>
            </a:r>
          </a:p>
        </p:txBody>
      </p:sp>
    </p:spTree>
    <p:extLst>
      <p:ext uri="{BB962C8B-B14F-4D97-AF65-F5344CB8AC3E}">
        <p14:creationId xmlns:p14="http://schemas.microsoft.com/office/powerpoint/2010/main" val="2476171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55" b="25080"/>
          <a:stretch/>
        </p:blipFill>
        <p:spPr bwMode="auto">
          <a:xfrm>
            <a:off x="0" y="2"/>
            <a:ext cx="12649200" cy="457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1941207" y="152402"/>
            <a:ext cx="9155240" cy="1142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báo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này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thuộc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nhóm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8467" y="1485900"/>
            <a:ext cx="3804577" cy="8763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báo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chỉ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dẫn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19868" y="1367013"/>
            <a:ext cx="3092466" cy="99518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báo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cấm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18499" y="1367013"/>
            <a:ext cx="2965373" cy="114299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báo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nguy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hiểm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1"/>
            <a:ext cx="12191999" cy="2285999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6267" r="942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05"/>
          <a:stretch/>
        </p:blipFill>
        <p:spPr bwMode="auto">
          <a:xfrm>
            <a:off x="2362199" y="2362200"/>
            <a:ext cx="1830153" cy="248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/>
        </p:blipFill>
        <p:spPr bwMode="auto">
          <a:xfrm>
            <a:off x="10287000" y="2362201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BAA11EDB-8337-4282-A2AD-4972D61C9D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567" y="4500389"/>
            <a:ext cx="22098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68333 0.00325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0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.25 -2.96296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27"/>
                            </p:stCondLst>
                            <p:childTnLst>
                              <p:par>
                                <p:cTn id="4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527"/>
                            </p:stCondLst>
                            <p:childTnLst>
                              <p:par>
                                <p:cTn id="4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00325 L -1.69167 0.01297 " pathEditMode="relative" rAng="0" ptsTypes="AA">
                                      <p:cBhvr>
                                        <p:cTn id="52" dur="6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5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105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2"/>
          <a:stretch/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7395" l="6550" r="92652">
                        <a14:foregroundMark x1="30192" y1="95130" x2="43291" y2="87542"/>
                        <a14:foregroundMark x1="37220" y1="86070" x2="26198" y2="93318"/>
                        <a14:foregroundMark x1="61182" y1="86636" x2="73003" y2="94224"/>
                        <a14:foregroundMark x1="57987" y1="89921" x2="61661" y2="92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0" y="3352800"/>
            <a:ext cx="2003681" cy="229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3135440" y="152402"/>
            <a:ext cx="7010400" cy="1142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báo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này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cấm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xe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6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78785" y="1756400"/>
            <a:ext cx="2894894" cy="16002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Xe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đạp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điện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24199" y="1964586"/>
            <a:ext cx="2487960" cy="133542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Xe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đạp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602292" y="2039314"/>
            <a:ext cx="3369415" cy="114299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Xe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/>
        </p:blipFill>
        <p:spPr bwMode="auto">
          <a:xfrm>
            <a:off x="10287000" y="3733800"/>
            <a:ext cx="5486400" cy="3023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47AB15-C5EE-4C5F-96C7-027DF5FC196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94593" y="3835701"/>
            <a:ext cx="2003681" cy="199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1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68333 0.00325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90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0.25 1.48148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27"/>
                            </p:stCondLst>
                            <p:childTnLst>
                              <p:par>
                                <p:cTn id="4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37"/>
                            </p:stCondLst>
                            <p:childTnLst>
                              <p:par>
                                <p:cTn id="5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00325 L -1.69167 0.01297 " pathEditMode="relative" rAng="0" ptsTypes="AA">
                                      <p:cBhvr>
                                        <p:cTn id="54" dur="6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05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5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" b="10145"/>
          <a:stretch/>
        </p:blipFill>
        <p:spPr bwMode="auto">
          <a:xfrm>
            <a:off x="64765" y="85725"/>
            <a:ext cx="12192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2057400" y="38101"/>
            <a:ext cx="9140103" cy="1142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Biển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báo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này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ý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nghĩa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7445" y="1660972"/>
            <a:ext cx="1797066" cy="100602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Nguy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hiểm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322360" y="1551435"/>
            <a:ext cx="2641040" cy="116567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Công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trường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đang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thi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công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20294" y="1562100"/>
            <a:ext cx="1797066" cy="11049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Cấm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xúc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đất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4724400"/>
            <a:ext cx="12268199" cy="2133600"/>
          </a:xfrm>
          <a:prstGeom prst="rect">
            <a:avLst/>
          </a:prstGeom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19" b="92037" l="9787" r="93191">
                        <a14:foregroundMark x1="43688" y1="28519" x2="51915" y2="34444"/>
                        <a14:foregroundMark x1="57730" y1="28519" x2="57730" y2="35463"/>
                        <a14:foregroundMark x1="31773" y1="15556" x2="29220" y2="19352"/>
                        <a14:foregroundMark x1="49078" y1="69907" x2="49078" y2="71852"/>
                        <a14:foregroundMark x1="46950" y1="75833" x2="44539" y2="85000"/>
                        <a14:foregroundMark x1="43262" y1="84167" x2="36738" y2="89907"/>
                        <a14:foregroundMark x1="69645" y1="76944" x2="74610" y2="88796"/>
                        <a14:foregroundMark x1="74184" y1="84167" x2="77872" y2="86667"/>
                        <a14:foregroundMark x1="36738" y1="85278" x2="36738" y2="86389"/>
                        <a14:foregroundMark x1="43948" y1="74574" x2="40968" y2="80049"/>
                        <a14:foregroundMark x1="51769" y1="22141" x2="45810" y2="367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7" b="7407"/>
          <a:stretch/>
        </p:blipFill>
        <p:spPr bwMode="auto">
          <a:xfrm flipH="1">
            <a:off x="2590800" y="2667000"/>
            <a:ext cx="1687656" cy="1584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/>
        </p:blipFill>
        <p:spPr bwMode="auto">
          <a:xfrm>
            <a:off x="10287000" y="2362201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63770B-5F13-4016-969E-9B3B75BEB52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23692" y="4538949"/>
            <a:ext cx="2225407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8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68334 0.00324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0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25 1.85185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27"/>
                            </p:stCondLst>
                            <p:childTnLst>
                              <p:par>
                                <p:cTn id="3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37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00324 L -1.69166 0.01296 " pathEditMode="relative" rAng="0" ptsTypes="AA">
                                      <p:cBhvr>
                                        <p:cTn id="48" dur="6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5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03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10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10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5200"/>
            <a:ext cx="12192000" cy="3327400"/>
          </a:xfrm>
          <a:prstGeom prst="rect">
            <a:avLst/>
          </a:prstGeom>
        </p:spPr>
      </p:pic>
      <p:pic>
        <p:nvPicPr>
          <p:cNvPr id="10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1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40" end="156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/>
        </p:blipFill>
        <p:spPr bwMode="auto">
          <a:xfrm>
            <a:off x="0" y="0"/>
            <a:ext cx="12496800" cy="455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/>
        </p:blipFill>
        <p:spPr bwMode="auto">
          <a:xfrm>
            <a:off x="12204544" y="2362200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75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3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1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68334 0.00324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screen"/>
          <a:srcRect r="1773"/>
          <a:stretch>
            <a:fillRect/>
          </a:stretch>
        </p:blipFill>
        <p:spPr>
          <a:xfrm>
            <a:off x="-11511" y="3927336"/>
            <a:ext cx="12203511" cy="300444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screen"/>
          <a:srcRect l="1020" b="5828"/>
          <a:stretch>
            <a:fillRect/>
          </a:stretch>
        </p:blipFill>
        <p:spPr>
          <a:xfrm>
            <a:off x="28241" y="4782626"/>
            <a:ext cx="12188826" cy="214915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344495" y="4204133"/>
            <a:ext cx="11936455" cy="27862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8241" y="2844921"/>
            <a:ext cx="810409" cy="95692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8804" y="295458"/>
            <a:ext cx="1525010" cy="27297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15841" y="945067"/>
            <a:ext cx="79371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iCiel Mijas" panose="02000506000000020004" pitchFamily="50" charset="0"/>
                <a:ea typeface="+mn-ea"/>
                <a:cs typeface="+mn-cs"/>
              </a:rPr>
              <a:t>Bài</a:t>
            </a:r>
            <a:r>
              <a:rPr kumimoji="0" lang="en-US" sz="72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iCiel Mijas" panose="02000506000000020004" pitchFamily="50" charset="0"/>
                <a:ea typeface="+mn-ea"/>
                <a:cs typeface="+mn-cs"/>
              </a:rPr>
              <a:t> 14: </a:t>
            </a:r>
            <a:r>
              <a:rPr kumimoji="0" lang="en-US" sz="72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iCiel Mijas" panose="02000506000000020004" pitchFamily="50" charset="0"/>
                <a:ea typeface="+mn-ea"/>
                <a:cs typeface="+mn-cs"/>
              </a:rPr>
              <a:t>Cùng</a:t>
            </a:r>
            <a:r>
              <a:rPr kumimoji="0" lang="en-US" sz="7200" b="1" i="0" u="none" strike="noStrike" kern="1200" cap="none" spc="0" normalizeH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iCiel Mijas" panose="02000506000000020004" pitchFamily="50" charset="0"/>
                <a:ea typeface="+mn-ea"/>
                <a:cs typeface="+mn-cs"/>
              </a:rPr>
              <a:t> </a:t>
            </a:r>
            <a:r>
              <a:rPr kumimoji="0" lang="en-US" sz="7200" b="1" i="0" u="none" strike="noStrike" kern="1200" cap="none" spc="0" normalizeH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iCiel Mijas" panose="02000506000000020004" pitchFamily="50" charset="0"/>
                <a:ea typeface="+mn-ea"/>
                <a:cs typeface="+mn-cs"/>
              </a:rPr>
              <a:t>tham</a:t>
            </a:r>
            <a:r>
              <a:rPr kumimoji="0" lang="en-US" sz="7200" b="1" i="0" u="none" strike="noStrike" kern="1200" cap="none" spc="0" normalizeH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iCiel Mijas" panose="02000506000000020004" pitchFamily="50" charset="0"/>
                <a:ea typeface="+mn-ea"/>
                <a:cs typeface="+mn-cs"/>
              </a:rPr>
              <a:t> </a:t>
            </a:r>
            <a:r>
              <a:rPr kumimoji="0" lang="en-US" sz="7200" b="1" i="0" u="none" strike="noStrike" kern="1200" cap="none" spc="0" normalizeH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iCiel Mijas" panose="02000506000000020004" pitchFamily="50" charset="0"/>
                <a:ea typeface="+mn-ea"/>
                <a:cs typeface="+mn-cs"/>
              </a:rPr>
              <a:t>gia</a:t>
            </a:r>
            <a:r>
              <a:rPr kumimoji="0" lang="en-US" sz="7200" b="1" i="0" u="none" strike="noStrike" kern="1200" cap="none" spc="0" normalizeH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iCiel Mijas" panose="02000506000000020004" pitchFamily="50" charset="0"/>
                <a:ea typeface="+mn-ea"/>
                <a:cs typeface="+mn-cs"/>
              </a:rPr>
              <a:t> </a:t>
            </a:r>
            <a:r>
              <a:rPr kumimoji="0" lang="en-US" sz="7200" b="1" i="0" u="none" strike="noStrike" kern="1200" cap="none" spc="0" normalizeH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iCiel Mijas" panose="02000506000000020004" pitchFamily="50" charset="0"/>
                <a:ea typeface="+mn-ea"/>
                <a:cs typeface="+mn-cs"/>
              </a:rPr>
              <a:t>giao</a:t>
            </a:r>
            <a:r>
              <a:rPr kumimoji="0" lang="en-US" sz="7200" b="1" i="0" u="none" strike="noStrike" kern="1200" cap="none" spc="0" normalizeH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iCiel Mijas" panose="02000506000000020004" pitchFamily="50" charset="0"/>
                <a:ea typeface="+mn-ea"/>
                <a:cs typeface="+mn-cs"/>
              </a:rPr>
              <a:t> </a:t>
            </a:r>
            <a:r>
              <a:rPr kumimoji="0" lang="en-US" sz="7200" b="1" i="0" u="none" strike="noStrike" kern="1200" cap="none" spc="0" normalizeH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iCiel Mijas" panose="02000506000000020004" pitchFamily="50" charset="0"/>
                <a:ea typeface="+mn-ea"/>
                <a:cs typeface="+mn-cs"/>
              </a:rPr>
              <a:t>thông</a:t>
            </a:r>
            <a:endParaRPr kumimoji="0" lang="en-US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iCiel Mijas" panose="02000506000000020004" pitchFamily="50" charset="0"/>
              <a:ea typeface="+mn-ea"/>
              <a:cs typeface="+mn-cs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179149" y="135388"/>
            <a:ext cx="6223207" cy="809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Chủ đề 3: Cộng đồng địa phương</a:t>
            </a:r>
          </a:p>
        </p:txBody>
      </p:sp>
      <p:pic>
        <p:nvPicPr>
          <p:cNvPr id="6" name="Picture 5" descr="logohtchua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33990" y="-91440"/>
            <a:ext cx="1971675" cy="1971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" grpId="0" bldLvl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388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3202444" y="1289951"/>
            <a:ext cx="7182019" cy="2215991"/>
            <a:chOff x="2118480" y="1241212"/>
            <a:chExt cx="1931338" cy="1662075"/>
          </a:xfrm>
        </p:grpSpPr>
        <p:sp>
          <p:nvSpPr>
            <p:cNvPr id="16" name="1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2256955" y="1241212"/>
              <a:ext cx="1792863" cy="1662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800" b="1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lt"/>
                  <a:ea typeface="Microsoft YaHei" panose="020B0503020204020204" charset="-122"/>
                  <a:cs typeface="Arial Rounded MT Bold" panose="020F0704030504030204" charset="0"/>
                </a:rPr>
                <a:t>Tiết 1</a:t>
              </a:r>
              <a:endParaRPr kumimoji="0" lang="zh-CN" altLang="en-US" sz="13800" b="1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Microsoft YaHei" panose="020B0503020204020204" charset="-122"/>
                <a:cs typeface="Arial Rounded MT Bold" panose="020F0704030504030204" charset="0"/>
              </a:endParaRPr>
            </a:p>
          </p:txBody>
        </p:sp>
      </p:grpSp>
      <p:grpSp>
        <p:nvGrpSpPr>
          <p:cNvPr id="2" name="1"/>
          <p:cNvGrpSpPr/>
          <p:nvPr/>
        </p:nvGrpSpPr>
        <p:grpSpPr>
          <a:xfrm>
            <a:off x="-71057" y="2921013"/>
            <a:ext cx="12282473" cy="3934752"/>
            <a:chOff x="-53293" y="2190760"/>
            <a:chExt cx="9211855" cy="2951064"/>
          </a:xfrm>
        </p:grpSpPr>
        <p:pic>
          <p:nvPicPr>
            <p:cNvPr id="11" name="1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  <p:pic>
        <p:nvPicPr>
          <p:cNvPr id="21" name="Content Placeholder 20" descr="logo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10700385" y="-88265"/>
            <a:ext cx="1564640" cy="1598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:randomBar dir="vert"/>
      </p:transition>
    </mc:Choice>
    <mc:Fallback xmlns="">
      <p:transition spd="slow" advClick="0" advTm="3713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 t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981161" y="2022035"/>
            <a:ext cx="8736458" cy="2055304"/>
            <a:chOff x="7019" y="5598"/>
            <a:chExt cx="6358" cy="1378"/>
          </a:xfrm>
        </p:grpSpPr>
        <p:sp>
          <p:nvSpPr>
            <p:cNvPr id="19" name="任意多边形 18"/>
            <p:cNvSpPr/>
            <p:nvPr/>
          </p:nvSpPr>
          <p:spPr>
            <a:xfrm>
              <a:off x="7117" y="6476"/>
              <a:ext cx="6260" cy="500"/>
            </a:xfrm>
            <a:custGeom>
              <a:avLst/>
              <a:gdLst>
                <a:gd name="connsiteX0" fmla="*/ 0 w 6766560"/>
                <a:gd name="connsiteY0" fmla="*/ 39809 h 361457"/>
                <a:gd name="connsiteX1" fmla="*/ 4411980 w 6766560"/>
                <a:gd name="connsiteY1" fmla="*/ 28379 h 361457"/>
                <a:gd name="connsiteX2" fmla="*/ 4023360 w 6766560"/>
                <a:gd name="connsiteY2" fmla="*/ 359849 h 361457"/>
                <a:gd name="connsiteX3" fmla="*/ 6766560 w 6766560"/>
                <a:gd name="connsiteY3" fmla="*/ 131249 h 361457"/>
                <a:gd name="connsiteX0-1" fmla="*/ 0 w 6766560"/>
                <a:gd name="connsiteY0-2" fmla="*/ 75291 h 398381"/>
                <a:gd name="connsiteX1-3" fmla="*/ 4369154 w 6766560"/>
                <a:gd name="connsiteY1-4" fmla="*/ 18141 h 398381"/>
                <a:gd name="connsiteX2-5" fmla="*/ 4023360 w 6766560"/>
                <a:gd name="connsiteY2-6" fmla="*/ 395331 h 398381"/>
                <a:gd name="connsiteX3-7" fmla="*/ 6766560 w 6766560"/>
                <a:gd name="connsiteY3-8" fmla="*/ 166731 h 398381"/>
                <a:gd name="connsiteX0-9" fmla="*/ 0 w 6766560"/>
                <a:gd name="connsiteY0-10" fmla="*/ 71354 h 339035"/>
                <a:gd name="connsiteX1-11" fmla="*/ 4369154 w 6766560"/>
                <a:gd name="connsiteY1-12" fmla="*/ 14204 h 339035"/>
                <a:gd name="connsiteX2-13" fmla="*/ 4351696 w 6766560"/>
                <a:gd name="connsiteY2-14" fmla="*/ 334244 h 339035"/>
                <a:gd name="connsiteX3-15" fmla="*/ 6766560 w 6766560"/>
                <a:gd name="connsiteY3-16" fmla="*/ 162794 h 339035"/>
                <a:gd name="connsiteX0-17" fmla="*/ 0 w 7194823"/>
                <a:gd name="connsiteY0-18" fmla="*/ 71354 h 334304"/>
                <a:gd name="connsiteX1-19" fmla="*/ 4369154 w 7194823"/>
                <a:gd name="connsiteY1-20" fmla="*/ 14204 h 334304"/>
                <a:gd name="connsiteX2-21" fmla="*/ 4351696 w 7194823"/>
                <a:gd name="connsiteY2-22" fmla="*/ 334244 h 334304"/>
                <a:gd name="connsiteX3-23" fmla="*/ 7194823 w 7194823"/>
                <a:gd name="connsiteY3-24" fmla="*/ 37064 h 334304"/>
                <a:gd name="connsiteX0-25" fmla="*/ 0 w 7194823"/>
                <a:gd name="connsiteY0-26" fmla="*/ 72918 h 358721"/>
                <a:gd name="connsiteX1-27" fmla="*/ 4369154 w 7194823"/>
                <a:gd name="connsiteY1-28" fmla="*/ 15768 h 358721"/>
                <a:gd name="connsiteX2-29" fmla="*/ 4051911 w 7194823"/>
                <a:gd name="connsiteY2-30" fmla="*/ 358668 h 358721"/>
                <a:gd name="connsiteX3-31" fmla="*/ 7194823 w 7194823"/>
                <a:gd name="connsiteY3-32" fmla="*/ 38628 h 358721"/>
                <a:gd name="connsiteX0-33" fmla="*/ 0 w 6454042"/>
                <a:gd name="connsiteY0-34" fmla="*/ 72918 h 359955"/>
                <a:gd name="connsiteX1-35" fmla="*/ 4369154 w 6454042"/>
                <a:gd name="connsiteY1-36" fmla="*/ 15768 h 359955"/>
                <a:gd name="connsiteX2-37" fmla="*/ 4051911 w 6454042"/>
                <a:gd name="connsiteY2-38" fmla="*/ 358668 h 359955"/>
                <a:gd name="connsiteX3-39" fmla="*/ 6454042 w 6454042"/>
                <a:gd name="connsiteY3-40" fmla="*/ 112769 h 359955"/>
                <a:gd name="connsiteX0-41" fmla="*/ 0 w 6454042"/>
                <a:gd name="connsiteY0-42" fmla="*/ 62493 h 349247"/>
                <a:gd name="connsiteX1-43" fmla="*/ 4122228 w 6454042"/>
                <a:gd name="connsiteY1-44" fmla="*/ 17700 h 349247"/>
                <a:gd name="connsiteX2-45" fmla="*/ 4051911 w 6454042"/>
                <a:gd name="connsiteY2-46" fmla="*/ 348243 h 349247"/>
                <a:gd name="connsiteX3-47" fmla="*/ 6454042 w 6454042"/>
                <a:gd name="connsiteY3-48" fmla="*/ 102344 h 349247"/>
                <a:gd name="connsiteX0-49" fmla="*/ 0 w 4341830"/>
                <a:gd name="connsiteY0-50" fmla="*/ 62493 h 348243"/>
                <a:gd name="connsiteX1-51" fmla="*/ 4122228 w 4341830"/>
                <a:gd name="connsiteY1-52" fmla="*/ 17700 h 348243"/>
                <a:gd name="connsiteX2-53" fmla="*/ 4051911 w 4341830"/>
                <a:gd name="connsiteY2-54" fmla="*/ 348243 h 348243"/>
                <a:gd name="connsiteX0-55" fmla="*/ 0 w 4122228"/>
                <a:gd name="connsiteY0-56" fmla="*/ 62493 h 62493"/>
                <a:gd name="connsiteX1-57" fmla="*/ 4122228 w 4122228"/>
                <a:gd name="connsiteY1-58" fmla="*/ 17700 h 62493"/>
                <a:gd name="connsiteX0-59" fmla="*/ 0 w 4122228"/>
                <a:gd name="connsiteY0-60" fmla="*/ 44793 h 66159"/>
                <a:gd name="connsiteX1-61" fmla="*/ 4122228 w 4122228"/>
                <a:gd name="connsiteY1-62" fmla="*/ 0 h 66159"/>
                <a:gd name="connsiteX0-63" fmla="*/ 0 w 4245691"/>
                <a:gd name="connsiteY0-64" fmla="*/ 156004 h 156004"/>
                <a:gd name="connsiteX1-65" fmla="*/ 4245691 w 4245691"/>
                <a:gd name="connsiteY1-66" fmla="*/ 0 h 156004"/>
                <a:gd name="connsiteX0-67" fmla="*/ 0 w 4245691"/>
                <a:gd name="connsiteY0-68" fmla="*/ 156004 h 163985"/>
                <a:gd name="connsiteX1-69" fmla="*/ 4245691 w 4245691"/>
                <a:gd name="connsiteY1-70" fmla="*/ 0 h 163985"/>
                <a:gd name="connsiteX0-71" fmla="*/ 0 w 5449458"/>
                <a:gd name="connsiteY0-72" fmla="*/ 143648 h 143648"/>
                <a:gd name="connsiteX1-73" fmla="*/ 5449458 w 5449458"/>
                <a:gd name="connsiteY1-74" fmla="*/ 0 h 143648"/>
                <a:gd name="connsiteX0-75" fmla="*/ 0 w 5449458"/>
                <a:gd name="connsiteY0-76" fmla="*/ 143648 h 260913"/>
                <a:gd name="connsiteX1-77" fmla="*/ 1990356 w 5449458"/>
                <a:gd name="connsiteY1-78" fmla="*/ 260339 h 260913"/>
                <a:gd name="connsiteX2-79" fmla="*/ 5449458 w 5449458"/>
                <a:gd name="connsiteY2-80" fmla="*/ 0 h 260913"/>
                <a:gd name="connsiteX0-81" fmla="*/ 0 w 4693246"/>
                <a:gd name="connsiteY0-82" fmla="*/ 169 h 463018"/>
                <a:gd name="connsiteX1-83" fmla="*/ 1234144 w 4693246"/>
                <a:gd name="connsiteY1-84" fmla="*/ 462849 h 463018"/>
                <a:gd name="connsiteX2-85" fmla="*/ 4693246 w 4693246"/>
                <a:gd name="connsiteY2-86" fmla="*/ 202510 h 463018"/>
                <a:gd name="connsiteX0-87" fmla="*/ 153395 w 4846641"/>
                <a:gd name="connsiteY0-88" fmla="*/ 0 h 462988"/>
                <a:gd name="connsiteX1-89" fmla="*/ 1387539 w 4846641"/>
                <a:gd name="connsiteY1-90" fmla="*/ 462680 h 462988"/>
                <a:gd name="connsiteX2-91" fmla="*/ 4846641 w 4846641"/>
                <a:gd name="connsiteY2-92" fmla="*/ 202341 h 462988"/>
                <a:gd name="connsiteX0-93" fmla="*/ 212160 w 4457851"/>
                <a:gd name="connsiteY0-94" fmla="*/ 0 h 462988"/>
                <a:gd name="connsiteX1-95" fmla="*/ 998749 w 4457851"/>
                <a:gd name="connsiteY1-96" fmla="*/ 462680 h 462988"/>
                <a:gd name="connsiteX2-97" fmla="*/ 4457851 w 4457851"/>
                <a:gd name="connsiteY2-98" fmla="*/ 202341 h 462988"/>
                <a:gd name="connsiteX0-99" fmla="*/ 238795 w 4484486"/>
                <a:gd name="connsiteY0-100" fmla="*/ 0 h 462868"/>
                <a:gd name="connsiteX1-101" fmla="*/ 1025384 w 4484486"/>
                <a:gd name="connsiteY1-102" fmla="*/ 462680 h 462868"/>
                <a:gd name="connsiteX2-103" fmla="*/ 4484486 w 4484486"/>
                <a:gd name="connsiteY2-104" fmla="*/ 202341 h 462868"/>
                <a:gd name="connsiteX0-105" fmla="*/ 410770 w 4656461"/>
                <a:gd name="connsiteY0-106" fmla="*/ 0 h 425815"/>
                <a:gd name="connsiteX1-107" fmla="*/ 595476 w 4656461"/>
                <a:gd name="connsiteY1-108" fmla="*/ 425610 h 425815"/>
                <a:gd name="connsiteX2-109" fmla="*/ 4656461 w 4656461"/>
                <a:gd name="connsiteY2-110" fmla="*/ 202341 h 425815"/>
                <a:gd name="connsiteX0-111" fmla="*/ 410770 w 4656461"/>
                <a:gd name="connsiteY0-112" fmla="*/ 0 h 364069"/>
                <a:gd name="connsiteX1-113" fmla="*/ 595476 w 4656461"/>
                <a:gd name="connsiteY1-114" fmla="*/ 363827 h 364069"/>
                <a:gd name="connsiteX2-115" fmla="*/ 4656461 w 4656461"/>
                <a:gd name="connsiteY2-116" fmla="*/ 202341 h 364069"/>
                <a:gd name="connsiteX0-117" fmla="*/ 558636 w 4511100"/>
                <a:gd name="connsiteY0-118" fmla="*/ 0 h 388767"/>
                <a:gd name="connsiteX1-119" fmla="*/ 450115 w 4511100"/>
                <a:gd name="connsiteY1-120" fmla="*/ 388541 h 388767"/>
                <a:gd name="connsiteX2-121" fmla="*/ 4511100 w 4511100"/>
                <a:gd name="connsiteY2-122" fmla="*/ 227055 h 388767"/>
                <a:gd name="connsiteX0-123" fmla="*/ 445007 w 4613533"/>
                <a:gd name="connsiteY0-124" fmla="*/ 0 h 413467"/>
                <a:gd name="connsiteX1-125" fmla="*/ 552548 w 4613533"/>
                <a:gd name="connsiteY1-126" fmla="*/ 413255 h 413467"/>
                <a:gd name="connsiteX2-127" fmla="*/ 4613533 w 4613533"/>
                <a:gd name="connsiteY2-128" fmla="*/ 251769 h 413467"/>
                <a:gd name="connsiteX0-129" fmla="*/ 437894 w 4606420"/>
                <a:gd name="connsiteY0-130" fmla="*/ 0 h 351722"/>
                <a:gd name="connsiteX1-131" fmla="*/ 560868 w 4606420"/>
                <a:gd name="connsiteY1-132" fmla="*/ 351471 h 351722"/>
                <a:gd name="connsiteX2-133" fmla="*/ 4606420 w 4606420"/>
                <a:gd name="connsiteY2-134" fmla="*/ 251769 h 351722"/>
                <a:gd name="connsiteX0-135" fmla="*/ 424068 w 4592594"/>
                <a:gd name="connsiteY0-136" fmla="*/ 0 h 401116"/>
                <a:gd name="connsiteX1-137" fmla="*/ 577907 w 4592594"/>
                <a:gd name="connsiteY1-138" fmla="*/ 400898 h 401116"/>
                <a:gd name="connsiteX2-139" fmla="*/ 4592594 w 4592594"/>
                <a:gd name="connsiteY2-140" fmla="*/ 251769 h 401116"/>
                <a:gd name="connsiteX0-141" fmla="*/ 424068 w 4592594"/>
                <a:gd name="connsiteY0-142" fmla="*/ 0 h 401116"/>
                <a:gd name="connsiteX1-143" fmla="*/ 577907 w 4592594"/>
                <a:gd name="connsiteY1-144" fmla="*/ 400898 h 401116"/>
                <a:gd name="connsiteX2-145" fmla="*/ 4592594 w 4592594"/>
                <a:gd name="connsiteY2-146" fmla="*/ 338266 h 401116"/>
                <a:gd name="connsiteX0-147" fmla="*/ 391353 w 4638179"/>
                <a:gd name="connsiteY0-148" fmla="*/ 0 h 401116"/>
                <a:gd name="connsiteX1-149" fmla="*/ 623492 w 4638179"/>
                <a:gd name="connsiteY1-150" fmla="*/ 400898 h 401116"/>
                <a:gd name="connsiteX2-151" fmla="*/ 4638179 w 4638179"/>
                <a:gd name="connsiteY2-152" fmla="*/ 338266 h 401116"/>
                <a:gd name="connsiteX0-153" fmla="*/ 391353 w 4904398"/>
                <a:gd name="connsiteY0-154" fmla="*/ 0 h 401116"/>
                <a:gd name="connsiteX1-155" fmla="*/ 623492 w 4904398"/>
                <a:gd name="connsiteY1-156" fmla="*/ 400898 h 401116"/>
                <a:gd name="connsiteX2-157" fmla="*/ 4904398 w 4904398"/>
                <a:gd name="connsiteY2-158" fmla="*/ 322224 h 4011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904398" h="401116">
                  <a:moveTo>
                    <a:pt x="391353" y="0"/>
                  </a:moveTo>
                  <a:cubicBezTo>
                    <a:pt x="-226127" y="38897"/>
                    <a:pt x="-86259" y="411428"/>
                    <a:pt x="623492" y="400898"/>
                  </a:cubicBezTo>
                  <a:lnTo>
                    <a:pt x="4904398" y="322224"/>
                  </a:lnTo>
                </a:path>
              </a:pathLst>
            </a:custGeom>
            <a:noFill/>
            <a:ln w="25400" cap="rnd">
              <a:solidFill>
                <a:schemeClr val="tx1">
                  <a:lumMod val="85000"/>
                  <a:lumOff val="15000"/>
                </a:schemeClr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019" y="5598"/>
              <a:ext cx="6260" cy="618"/>
            </a:xfrm>
            <a:prstGeom prst="rect">
              <a:avLst/>
            </a:prstGeom>
            <a:solidFill>
              <a:srgbClr val="FFDB4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Hoạt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 </a:t>
              </a: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động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 </a:t>
              </a: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mở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 </a:t>
              </a: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đầu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charset="0"/>
                <a:ea typeface="字魂59号-创粗黑" panose="00000500000000000000" pitchFamily="2" charset="-122"/>
                <a:cs typeface="Times New Roman" panose="02020603050405020304" charset="0"/>
                <a:sym typeface="字魂59号-创粗黑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heel spokes="8"/>
      </p:transition>
    </mc:Choice>
    <mc:Fallback xmlns="">
      <p:transition spd="slow">
        <p:wheel spokes="8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 rot="21090491">
            <a:off x="-411796" y="-934606"/>
            <a:ext cx="12719473" cy="3980296"/>
          </a:xfrm>
          <a:custGeom>
            <a:avLst/>
            <a:gdLst>
              <a:gd name="connsiteX0" fmla="*/ 539329 w 12597668"/>
              <a:gd name="connsiteY0" fmla="*/ 0 h 3980296"/>
              <a:gd name="connsiteX1" fmla="*/ 12597668 w 12597668"/>
              <a:gd name="connsiteY1" fmla="*/ 1800371 h 3980296"/>
              <a:gd name="connsiteX2" fmla="*/ 12272194 w 12597668"/>
              <a:gd name="connsiteY2" fmla="*/ 3980296 h 3980296"/>
              <a:gd name="connsiteX3" fmla="*/ 12209824 w 12597668"/>
              <a:gd name="connsiteY3" fmla="*/ 3871729 h 3980296"/>
              <a:gd name="connsiteX4" fmla="*/ 6029169 w 12597668"/>
              <a:gd name="connsiteY4" fmla="*/ 1948699 h 3980296"/>
              <a:gd name="connsiteX5" fmla="*/ 149099 w 12597668"/>
              <a:gd name="connsiteY5" fmla="*/ 3514523 h 3980296"/>
              <a:gd name="connsiteX6" fmla="*/ 46375 w 12597668"/>
              <a:gd name="connsiteY6" fmla="*/ 3619190 h 3980296"/>
              <a:gd name="connsiteX7" fmla="*/ 0 w 12597668"/>
              <a:gd name="connsiteY7" fmla="*/ 3612266 h 3980296"/>
              <a:gd name="connsiteX8" fmla="*/ 539329 w 12597668"/>
              <a:gd name="connsiteY8" fmla="*/ 0 h 398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97668" h="3980296">
                <a:moveTo>
                  <a:pt x="539329" y="0"/>
                </a:moveTo>
                <a:lnTo>
                  <a:pt x="12597668" y="1800371"/>
                </a:lnTo>
                <a:lnTo>
                  <a:pt x="12272194" y="3980296"/>
                </a:lnTo>
                <a:lnTo>
                  <a:pt x="12209824" y="3871729"/>
                </a:lnTo>
                <a:cubicBezTo>
                  <a:pt x="11501589" y="2765855"/>
                  <a:pt x="9002915" y="1948698"/>
                  <a:pt x="6029169" y="1948699"/>
                </a:cubicBezTo>
                <a:cubicBezTo>
                  <a:pt x="3385838" y="1948698"/>
                  <a:pt x="1117873" y="2594353"/>
                  <a:pt x="149099" y="3514523"/>
                </a:cubicBezTo>
                <a:lnTo>
                  <a:pt x="46375" y="3619190"/>
                </a:lnTo>
                <a:lnTo>
                  <a:pt x="0" y="3612266"/>
                </a:lnTo>
                <a:lnTo>
                  <a:pt x="539329" y="0"/>
                </a:lnTo>
                <a:close/>
              </a:path>
            </a:pathLst>
          </a:custGeom>
          <a:solidFill>
            <a:srgbClr val="83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6089" y="1204686"/>
            <a:ext cx="2295749" cy="57292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77" y="165021"/>
            <a:ext cx="837560" cy="11494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8EABF2-EE16-4111-9DBC-7ED72888393C}"/>
              </a:ext>
            </a:extLst>
          </p:cNvPr>
          <p:cNvSpPr txBox="1"/>
          <p:nvPr/>
        </p:nvSpPr>
        <p:spPr>
          <a:xfrm>
            <a:off x="930957" y="172082"/>
            <a:ext cx="10611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/>
              </a:rPr>
              <a:t>1.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Em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hãy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nói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về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một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tình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huống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giao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thông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nguy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hiểm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4272D51-6F52-4A91-B967-E547367EE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8455" y="2032720"/>
            <a:ext cx="6565447" cy="362086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E7A2F38-63A0-4B27-85B5-A7712B77B60E}"/>
              </a:ext>
            </a:extLst>
          </p:cNvPr>
          <p:cNvSpPr/>
          <p:nvPr/>
        </p:nvSpPr>
        <p:spPr>
          <a:xfrm>
            <a:off x="2601686" y="5582093"/>
            <a:ext cx="7064827" cy="1158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1"/>
                </a:solidFill>
              </a:rPr>
              <a:t>Đá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bóng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trên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đường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rất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nguy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hiểm</a:t>
            </a:r>
            <a:r>
              <a:rPr lang="en-US" sz="2800" dirty="0">
                <a:solidFill>
                  <a:schemeClr val="accent1"/>
                </a:solidFill>
              </a:rPr>
              <a:t>, </a:t>
            </a:r>
            <a:r>
              <a:rPr lang="en-US" sz="2800" dirty="0" err="1">
                <a:solidFill>
                  <a:schemeClr val="accent1"/>
                </a:solidFill>
              </a:rPr>
              <a:t>gây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cản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trở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giao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thông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và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rất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dễ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gây</a:t>
            </a:r>
            <a:r>
              <a:rPr lang="en-US" sz="2800" dirty="0">
                <a:solidFill>
                  <a:schemeClr val="accent1"/>
                </a:solidFill>
              </a:rPr>
              <a:t> tai </a:t>
            </a:r>
            <a:r>
              <a:rPr lang="en-US" sz="2800" dirty="0" err="1">
                <a:solidFill>
                  <a:schemeClr val="accent1"/>
                </a:solidFill>
              </a:rPr>
              <a:t>nạn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 t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981161" y="2022035"/>
            <a:ext cx="8736458" cy="2055304"/>
            <a:chOff x="7019" y="5598"/>
            <a:chExt cx="6358" cy="1378"/>
          </a:xfrm>
        </p:grpSpPr>
        <p:sp>
          <p:nvSpPr>
            <p:cNvPr id="19" name="任意多边形 18"/>
            <p:cNvSpPr/>
            <p:nvPr/>
          </p:nvSpPr>
          <p:spPr>
            <a:xfrm>
              <a:off x="7117" y="6476"/>
              <a:ext cx="6260" cy="500"/>
            </a:xfrm>
            <a:custGeom>
              <a:avLst/>
              <a:gdLst>
                <a:gd name="connsiteX0" fmla="*/ 0 w 6766560"/>
                <a:gd name="connsiteY0" fmla="*/ 39809 h 361457"/>
                <a:gd name="connsiteX1" fmla="*/ 4411980 w 6766560"/>
                <a:gd name="connsiteY1" fmla="*/ 28379 h 361457"/>
                <a:gd name="connsiteX2" fmla="*/ 4023360 w 6766560"/>
                <a:gd name="connsiteY2" fmla="*/ 359849 h 361457"/>
                <a:gd name="connsiteX3" fmla="*/ 6766560 w 6766560"/>
                <a:gd name="connsiteY3" fmla="*/ 131249 h 361457"/>
                <a:gd name="connsiteX0-1" fmla="*/ 0 w 6766560"/>
                <a:gd name="connsiteY0-2" fmla="*/ 75291 h 398381"/>
                <a:gd name="connsiteX1-3" fmla="*/ 4369154 w 6766560"/>
                <a:gd name="connsiteY1-4" fmla="*/ 18141 h 398381"/>
                <a:gd name="connsiteX2-5" fmla="*/ 4023360 w 6766560"/>
                <a:gd name="connsiteY2-6" fmla="*/ 395331 h 398381"/>
                <a:gd name="connsiteX3-7" fmla="*/ 6766560 w 6766560"/>
                <a:gd name="connsiteY3-8" fmla="*/ 166731 h 398381"/>
                <a:gd name="connsiteX0-9" fmla="*/ 0 w 6766560"/>
                <a:gd name="connsiteY0-10" fmla="*/ 71354 h 339035"/>
                <a:gd name="connsiteX1-11" fmla="*/ 4369154 w 6766560"/>
                <a:gd name="connsiteY1-12" fmla="*/ 14204 h 339035"/>
                <a:gd name="connsiteX2-13" fmla="*/ 4351696 w 6766560"/>
                <a:gd name="connsiteY2-14" fmla="*/ 334244 h 339035"/>
                <a:gd name="connsiteX3-15" fmla="*/ 6766560 w 6766560"/>
                <a:gd name="connsiteY3-16" fmla="*/ 162794 h 339035"/>
                <a:gd name="connsiteX0-17" fmla="*/ 0 w 7194823"/>
                <a:gd name="connsiteY0-18" fmla="*/ 71354 h 334304"/>
                <a:gd name="connsiteX1-19" fmla="*/ 4369154 w 7194823"/>
                <a:gd name="connsiteY1-20" fmla="*/ 14204 h 334304"/>
                <a:gd name="connsiteX2-21" fmla="*/ 4351696 w 7194823"/>
                <a:gd name="connsiteY2-22" fmla="*/ 334244 h 334304"/>
                <a:gd name="connsiteX3-23" fmla="*/ 7194823 w 7194823"/>
                <a:gd name="connsiteY3-24" fmla="*/ 37064 h 334304"/>
                <a:gd name="connsiteX0-25" fmla="*/ 0 w 7194823"/>
                <a:gd name="connsiteY0-26" fmla="*/ 72918 h 358721"/>
                <a:gd name="connsiteX1-27" fmla="*/ 4369154 w 7194823"/>
                <a:gd name="connsiteY1-28" fmla="*/ 15768 h 358721"/>
                <a:gd name="connsiteX2-29" fmla="*/ 4051911 w 7194823"/>
                <a:gd name="connsiteY2-30" fmla="*/ 358668 h 358721"/>
                <a:gd name="connsiteX3-31" fmla="*/ 7194823 w 7194823"/>
                <a:gd name="connsiteY3-32" fmla="*/ 38628 h 358721"/>
                <a:gd name="connsiteX0-33" fmla="*/ 0 w 6454042"/>
                <a:gd name="connsiteY0-34" fmla="*/ 72918 h 359955"/>
                <a:gd name="connsiteX1-35" fmla="*/ 4369154 w 6454042"/>
                <a:gd name="connsiteY1-36" fmla="*/ 15768 h 359955"/>
                <a:gd name="connsiteX2-37" fmla="*/ 4051911 w 6454042"/>
                <a:gd name="connsiteY2-38" fmla="*/ 358668 h 359955"/>
                <a:gd name="connsiteX3-39" fmla="*/ 6454042 w 6454042"/>
                <a:gd name="connsiteY3-40" fmla="*/ 112769 h 359955"/>
                <a:gd name="connsiteX0-41" fmla="*/ 0 w 6454042"/>
                <a:gd name="connsiteY0-42" fmla="*/ 62493 h 349247"/>
                <a:gd name="connsiteX1-43" fmla="*/ 4122228 w 6454042"/>
                <a:gd name="connsiteY1-44" fmla="*/ 17700 h 349247"/>
                <a:gd name="connsiteX2-45" fmla="*/ 4051911 w 6454042"/>
                <a:gd name="connsiteY2-46" fmla="*/ 348243 h 349247"/>
                <a:gd name="connsiteX3-47" fmla="*/ 6454042 w 6454042"/>
                <a:gd name="connsiteY3-48" fmla="*/ 102344 h 349247"/>
                <a:gd name="connsiteX0-49" fmla="*/ 0 w 4341830"/>
                <a:gd name="connsiteY0-50" fmla="*/ 62493 h 348243"/>
                <a:gd name="connsiteX1-51" fmla="*/ 4122228 w 4341830"/>
                <a:gd name="connsiteY1-52" fmla="*/ 17700 h 348243"/>
                <a:gd name="connsiteX2-53" fmla="*/ 4051911 w 4341830"/>
                <a:gd name="connsiteY2-54" fmla="*/ 348243 h 348243"/>
                <a:gd name="connsiteX0-55" fmla="*/ 0 w 4122228"/>
                <a:gd name="connsiteY0-56" fmla="*/ 62493 h 62493"/>
                <a:gd name="connsiteX1-57" fmla="*/ 4122228 w 4122228"/>
                <a:gd name="connsiteY1-58" fmla="*/ 17700 h 62493"/>
                <a:gd name="connsiteX0-59" fmla="*/ 0 w 4122228"/>
                <a:gd name="connsiteY0-60" fmla="*/ 44793 h 66159"/>
                <a:gd name="connsiteX1-61" fmla="*/ 4122228 w 4122228"/>
                <a:gd name="connsiteY1-62" fmla="*/ 0 h 66159"/>
                <a:gd name="connsiteX0-63" fmla="*/ 0 w 4245691"/>
                <a:gd name="connsiteY0-64" fmla="*/ 156004 h 156004"/>
                <a:gd name="connsiteX1-65" fmla="*/ 4245691 w 4245691"/>
                <a:gd name="connsiteY1-66" fmla="*/ 0 h 156004"/>
                <a:gd name="connsiteX0-67" fmla="*/ 0 w 4245691"/>
                <a:gd name="connsiteY0-68" fmla="*/ 156004 h 163985"/>
                <a:gd name="connsiteX1-69" fmla="*/ 4245691 w 4245691"/>
                <a:gd name="connsiteY1-70" fmla="*/ 0 h 163985"/>
                <a:gd name="connsiteX0-71" fmla="*/ 0 w 5449458"/>
                <a:gd name="connsiteY0-72" fmla="*/ 143648 h 143648"/>
                <a:gd name="connsiteX1-73" fmla="*/ 5449458 w 5449458"/>
                <a:gd name="connsiteY1-74" fmla="*/ 0 h 143648"/>
                <a:gd name="connsiteX0-75" fmla="*/ 0 w 5449458"/>
                <a:gd name="connsiteY0-76" fmla="*/ 143648 h 260913"/>
                <a:gd name="connsiteX1-77" fmla="*/ 1990356 w 5449458"/>
                <a:gd name="connsiteY1-78" fmla="*/ 260339 h 260913"/>
                <a:gd name="connsiteX2-79" fmla="*/ 5449458 w 5449458"/>
                <a:gd name="connsiteY2-80" fmla="*/ 0 h 260913"/>
                <a:gd name="connsiteX0-81" fmla="*/ 0 w 4693246"/>
                <a:gd name="connsiteY0-82" fmla="*/ 169 h 463018"/>
                <a:gd name="connsiteX1-83" fmla="*/ 1234144 w 4693246"/>
                <a:gd name="connsiteY1-84" fmla="*/ 462849 h 463018"/>
                <a:gd name="connsiteX2-85" fmla="*/ 4693246 w 4693246"/>
                <a:gd name="connsiteY2-86" fmla="*/ 202510 h 463018"/>
                <a:gd name="connsiteX0-87" fmla="*/ 153395 w 4846641"/>
                <a:gd name="connsiteY0-88" fmla="*/ 0 h 462988"/>
                <a:gd name="connsiteX1-89" fmla="*/ 1387539 w 4846641"/>
                <a:gd name="connsiteY1-90" fmla="*/ 462680 h 462988"/>
                <a:gd name="connsiteX2-91" fmla="*/ 4846641 w 4846641"/>
                <a:gd name="connsiteY2-92" fmla="*/ 202341 h 462988"/>
                <a:gd name="connsiteX0-93" fmla="*/ 212160 w 4457851"/>
                <a:gd name="connsiteY0-94" fmla="*/ 0 h 462988"/>
                <a:gd name="connsiteX1-95" fmla="*/ 998749 w 4457851"/>
                <a:gd name="connsiteY1-96" fmla="*/ 462680 h 462988"/>
                <a:gd name="connsiteX2-97" fmla="*/ 4457851 w 4457851"/>
                <a:gd name="connsiteY2-98" fmla="*/ 202341 h 462988"/>
                <a:gd name="connsiteX0-99" fmla="*/ 238795 w 4484486"/>
                <a:gd name="connsiteY0-100" fmla="*/ 0 h 462868"/>
                <a:gd name="connsiteX1-101" fmla="*/ 1025384 w 4484486"/>
                <a:gd name="connsiteY1-102" fmla="*/ 462680 h 462868"/>
                <a:gd name="connsiteX2-103" fmla="*/ 4484486 w 4484486"/>
                <a:gd name="connsiteY2-104" fmla="*/ 202341 h 462868"/>
                <a:gd name="connsiteX0-105" fmla="*/ 410770 w 4656461"/>
                <a:gd name="connsiteY0-106" fmla="*/ 0 h 425815"/>
                <a:gd name="connsiteX1-107" fmla="*/ 595476 w 4656461"/>
                <a:gd name="connsiteY1-108" fmla="*/ 425610 h 425815"/>
                <a:gd name="connsiteX2-109" fmla="*/ 4656461 w 4656461"/>
                <a:gd name="connsiteY2-110" fmla="*/ 202341 h 425815"/>
                <a:gd name="connsiteX0-111" fmla="*/ 410770 w 4656461"/>
                <a:gd name="connsiteY0-112" fmla="*/ 0 h 364069"/>
                <a:gd name="connsiteX1-113" fmla="*/ 595476 w 4656461"/>
                <a:gd name="connsiteY1-114" fmla="*/ 363827 h 364069"/>
                <a:gd name="connsiteX2-115" fmla="*/ 4656461 w 4656461"/>
                <a:gd name="connsiteY2-116" fmla="*/ 202341 h 364069"/>
                <a:gd name="connsiteX0-117" fmla="*/ 558636 w 4511100"/>
                <a:gd name="connsiteY0-118" fmla="*/ 0 h 388767"/>
                <a:gd name="connsiteX1-119" fmla="*/ 450115 w 4511100"/>
                <a:gd name="connsiteY1-120" fmla="*/ 388541 h 388767"/>
                <a:gd name="connsiteX2-121" fmla="*/ 4511100 w 4511100"/>
                <a:gd name="connsiteY2-122" fmla="*/ 227055 h 388767"/>
                <a:gd name="connsiteX0-123" fmla="*/ 445007 w 4613533"/>
                <a:gd name="connsiteY0-124" fmla="*/ 0 h 413467"/>
                <a:gd name="connsiteX1-125" fmla="*/ 552548 w 4613533"/>
                <a:gd name="connsiteY1-126" fmla="*/ 413255 h 413467"/>
                <a:gd name="connsiteX2-127" fmla="*/ 4613533 w 4613533"/>
                <a:gd name="connsiteY2-128" fmla="*/ 251769 h 413467"/>
                <a:gd name="connsiteX0-129" fmla="*/ 437894 w 4606420"/>
                <a:gd name="connsiteY0-130" fmla="*/ 0 h 351722"/>
                <a:gd name="connsiteX1-131" fmla="*/ 560868 w 4606420"/>
                <a:gd name="connsiteY1-132" fmla="*/ 351471 h 351722"/>
                <a:gd name="connsiteX2-133" fmla="*/ 4606420 w 4606420"/>
                <a:gd name="connsiteY2-134" fmla="*/ 251769 h 351722"/>
                <a:gd name="connsiteX0-135" fmla="*/ 424068 w 4592594"/>
                <a:gd name="connsiteY0-136" fmla="*/ 0 h 401116"/>
                <a:gd name="connsiteX1-137" fmla="*/ 577907 w 4592594"/>
                <a:gd name="connsiteY1-138" fmla="*/ 400898 h 401116"/>
                <a:gd name="connsiteX2-139" fmla="*/ 4592594 w 4592594"/>
                <a:gd name="connsiteY2-140" fmla="*/ 251769 h 401116"/>
                <a:gd name="connsiteX0-141" fmla="*/ 424068 w 4592594"/>
                <a:gd name="connsiteY0-142" fmla="*/ 0 h 401116"/>
                <a:gd name="connsiteX1-143" fmla="*/ 577907 w 4592594"/>
                <a:gd name="connsiteY1-144" fmla="*/ 400898 h 401116"/>
                <a:gd name="connsiteX2-145" fmla="*/ 4592594 w 4592594"/>
                <a:gd name="connsiteY2-146" fmla="*/ 338266 h 401116"/>
                <a:gd name="connsiteX0-147" fmla="*/ 391353 w 4638179"/>
                <a:gd name="connsiteY0-148" fmla="*/ 0 h 401116"/>
                <a:gd name="connsiteX1-149" fmla="*/ 623492 w 4638179"/>
                <a:gd name="connsiteY1-150" fmla="*/ 400898 h 401116"/>
                <a:gd name="connsiteX2-151" fmla="*/ 4638179 w 4638179"/>
                <a:gd name="connsiteY2-152" fmla="*/ 338266 h 401116"/>
                <a:gd name="connsiteX0-153" fmla="*/ 391353 w 4904398"/>
                <a:gd name="connsiteY0-154" fmla="*/ 0 h 401116"/>
                <a:gd name="connsiteX1-155" fmla="*/ 623492 w 4904398"/>
                <a:gd name="connsiteY1-156" fmla="*/ 400898 h 401116"/>
                <a:gd name="connsiteX2-157" fmla="*/ 4904398 w 4904398"/>
                <a:gd name="connsiteY2-158" fmla="*/ 322224 h 4011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904398" h="401116">
                  <a:moveTo>
                    <a:pt x="391353" y="0"/>
                  </a:moveTo>
                  <a:cubicBezTo>
                    <a:pt x="-226127" y="38897"/>
                    <a:pt x="-86259" y="411428"/>
                    <a:pt x="623492" y="400898"/>
                  </a:cubicBezTo>
                  <a:lnTo>
                    <a:pt x="4904398" y="322224"/>
                  </a:lnTo>
                </a:path>
              </a:pathLst>
            </a:custGeom>
            <a:noFill/>
            <a:ln w="25400" cap="rnd">
              <a:solidFill>
                <a:schemeClr val="tx1">
                  <a:lumMod val="85000"/>
                  <a:lumOff val="15000"/>
                </a:schemeClr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019" y="5598"/>
              <a:ext cx="6260" cy="618"/>
            </a:xfrm>
            <a:prstGeom prst="rect">
              <a:avLst/>
            </a:prstGeom>
            <a:solidFill>
              <a:srgbClr val="FFDB4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Hoạt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 </a:t>
              </a: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động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 </a:t>
              </a: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khám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 </a:t>
              </a: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charset="0"/>
                  <a:ea typeface="字魂59号-创粗黑" panose="00000500000000000000" pitchFamily="2" charset="-122"/>
                  <a:cs typeface="Times New Roman" panose="02020603050405020304" charset="0"/>
                  <a:sym typeface="字魂59号-创粗黑" panose="00000500000000000000" pitchFamily="2" charset="-122"/>
                </a:rPr>
                <a:t>phá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charset="0"/>
                <a:ea typeface="字魂59号-创粗黑" panose="00000500000000000000" pitchFamily="2" charset="-122"/>
                <a:cs typeface="Times New Roman" panose="02020603050405020304" charset="0"/>
                <a:sym typeface="字魂59号-创粗黑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510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:wheel spokes="8"/>
      </p:transition>
    </mc:Choice>
    <mc:Fallback xmlns="">
      <p:transition spd="slow" advClick="0" advTm="3713">
        <p:wheel spokes="8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96008B7-893E-43FE-B937-2AFC9E434ECE}"/>
              </a:ext>
            </a:extLst>
          </p:cNvPr>
          <p:cNvSpPr txBox="1"/>
          <p:nvPr/>
        </p:nvSpPr>
        <p:spPr>
          <a:xfrm>
            <a:off x="1518226" y="605511"/>
            <a:ext cx="10098139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Xem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hình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và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c</a:t>
            </a:r>
            <a:r>
              <a:rPr lang="vi-VN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ho biết các quy định khi đi trên phương tiện giao thông?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Microsoft YaHei" panose="020B0503020204020204" charset="-122"/>
              <a:cs typeface="+mn-cs"/>
            </a:endParaRPr>
          </a:p>
        </p:txBody>
      </p:sp>
      <p:pic>
        <p:nvPicPr>
          <p:cNvPr id="3" name="Picture 2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05154B80-F201-447A-84A0-3F1545F5F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02" y="2065595"/>
            <a:ext cx="4754316" cy="3069930"/>
          </a:xfrm>
          <a:prstGeom prst="rect">
            <a:avLst/>
          </a:prstGeom>
        </p:spPr>
      </p:pic>
      <p:pic>
        <p:nvPicPr>
          <p:cNvPr id="5" name="Picture 4" descr="A yellow car on a road&#10;&#10;Description automatically generated with low confidence">
            <a:extLst>
              <a:ext uri="{FF2B5EF4-FFF2-40B4-BE49-F238E27FC236}">
                <a16:creationId xmlns:a16="http://schemas.microsoft.com/office/drawing/2014/main" id="{B8F22407-556E-46A1-9640-DC4F2619A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290" y="2065594"/>
            <a:ext cx="4970389" cy="30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 descr="logohtchuan">
            <a:extLst>
              <a:ext uri="{FF2B5EF4-FFF2-40B4-BE49-F238E27FC236}">
                <a16:creationId xmlns:a16="http://schemas.microsoft.com/office/drawing/2014/main" id="{88C20032-CC48-466C-9DD8-EA26A1AE1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0700" y="88265"/>
            <a:ext cx="1511300" cy="13944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BBF4B7-171A-4F05-B7B2-F9DAC3145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2625" y="260350"/>
            <a:ext cx="8286750" cy="2705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07EFB8-0CDE-45DE-8703-33121FDA4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4284" y="3667200"/>
            <a:ext cx="4934836" cy="23294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83bf2c0947695c562ac5d998569417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45" y="304165"/>
            <a:ext cx="9461241" cy="6248223"/>
          </a:xfrm>
          <a:prstGeom prst="rect">
            <a:avLst/>
          </a:prstGeom>
        </p:spPr>
      </p:pic>
      <p:pic>
        <p:nvPicPr>
          <p:cNvPr id="18" name="图片 17" descr="69a8f3e94da59fb9c00491d0266be90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20" y="304165"/>
            <a:ext cx="3070225" cy="22250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85953" y="3428276"/>
            <a:ext cx="7667423" cy="1257269"/>
          </a:xfrm>
          <a:prstGeom prst="rect">
            <a:avLst/>
          </a:prstGeom>
          <a:noFill/>
          <a:ln>
            <a:noFill/>
          </a:ln>
          <a:effectLst/>
        </p:spPr>
        <p:txBody>
          <a:bodyPr lIns="91416" tIns="45710" rIns="91416" bIns="45710" rtlCol="0" anchor="ctr"/>
          <a:lstStyle/>
          <a:p>
            <a:pPr marL="0" marR="0" lvl="0" indent="0" algn="ctr" defTabSz="9141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Thảo</a:t>
            </a:r>
            <a:r>
              <a:rPr kumimoji="0" lang="en-US" sz="7200" b="1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7200" b="1" i="0" u="none" strike="noStrike" kern="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luận</a:t>
            </a:r>
            <a:r>
              <a:rPr kumimoji="0" lang="en-US" sz="7200" b="1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1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nhóm</a:t>
            </a:r>
            <a:r>
              <a:rPr kumimoji="0" lang="en-US" sz="7200" b="1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4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156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5E-6 -4.07407E-6 L 2.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16667E-6 3.33333E-6 L -4.16667E-6 -0.07223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96008B7-893E-43FE-B937-2AFC9E434ECE}"/>
              </a:ext>
            </a:extLst>
          </p:cNvPr>
          <p:cNvSpPr txBox="1"/>
          <p:nvPr/>
        </p:nvSpPr>
        <p:spPr>
          <a:xfrm>
            <a:off x="1518226" y="605511"/>
            <a:ext cx="1009813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Đáp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án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Microsoft YaHei" panose="020B0503020204020204" charset="-122"/>
              <a:cs typeface="+mn-cs"/>
            </a:endParaRPr>
          </a:p>
        </p:txBody>
      </p:sp>
      <p:pic>
        <p:nvPicPr>
          <p:cNvPr id="3" name="Picture 2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05154B80-F201-447A-84A0-3F1545F5F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02" y="2065595"/>
            <a:ext cx="4754316" cy="3069930"/>
          </a:xfrm>
          <a:prstGeom prst="rect">
            <a:avLst/>
          </a:prstGeom>
        </p:spPr>
      </p:pic>
      <p:pic>
        <p:nvPicPr>
          <p:cNvPr id="5" name="Picture 4" descr="A yellow car on a road&#10;&#10;Description automatically generated with low confidence">
            <a:extLst>
              <a:ext uri="{FF2B5EF4-FFF2-40B4-BE49-F238E27FC236}">
                <a16:creationId xmlns:a16="http://schemas.microsoft.com/office/drawing/2014/main" id="{B8F22407-556E-46A1-9640-DC4F2619A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290" y="2065594"/>
            <a:ext cx="4970389" cy="3045921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1B8D866-6250-4071-B01D-591CCC9CE500}"/>
              </a:ext>
            </a:extLst>
          </p:cNvPr>
          <p:cNvSpPr/>
          <p:nvPr/>
        </p:nvSpPr>
        <p:spPr>
          <a:xfrm>
            <a:off x="1261509" y="5204637"/>
            <a:ext cx="4012017" cy="1127052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Đội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mũ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bảo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hiểm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khi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xe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máy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6697316-43FB-4972-B60B-ADB0642D402D}"/>
              </a:ext>
            </a:extLst>
          </p:cNvPr>
          <p:cNvSpPr/>
          <p:nvPr/>
        </p:nvSpPr>
        <p:spPr>
          <a:xfrm>
            <a:off x="6567295" y="5135525"/>
            <a:ext cx="4012017" cy="1127052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Thắt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dây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an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toàn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khi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ô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tô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75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 descr="logohtchuan">
            <a:extLst>
              <a:ext uri="{FF2B5EF4-FFF2-40B4-BE49-F238E27FC236}">
                <a16:creationId xmlns:a16="http://schemas.microsoft.com/office/drawing/2014/main" id="{88C20032-CC48-466C-9DD8-EA26A1AE1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0700" y="88265"/>
            <a:ext cx="1511300" cy="13944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BBF4B7-171A-4F05-B7B2-F9DAC3145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2625" y="260350"/>
            <a:ext cx="8286750" cy="2705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8310DAA-64E4-4D9D-AB12-E387666F3887}"/>
              </a:ext>
            </a:extLst>
          </p:cNvPr>
          <p:cNvSpPr/>
          <p:nvPr/>
        </p:nvSpPr>
        <p:spPr>
          <a:xfrm>
            <a:off x="2165276" y="2895674"/>
            <a:ext cx="4012017" cy="1127052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Mặc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áo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phao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khi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thuyền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5873233-D8C3-44DE-8D6B-103086A88BC9}"/>
              </a:ext>
            </a:extLst>
          </p:cNvPr>
          <p:cNvSpPr/>
          <p:nvPr/>
        </p:nvSpPr>
        <p:spPr>
          <a:xfrm>
            <a:off x="6507125" y="2965450"/>
            <a:ext cx="3615070" cy="1127052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xe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đạp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đúng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làn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đường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907EFB8-0CDE-45DE-8703-33121FDA4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447" y="4092502"/>
            <a:ext cx="4934836" cy="232948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0912BE3-EB2F-4306-B592-D4ACE58451AD}"/>
              </a:ext>
            </a:extLst>
          </p:cNvPr>
          <p:cNvSpPr/>
          <p:nvPr/>
        </p:nvSpPr>
        <p:spPr>
          <a:xfrm>
            <a:off x="3211918" y="6131585"/>
            <a:ext cx="5505893" cy="466065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Xếp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hàng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xe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bus</a:t>
            </a:r>
          </a:p>
        </p:txBody>
      </p:sp>
    </p:spTree>
    <p:extLst>
      <p:ext uri="{BB962C8B-B14F-4D97-AF65-F5344CB8AC3E}">
        <p14:creationId xmlns:p14="http://schemas.microsoft.com/office/powerpoint/2010/main" val="176637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图片 76803" descr="PPT素材-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600" y="-450849"/>
            <a:ext cx="12187767" cy="68495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2B6F48C6-7CF5-48A8-9EA8-5B0FFDD10B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900" y="127590"/>
            <a:ext cx="1740638" cy="16092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C44ECA-7E71-4AA4-B450-45E94F62C115}"/>
              </a:ext>
            </a:extLst>
          </p:cNvPr>
          <p:cNvSpPr txBox="1"/>
          <p:nvPr/>
        </p:nvSpPr>
        <p:spPr>
          <a:xfrm>
            <a:off x="2488019" y="932224"/>
            <a:ext cx="74002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Kết</a:t>
            </a:r>
            <a:r>
              <a:rPr kumimoji="0" lang="en-US" sz="4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0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luận</a:t>
            </a:r>
            <a:endParaRPr kumimoji="0" lang="en-US" sz="4800" b="0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Để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đảm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bảo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an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toàn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giao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thông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cần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tuân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thủ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các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quy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định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khi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đi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trên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đường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như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: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Đội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mũ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bảo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hiểm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khi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đi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xe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máy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,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thắt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dây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an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toàn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khi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ngồi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trên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ô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tô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,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mặc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áo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phao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,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không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đùa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nghịch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khi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đi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sz="3600" noProof="0" dirty="0" err="1">
                <a:solidFill>
                  <a:srgbClr val="8064A2"/>
                </a:solidFill>
                <a:latin typeface="Calibri"/>
              </a:rPr>
              <a:t>thuyền</a:t>
            </a:r>
            <a:r>
              <a:rPr lang="en-US" sz="3600" noProof="0" dirty="0">
                <a:solidFill>
                  <a:srgbClr val="8064A2"/>
                </a:solidFill>
                <a:latin typeface="Calibri"/>
              </a:rPr>
              <a:t>……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8064A2"/>
              </a:solidFill>
              <a:effectLst/>
              <a:uLnTx/>
              <a:uFillTx/>
              <a:latin typeface="Calibri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518226" y="605511"/>
            <a:ext cx="1009813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Microsoft YaHei" panose="020B0503020204020204" charset="-122"/>
                <a:cs typeface="+mn-cs"/>
              </a:rPr>
              <a:t>2.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Điều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gì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có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thể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xảy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ra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trong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mỗi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tình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huống</a:t>
            </a:r>
            <a:r>
              <a:rPr lang="en-US" altLang="zh-CN" sz="3000" b="1" dirty="0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 </a:t>
            </a:r>
            <a:r>
              <a:rPr lang="en-US" altLang="zh-CN" sz="3000" b="1" dirty="0" err="1">
                <a:solidFill>
                  <a:srgbClr val="0070C0"/>
                </a:solidFill>
                <a:latin typeface="Arial"/>
                <a:ea typeface="Microsoft YaHei" panose="020B0503020204020204" charset="-122"/>
              </a:rPr>
              <a:t>sau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Microsoft YaHei" panose="020B0503020204020204" charset="-122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A5890D4-A137-4AC7-82F6-3B335EF9859C}"/>
              </a:ext>
            </a:extLst>
          </p:cNvPr>
          <p:cNvSpPr/>
          <p:nvPr/>
        </p:nvSpPr>
        <p:spPr>
          <a:xfrm>
            <a:off x="1988288" y="4954770"/>
            <a:ext cx="4320198" cy="15736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Nghe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nhạc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đội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mũ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bảo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hiểm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khi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đi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xe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máy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8DE92DF-081D-4458-972C-E392F4313782}"/>
              </a:ext>
            </a:extLst>
          </p:cNvPr>
          <p:cNvSpPr/>
          <p:nvPr/>
        </p:nvSpPr>
        <p:spPr>
          <a:xfrm>
            <a:off x="6451400" y="4954770"/>
            <a:ext cx="4514477" cy="149099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>
                <a:solidFill>
                  <a:schemeClr val="accent1"/>
                </a:solidFill>
                <a:latin typeface="Arial"/>
              </a:rPr>
              <a:t>Đuổi</a:t>
            </a:r>
            <a:r>
              <a:rPr lang="en-US" sz="3200" dirty="0">
                <a:solidFill>
                  <a:schemeClr val="accent1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Arial"/>
              </a:rPr>
              <a:t>theo</a:t>
            </a:r>
            <a:r>
              <a:rPr lang="en-US" sz="3200" dirty="0">
                <a:solidFill>
                  <a:schemeClr val="accent1"/>
                </a:solidFill>
                <a:latin typeface="Arial"/>
              </a:rPr>
              <a:t> ô </a:t>
            </a:r>
            <a:r>
              <a:rPr lang="en-US" sz="3200" dirty="0" err="1">
                <a:solidFill>
                  <a:schemeClr val="accent1"/>
                </a:solidFill>
                <a:latin typeface="Arial"/>
              </a:rPr>
              <a:t>tô</a:t>
            </a:r>
            <a:r>
              <a:rPr lang="en-US" sz="3200" dirty="0">
                <a:solidFill>
                  <a:schemeClr val="accent1"/>
                </a:solidFill>
                <a:latin typeface="Arial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Arial"/>
              </a:rPr>
              <a:t>ngồi</a:t>
            </a:r>
            <a:r>
              <a:rPr lang="en-US" sz="3200" dirty="0">
                <a:solidFill>
                  <a:schemeClr val="accent1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Arial"/>
              </a:rPr>
              <a:t>trong</a:t>
            </a:r>
            <a:r>
              <a:rPr lang="en-US" sz="3200" dirty="0">
                <a:solidFill>
                  <a:schemeClr val="accent1"/>
                </a:solidFill>
                <a:latin typeface="Arial"/>
              </a:rPr>
              <a:t> ô </a:t>
            </a:r>
            <a:r>
              <a:rPr lang="en-US" sz="3200" dirty="0" err="1">
                <a:solidFill>
                  <a:schemeClr val="accent1"/>
                </a:solidFill>
                <a:latin typeface="Arial"/>
              </a:rPr>
              <a:t>tô</a:t>
            </a:r>
            <a:r>
              <a:rPr lang="en-US" sz="3200" dirty="0">
                <a:solidFill>
                  <a:schemeClr val="accent1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Arial"/>
              </a:rPr>
              <a:t>vươn</a:t>
            </a:r>
            <a:r>
              <a:rPr lang="en-US" sz="3200" dirty="0">
                <a:solidFill>
                  <a:schemeClr val="accent1"/>
                </a:solidFill>
                <a:latin typeface="Arial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Arial"/>
              </a:rPr>
              <a:t>người</a:t>
            </a:r>
            <a:r>
              <a:rPr lang="en-US" sz="3200" dirty="0">
                <a:solidFill>
                  <a:schemeClr val="accent1"/>
                </a:solidFill>
                <a:latin typeface="Arial"/>
              </a:rPr>
              <a:t> ra </a:t>
            </a:r>
            <a:r>
              <a:rPr lang="en-US" sz="3200" dirty="0" err="1">
                <a:solidFill>
                  <a:schemeClr val="accent1"/>
                </a:solidFill>
                <a:latin typeface="Arial"/>
              </a:rPr>
              <a:t>ngoài</a:t>
            </a:r>
            <a:r>
              <a:rPr lang="en-US" sz="3200" dirty="0">
                <a:solidFill>
                  <a:schemeClr val="accent1"/>
                </a:solidFill>
                <a:latin typeface="Arial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896D46-A4AB-4C4F-816E-C404C7679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126" y="1297172"/>
            <a:ext cx="9045635" cy="365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7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71B015-41E7-4E78-99C7-A31749A75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868" y="609435"/>
            <a:ext cx="8654460" cy="596963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764993D-6974-4F5C-9B22-CDE122FB6930}"/>
              </a:ext>
            </a:extLst>
          </p:cNvPr>
          <p:cNvSpPr/>
          <p:nvPr/>
        </p:nvSpPr>
        <p:spPr>
          <a:xfrm>
            <a:off x="2570453" y="2801329"/>
            <a:ext cx="7533290" cy="98325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Chở</a:t>
            </a:r>
            <a:r>
              <a:rPr lang="en-US" sz="2400" dirty="0"/>
              <a:t> </a:t>
            </a:r>
            <a:r>
              <a:rPr lang="en-US" sz="2400" dirty="0" err="1"/>
              <a:t>quá</a:t>
            </a:r>
            <a:r>
              <a:rPr lang="en-US" sz="2400" dirty="0"/>
              <a:t> </a:t>
            </a:r>
            <a:r>
              <a:rPr lang="en-US" sz="2400" dirty="0" err="1"/>
              <a:t>số</a:t>
            </a:r>
            <a:r>
              <a:rPr lang="en-US" sz="2400" dirty="0"/>
              <a:t> </a:t>
            </a: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quy</a:t>
            </a:r>
            <a:r>
              <a:rPr lang="en-US" sz="2400" dirty="0"/>
              <a:t> </a:t>
            </a:r>
            <a:r>
              <a:rPr lang="en-US" sz="2400" dirty="0" err="1"/>
              <a:t>định</a:t>
            </a:r>
            <a:r>
              <a:rPr lang="en-US" sz="2400" dirty="0"/>
              <a:t>, </a:t>
            </a:r>
            <a:r>
              <a:rPr lang="en-US" sz="2400" dirty="0" err="1"/>
              <a:t>không</a:t>
            </a:r>
            <a:r>
              <a:rPr lang="en-US" sz="2400" dirty="0"/>
              <a:t> </a:t>
            </a:r>
            <a:r>
              <a:rPr lang="en-US" sz="2400" dirty="0" err="1"/>
              <a:t>đội</a:t>
            </a:r>
            <a:r>
              <a:rPr lang="en-US" sz="2400" dirty="0"/>
              <a:t> </a:t>
            </a:r>
            <a:r>
              <a:rPr lang="en-US" sz="2400" dirty="0" err="1"/>
              <a:t>mũ</a:t>
            </a:r>
            <a:r>
              <a:rPr lang="en-US" sz="2400" dirty="0"/>
              <a:t> </a:t>
            </a:r>
            <a:r>
              <a:rPr lang="en-US" sz="2400" dirty="0" err="1"/>
              <a:t>bảo</a:t>
            </a:r>
            <a:r>
              <a:rPr lang="en-US" sz="2400" dirty="0"/>
              <a:t> </a:t>
            </a:r>
            <a:r>
              <a:rPr lang="en-US" sz="2400" dirty="0" err="1"/>
              <a:t>hiểm</a:t>
            </a:r>
            <a:endParaRPr lang="en-US" sz="24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B93574A-40EF-4F43-B9CA-E3133BAFAABF}"/>
              </a:ext>
            </a:extLst>
          </p:cNvPr>
          <p:cNvSpPr/>
          <p:nvPr/>
        </p:nvSpPr>
        <p:spPr>
          <a:xfrm>
            <a:off x="2009867" y="5684703"/>
            <a:ext cx="4203645" cy="89436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Không</a:t>
            </a:r>
            <a:r>
              <a:rPr lang="en-US" sz="2400" dirty="0"/>
              <a:t> </a:t>
            </a:r>
            <a:r>
              <a:rPr lang="en-US" sz="2400" dirty="0" err="1"/>
              <a:t>mặc</a:t>
            </a:r>
            <a:r>
              <a:rPr lang="en-US" sz="2400" dirty="0"/>
              <a:t> </a:t>
            </a:r>
            <a:r>
              <a:rPr lang="en-US" sz="2400" dirty="0" err="1"/>
              <a:t>áo</a:t>
            </a:r>
            <a:r>
              <a:rPr lang="en-US" sz="2400" dirty="0"/>
              <a:t> </a:t>
            </a:r>
            <a:r>
              <a:rPr lang="en-US" sz="2400" dirty="0" err="1"/>
              <a:t>phao</a:t>
            </a:r>
            <a:r>
              <a:rPr lang="en-US" sz="2400" dirty="0"/>
              <a:t> </a:t>
            </a:r>
            <a:r>
              <a:rPr lang="en-US" sz="2400" dirty="0" err="1"/>
              <a:t>khi</a:t>
            </a:r>
            <a:r>
              <a:rPr lang="en-US" sz="2400" dirty="0"/>
              <a:t> </a:t>
            </a:r>
            <a:r>
              <a:rPr lang="en-US" sz="2400" dirty="0" err="1"/>
              <a:t>đi</a:t>
            </a:r>
            <a:r>
              <a:rPr lang="en-US" sz="2400" dirty="0"/>
              <a:t> </a:t>
            </a:r>
            <a:r>
              <a:rPr lang="en-US" sz="2400" dirty="0" err="1"/>
              <a:t>thuyền</a:t>
            </a:r>
            <a:endParaRPr lang="en-US" sz="2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D04482-108A-4C9F-8B39-7894FCCCF570}"/>
              </a:ext>
            </a:extLst>
          </p:cNvPr>
          <p:cNvSpPr/>
          <p:nvPr/>
        </p:nvSpPr>
        <p:spPr>
          <a:xfrm>
            <a:off x="6415488" y="5684703"/>
            <a:ext cx="4203644" cy="89436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Lao </a:t>
            </a:r>
            <a:r>
              <a:rPr lang="en-US" sz="2400" dirty="0" err="1"/>
              <a:t>dốc</a:t>
            </a:r>
            <a:r>
              <a:rPr lang="en-US" sz="2400" dirty="0"/>
              <a:t> </a:t>
            </a:r>
            <a:r>
              <a:rPr lang="en-US" sz="2400" dirty="0" err="1"/>
              <a:t>bằng</a:t>
            </a:r>
            <a:r>
              <a:rPr lang="en-US" sz="2400" dirty="0"/>
              <a:t> </a:t>
            </a:r>
            <a:r>
              <a:rPr lang="en-US" sz="2400" dirty="0" err="1"/>
              <a:t>xe</a:t>
            </a:r>
            <a:r>
              <a:rPr lang="en-US" sz="2400" dirty="0"/>
              <a:t> </a:t>
            </a:r>
            <a:r>
              <a:rPr lang="en-US" sz="2400" dirty="0" err="1"/>
              <a:t>đạp</a:t>
            </a:r>
            <a:r>
              <a:rPr lang="en-US" sz="2400" dirty="0"/>
              <a:t> ở </a:t>
            </a:r>
            <a:r>
              <a:rPr lang="en-US" sz="2400" dirty="0" err="1"/>
              <a:t>miền</a:t>
            </a:r>
            <a:r>
              <a:rPr lang="en-US" sz="2400" dirty="0"/>
              <a:t> </a:t>
            </a:r>
            <a:r>
              <a:rPr lang="en-US" sz="2400" dirty="0" err="1"/>
              <a:t>núi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8090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37922D-D98D-43A2-A92D-640AE22F1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810" y="1137805"/>
            <a:ext cx="7612083" cy="4217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3A4E237-187C-43F9-8A51-0289EE2DB8A4}"/>
              </a:ext>
            </a:extLst>
          </p:cNvPr>
          <p:cNvSpPr/>
          <p:nvPr/>
        </p:nvSpPr>
        <p:spPr>
          <a:xfrm>
            <a:off x="3008761" y="5355771"/>
            <a:ext cx="6174478" cy="89189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Chơi</a:t>
            </a:r>
            <a:r>
              <a:rPr lang="en-US" sz="3200" dirty="0"/>
              <a:t> </a:t>
            </a:r>
            <a:r>
              <a:rPr lang="en-US" sz="3200" dirty="0" err="1"/>
              <a:t>đùa</a:t>
            </a:r>
            <a:r>
              <a:rPr lang="en-US" sz="3200" dirty="0"/>
              <a:t> ở </a:t>
            </a:r>
            <a:r>
              <a:rPr lang="en-US" sz="3200" dirty="0" err="1"/>
              <a:t>đường</a:t>
            </a:r>
            <a:r>
              <a:rPr lang="en-US" sz="3200" dirty="0"/>
              <a:t> </a:t>
            </a:r>
            <a:r>
              <a:rPr lang="en-US" sz="3200" dirty="0" err="1"/>
              <a:t>tàu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3847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1EA15710-049F-4371-89E7-E1C0227F4F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660128">
            <a:off x="9693355" y="-1175868"/>
            <a:ext cx="3020116" cy="314651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C82CE93-B80A-4BC3-A986-4F4B527733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2" t="72885" r="51708" b="5978"/>
          <a:stretch/>
        </p:blipFill>
        <p:spPr>
          <a:xfrm>
            <a:off x="5936803" y="3676755"/>
            <a:ext cx="5635036" cy="3556696"/>
          </a:xfrm>
          <a:prstGeom prst="rect">
            <a:avLst/>
          </a:prstGeom>
        </p:spPr>
      </p:pic>
      <p:pic>
        <p:nvPicPr>
          <p:cNvPr id="4" name="图片 2">
            <a:extLst>
              <a:ext uri="{FF2B5EF4-FFF2-40B4-BE49-F238E27FC236}">
                <a16:creationId xmlns:a16="http://schemas.microsoft.com/office/drawing/2014/main" id="{150C635B-BFDB-4CF0-8AE8-0C8F942DB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32" y="221169"/>
            <a:ext cx="8242842" cy="537527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D2E71A-BA5B-47B0-ACC0-C609CF548C34}"/>
              </a:ext>
            </a:extLst>
          </p:cNvPr>
          <p:cNvSpPr/>
          <p:nvPr/>
        </p:nvSpPr>
        <p:spPr>
          <a:xfrm>
            <a:off x="3374207" y="2405048"/>
            <a:ext cx="34547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5400" b="1" i="0" u="none" strike="noStrike" kern="1200" cap="none" spc="0" normalizeH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luận</a:t>
            </a:r>
            <a:endParaRPr kumimoji="0" lang="en-US" sz="5400" b="1" i="0" u="none" strike="noStrike" kern="1200" cap="none" spc="0" normalizeH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5400" b="1" i="0" u="none" strike="noStrike" kern="1200" cap="none" spc="0" normalizeH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</a:t>
            </a:r>
            <a:endParaRPr kumimoji="0" lang="en-US" sz="5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87545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EB1BBD1-5A04-42C7-B7AB-2E9E9A3A2C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lg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F52833C-1D66-4A11-9DFF-00AFB7148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40832" cy="277509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471F5D6-0ED0-484F-9E49-B8B0F5674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068" y="2735056"/>
            <a:ext cx="3028932" cy="384743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FF2F90E-9DEB-4BB0-B79C-E7B33D6535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370" y="4724732"/>
            <a:ext cx="2981054" cy="223821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9B9A1F4-3487-4F26-BBFC-8BE92003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4351"/>
            <a:ext cx="10515600" cy="1325563"/>
          </a:xfrm>
        </p:spPr>
        <p:txBody>
          <a:bodyPr/>
          <a:lstStyle/>
          <a:p>
            <a:pPr algn="ctr"/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Bài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tập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về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nhà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: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Kể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với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người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thân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về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đèn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b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giao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thông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và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biển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báo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đã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</a:rPr>
              <a:t>học</a:t>
            </a:r>
            <a:endParaRPr lang="en-US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69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23C01-F1C3-4F4A-A585-43D56DAAB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300" y="19399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 dirty="0" err="1">
                <a:solidFill>
                  <a:srgbClr val="0070C0"/>
                </a:solidFill>
              </a:rPr>
              <a:t>Củng</a:t>
            </a:r>
            <a:r>
              <a:rPr lang="en-US" sz="6600" b="1" dirty="0">
                <a:solidFill>
                  <a:srgbClr val="0070C0"/>
                </a:solidFill>
              </a:rPr>
              <a:t> </a:t>
            </a:r>
            <a:r>
              <a:rPr lang="en-US" sz="6600" b="1" dirty="0" err="1">
                <a:solidFill>
                  <a:srgbClr val="0070C0"/>
                </a:solidFill>
              </a:rPr>
              <a:t>cố</a:t>
            </a:r>
            <a:r>
              <a:rPr lang="en-US" sz="6600" b="1" dirty="0">
                <a:solidFill>
                  <a:srgbClr val="0070C0"/>
                </a:solidFill>
              </a:rPr>
              <a:t> </a:t>
            </a:r>
            <a:r>
              <a:rPr lang="en-US" sz="6600" b="1" dirty="0" err="1">
                <a:solidFill>
                  <a:srgbClr val="0070C0"/>
                </a:solidFill>
              </a:rPr>
              <a:t>bài</a:t>
            </a:r>
            <a:r>
              <a:rPr lang="en-US" sz="6600" b="1" dirty="0">
                <a:solidFill>
                  <a:srgbClr val="0070C0"/>
                </a:solidFill>
              </a:rPr>
              <a:t> </a:t>
            </a:r>
            <a:r>
              <a:rPr lang="en-US" sz="6600" b="1" dirty="0" err="1">
                <a:solidFill>
                  <a:srgbClr val="0070C0"/>
                </a:solidFill>
              </a:rPr>
              <a:t>học</a:t>
            </a:r>
            <a:endParaRPr lang="en-US" sz="6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19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四色华丽色系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FC6E5B"/>
      </a:accent1>
      <a:accent2>
        <a:srgbClr val="FBC75D"/>
      </a:accent2>
      <a:accent3>
        <a:srgbClr val="66BFBC"/>
      </a:accent3>
      <a:accent4>
        <a:srgbClr val="8CC066"/>
      </a:accent4>
      <a:accent5>
        <a:srgbClr val="3F3F3F"/>
      </a:accent5>
      <a:accent6>
        <a:srgbClr val="262626"/>
      </a:accent6>
      <a:hlink>
        <a:srgbClr val="00D5D5"/>
      </a:hlink>
      <a:folHlink>
        <a:srgbClr val="DD00D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450</Words>
  <Application>Microsoft Office PowerPoint</Application>
  <PresentationFormat>Widescreen</PresentationFormat>
  <Paragraphs>59</Paragraphs>
  <Slides>23</Slides>
  <Notes>10</Notes>
  <HiddenSlides>0</HiddenSlides>
  <MMClips>17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23</vt:i4>
      </vt:variant>
    </vt:vector>
  </HeadingPairs>
  <TitlesOfParts>
    <vt:vector size="47" baseType="lpstr">
      <vt:lpstr>Microsoft YaHei</vt:lpstr>
      <vt:lpstr>宋体</vt:lpstr>
      <vt:lpstr>宋体</vt:lpstr>
      <vt:lpstr>Arial</vt:lpstr>
      <vt:lpstr>Arial Rounded MT Bold</vt:lpstr>
      <vt:lpstr>Arial-Rounded</vt:lpstr>
      <vt:lpstr>Calibri</vt:lpstr>
      <vt:lpstr>Calibri Light</vt:lpstr>
      <vt:lpstr>等线</vt:lpstr>
      <vt:lpstr>等线 Light</vt:lpstr>
      <vt:lpstr>iCiel Mijas</vt:lpstr>
      <vt:lpstr>黑体</vt:lpstr>
      <vt:lpstr>Times New Roman</vt:lpstr>
      <vt:lpstr>字魂59号-创粗黑</vt:lpstr>
      <vt:lpstr>方正卡通简体</vt:lpstr>
      <vt:lpstr>1_Office Theme</vt:lpstr>
      <vt:lpstr>2_Office Theme</vt:lpstr>
      <vt:lpstr>Office 主题​​</vt:lpstr>
      <vt:lpstr>4_Office Theme</vt:lpstr>
      <vt:lpstr>3_Office Theme</vt:lpstr>
      <vt:lpstr>1_Office 主题​​</vt:lpstr>
      <vt:lpstr>Office 主题</vt:lpstr>
      <vt:lpstr>3_Office 主题​​</vt:lpstr>
      <vt:lpstr>2_Office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Bài tập về nhà: Kể với người thân về đèn  giao thông và biển báo đã học</vt:lpstr>
      <vt:lpstr>Củng cố bài học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User PC</cp:lastModifiedBy>
  <cp:revision>14</cp:revision>
  <dcterms:created xsi:type="dcterms:W3CDTF">2021-06-05T04:03:17Z</dcterms:created>
  <dcterms:modified xsi:type="dcterms:W3CDTF">2024-12-25T07:15:57Z</dcterms:modified>
</cp:coreProperties>
</file>