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8" r:id="rId2"/>
    <p:sldMasterId id="2147483690" r:id="rId3"/>
    <p:sldMasterId id="2147483702" r:id="rId4"/>
    <p:sldMasterId id="2147483716" r:id="rId5"/>
    <p:sldMasterId id="2147483728" r:id="rId6"/>
  </p:sldMasterIdLst>
  <p:notesMasterIdLst>
    <p:notesMasterId r:id="rId3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6" r:id="rId15"/>
    <p:sldId id="509" r:id="rId16"/>
    <p:sldId id="267" r:id="rId17"/>
    <p:sldId id="268" r:id="rId18"/>
    <p:sldId id="269" r:id="rId19"/>
    <p:sldId id="510" r:id="rId20"/>
    <p:sldId id="272" r:id="rId21"/>
    <p:sldId id="519" r:id="rId22"/>
    <p:sldId id="512" r:id="rId23"/>
    <p:sldId id="520" r:id="rId24"/>
    <p:sldId id="513" r:id="rId25"/>
    <p:sldId id="306" r:id="rId26"/>
    <p:sldId id="514" r:id="rId27"/>
    <p:sldId id="516" r:id="rId28"/>
    <p:sldId id="515" r:id="rId29"/>
    <p:sldId id="517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  <a:srgbClr val="FFE5FF"/>
    <a:srgbClr val="FF99CC"/>
    <a:srgbClr val="E6C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1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2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tableStyles" Target="tableStyles.xml"/><Relationship Id="rId8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C7C870-01CD-44BE-B8B4-B3FCA5C58FD9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EFD831-A322-40CE-9411-6E8D2E6C1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998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tranthao121006@gmail.com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B2AA4F-B828-4D7C-AFD3-893933DAFCB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79142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tranthao121006@gmail.com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B2AA4F-B828-4D7C-AFD3-893933DAFCB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69780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48F24B-0E14-46F3-AD69-CB55947AC61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tranthao121006@gmail.com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B2AA4F-B828-4D7C-AFD3-893933DAFCB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39519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D71773-5A0B-472D-BACC-ADA20FE383F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3051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tranthao121006@gmail.com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B2AA4F-B828-4D7C-AFD3-893933DAFCB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410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tranthao121006@gmail.com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B2AA4F-B828-4D7C-AFD3-893933DAFCB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88502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tranthao121006@gmail.com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B2AA4F-B828-4D7C-AFD3-893933DAFCB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48032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tranthao121006@gmail.com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56B7D7-24F9-4490-B2DA-DD66701C2C2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D71773-5A0B-472D-BACC-ADA20FE383F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26489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tranthao121006@gmail.com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B2AA4F-B828-4D7C-AFD3-893933DAFCB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30694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tranthao121006@gmail.com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B2AA4F-B828-4D7C-AFD3-893933DAFCB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95290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tranthao121006@gmail.com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B2AA4F-B828-4D7C-AFD3-893933DAFCB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97227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tranthao121006@gmail.com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B2AA4F-B828-4D7C-AFD3-893933DAFCB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67445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5.png"/><Relationship Id="rId4" Type="http://schemas.openxmlformats.org/officeDocument/2006/relationships/image" Target="../media/image1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6.png"/><Relationship Id="rId4" Type="http://schemas.openxmlformats.org/officeDocument/2006/relationships/image" Target="../media/image15.jpg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6.png"/><Relationship Id="rId3" Type="http://schemas.openxmlformats.org/officeDocument/2006/relationships/image" Target="../media/image7.png"/><Relationship Id="rId7" Type="http://schemas.openxmlformats.org/officeDocument/2006/relationships/image" Target="../media/image21.png"/><Relationship Id="rId12" Type="http://schemas.openxmlformats.org/officeDocument/2006/relationships/image" Target="../media/image25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0.png"/><Relationship Id="rId11" Type="http://schemas.openxmlformats.org/officeDocument/2006/relationships/image" Target="../media/image24.png"/><Relationship Id="rId5" Type="http://schemas.openxmlformats.org/officeDocument/2006/relationships/image" Target="../media/image19.png"/><Relationship Id="rId10" Type="http://schemas.openxmlformats.org/officeDocument/2006/relationships/image" Target="../media/image8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F203C-26B7-4FFE-BE5E-0E3DE940E9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EE8102-9CB9-4EC7-8C08-3CD968720C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E74408-354A-4938-B7C6-B4E1E21E3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88F464-37B1-4A5C-A8FD-3DF9EDF27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7CD406-0728-4961-82AD-8277EE1DD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393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1">
            <a:extLst>
              <a:ext uri="{FF2B5EF4-FFF2-40B4-BE49-F238E27FC236}">
                <a16:creationId xmlns:a16="http://schemas.microsoft.com/office/drawing/2014/main" id="{B22B1E67-3008-4521-AE81-657AB5E1176C}"/>
              </a:ext>
            </a:extLst>
          </p:cNvPr>
          <p:cNvSpPr/>
          <p:nvPr userDrawn="1"/>
        </p:nvSpPr>
        <p:spPr>
          <a:xfrm>
            <a:off x="106327" y="95693"/>
            <a:ext cx="11972260" cy="6634716"/>
          </a:xfrm>
          <a:prstGeom prst="rect">
            <a:avLst/>
          </a:prstGeom>
          <a:noFill/>
          <a:ln w="28575">
            <a:solidFill>
              <a:srgbClr val="DC5D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ea"/>
              <a:sym typeface="+mn-lt"/>
            </a:endParaRPr>
          </a:p>
        </p:txBody>
      </p:sp>
      <p:pic>
        <p:nvPicPr>
          <p:cNvPr id="8" name="图片 8">
            <a:extLst>
              <a:ext uri="{FF2B5EF4-FFF2-40B4-BE49-F238E27FC236}">
                <a16:creationId xmlns:a16="http://schemas.microsoft.com/office/drawing/2014/main" id="{318CC0AA-2F1C-47E2-96E1-12F350AB09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94895" y="56367"/>
            <a:ext cx="5002213" cy="1549970"/>
          </a:xfrm>
          <a:prstGeom prst="rect">
            <a:avLst/>
          </a:prstGeom>
        </p:spPr>
      </p:pic>
      <p:pic>
        <p:nvPicPr>
          <p:cNvPr id="9" name="PA_图片 2">
            <a:extLst>
              <a:ext uri="{FF2B5EF4-FFF2-40B4-BE49-F238E27FC236}">
                <a16:creationId xmlns:a16="http://schemas.microsoft.com/office/drawing/2014/main" id="{F453868A-7C7E-4C9C-BFDE-8FEE5AE3420C}"/>
              </a:ext>
            </a:extLst>
          </p:cNvPr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538663" y="1049796"/>
            <a:ext cx="7547145" cy="60715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图片 22">
            <a:extLst>
              <a:ext uri="{FF2B5EF4-FFF2-40B4-BE49-F238E27FC236}">
                <a16:creationId xmlns:a16="http://schemas.microsoft.com/office/drawing/2014/main" id="{3FCE1FC1-F6CB-4EDD-B53D-CAC51658793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99881" y="4085590"/>
            <a:ext cx="2421891" cy="2250440"/>
          </a:xfrm>
          <a:prstGeom prst="rect">
            <a:avLst/>
          </a:prstGeom>
        </p:spPr>
      </p:pic>
      <p:pic>
        <p:nvPicPr>
          <p:cNvPr id="12" name="图片 20">
            <a:extLst>
              <a:ext uri="{FF2B5EF4-FFF2-40B4-BE49-F238E27FC236}">
                <a16:creationId xmlns:a16="http://schemas.microsoft.com/office/drawing/2014/main" id="{12D22E61-431C-4BF7-B86C-F36DBA00E06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337" y="408940"/>
            <a:ext cx="1630363" cy="148590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360573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7655D7-831E-4361-B238-F2CAB2012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F8D30F-F0A2-4A3B-B58D-661FFB5B9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21126F-EAB8-450A-8D64-688E67324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BE0255-8A45-49EF-924E-CB064091B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211953F5-6B26-4EF9-80F1-8C59D26D86B6}"/>
              </a:ext>
            </a:extLst>
          </p:cNvPr>
          <p:cNvSpPr/>
          <p:nvPr userDrawn="1"/>
        </p:nvSpPr>
        <p:spPr>
          <a:xfrm>
            <a:off x="280793" y="1122218"/>
            <a:ext cx="11640697" cy="5479962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FFAB4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/>
              <a:ea typeface="Arial-Rounded"/>
              <a:cs typeface="+mn-cs"/>
              <a:sym typeface="Arial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292217B-AAAB-4C97-A9F3-72484E8C0407}"/>
              </a:ext>
            </a:extLst>
          </p:cNvPr>
          <p:cNvGrpSpPr/>
          <p:nvPr userDrawn="1"/>
        </p:nvGrpSpPr>
        <p:grpSpPr>
          <a:xfrm>
            <a:off x="377049" y="255821"/>
            <a:ext cx="2619178" cy="2075610"/>
            <a:chOff x="237072" y="234585"/>
            <a:chExt cx="1448294" cy="1448294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2376D84D-018E-4D01-942E-AE923E1C4CE8}"/>
                </a:ext>
              </a:extLst>
            </p:cNvPr>
            <p:cNvSpPr/>
            <p:nvPr/>
          </p:nvSpPr>
          <p:spPr>
            <a:xfrm>
              <a:off x="237072" y="234585"/>
              <a:ext cx="1448294" cy="1448294"/>
            </a:xfrm>
            <a:prstGeom prst="ellipse">
              <a:avLst/>
            </a:prstGeom>
            <a:solidFill>
              <a:srgbClr val="FFAB4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F916C782-6A15-4A1C-B436-6AA78F90670C}"/>
                </a:ext>
              </a:extLst>
            </p:cNvPr>
            <p:cNvSpPr/>
            <p:nvPr/>
          </p:nvSpPr>
          <p:spPr>
            <a:xfrm>
              <a:off x="283311" y="280824"/>
              <a:ext cx="1355815" cy="1355815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7E3CAB66-C4EE-4FB9-95A3-DAF258DCF997}"/>
                </a:ext>
              </a:extLst>
            </p:cNvPr>
            <p:cNvSpPr/>
            <p:nvPr/>
          </p:nvSpPr>
          <p:spPr>
            <a:xfrm>
              <a:off x="251674" y="248347"/>
              <a:ext cx="1419087" cy="1419087"/>
            </a:xfrm>
            <a:prstGeom prst="ellipse">
              <a:avLst/>
            </a:prstGeom>
            <a:noFill/>
            <a:ln w="9525" cap="flat" cmpd="sng" algn="ctr">
              <a:solidFill>
                <a:srgbClr val="BAE5E4">
                  <a:lumMod val="25000"/>
                </a:srgbClr>
              </a:solidFill>
              <a:prstDash val="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2880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Document 17">
            <a:extLst>
              <a:ext uri="{FF2B5EF4-FFF2-40B4-BE49-F238E27FC236}">
                <a16:creationId xmlns:a16="http://schemas.microsoft.com/office/drawing/2014/main" id="{32888698-6355-46B4-87D5-BC0381CA579C}"/>
              </a:ext>
            </a:extLst>
          </p:cNvPr>
          <p:cNvSpPr/>
          <p:nvPr userDrawn="1"/>
        </p:nvSpPr>
        <p:spPr>
          <a:xfrm>
            <a:off x="-138222" y="0"/>
            <a:ext cx="12346422" cy="174173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-1" fmla="*/ 0 w 21600"/>
              <a:gd name="connsiteY0-2" fmla="*/ 0 h 17322"/>
              <a:gd name="connsiteX1-3" fmla="*/ 21600 w 21600"/>
              <a:gd name="connsiteY1-4" fmla="*/ 0 h 17322"/>
              <a:gd name="connsiteX2-5" fmla="*/ 21600 w 21600"/>
              <a:gd name="connsiteY2-6" fmla="*/ 17322 h 17322"/>
              <a:gd name="connsiteX3-7" fmla="*/ 50 w 21600"/>
              <a:gd name="connsiteY3-8" fmla="*/ 13503 h 17322"/>
              <a:gd name="connsiteX4-9" fmla="*/ 0 w 21600"/>
              <a:gd name="connsiteY4-10" fmla="*/ 0 h 17322"/>
              <a:gd name="connsiteX0-11" fmla="*/ 0 w 21600"/>
              <a:gd name="connsiteY0-12" fmla="*/ 0 h 18888"/>
              <a:gd name="connsiteX1-13" fmla="*/ 21600 w 21600"/>
              <a:gd name="connsiteY1-14" fmla="*/ 0 h 18888"/>
              <a:gd name="connsiteX2-15" fmla="*/ 21600 w 21600"/>
              <a:gd name="connsiteY2-16" fmla="*/ 17322 h 18888"/>
              <a:gd name="connsiteX3-17" fmla="*/ 50 w 21600"/>
              <a:gd name="connsiteY3-18" fmla="*/ 13503 h 18888"/>
              <a:gd name="connsiteX4-19" fmla="*/ 0 w 21600"/>
              <a:gd name="connsiteY4-20" fmla="*/ 0 h 18888"/>
              <a:gd name="connsiteX0-21" fmla="*/ 0 w 21600"/>
              <a:gd name="connsiteY0-22" fmla="*/ 0 h 18322"/>
              <a:gd name="connsiteX1-23" fmla="*/ 21600 w 21600"/>
              <a:gd name="connsiteY1-24" fmla="*/ 0 h 18322"/>
              <a:gd name="connsiteX2-25" fmla="*/ 21600 w 21600"/>
              <a:gd name="connsiteY2-26" fmla="*/ 17322 h 18322"/>
              <a:gd name="connsiteX3-27" fmla="*/ 15726 w 21600"/>
              <a:gd name="connsiteY3-28" fmla="*/ 14955 h 18322"/>
              <a:gd name="connsiteX4-29" fmla="*/ 50 w 21600"/>
              <a:gd name="connsiteY4-30" fmla="*/ 13503 h 18322"/>
              <a:gd name="connsiteX5" fmla="*/ 0 w 21600"/>
              <a:gd name="connsiteY5" fmla="*/ 0 h 18322"/>
              <a:gd name="connsiteX0-31" fmla="*/ 0 w 21600"/>
              <a:gd name="connsiteY0-32" fmla="*/ 0 h 18400"/>
              <a:gd name="connsiteX1-33" fmla="*/ 21600 w 21600"/>
              <a:gd name="connsiteY1-34" fmla="*/ 0 h 18400"/>
              <a:gd name="connsiteX2-35" fmla="*/ 21600 w 21600"/>
              <a:gd name="connsiteY2-36" fmla="*/ 17322 h 18400"/>
              <a:gd name="connsiteX3-37" fmla="*/ 15726 w 21600"/>
              <a:gd name="connsiteY3-38" fmla="*/ 14955 h 18400"/>
              <a:gd name="connsiteX4-39" fmla="*/ 5570 w 21600"/>
              <a:gd name="connsiteY4-40" fmla="*/ 18390 h 18400"/>
              <a:gd name="connsiteX5-41" fmla="*/ 50 w 21600"/>
              <a:gd name="connsiteY5-42" fmla="*/ 13503 h 18400"/>
              <a:gd name="connsiteX6" fmla="*/ 0 w 21600"/>
              <a:gd name="connsiteY6" fmla="*/ 0 h 18400"/>
              <a:gd name="connsiteX0-43" fmla="*/ 0 w 21600"/>
              <a:gd name="connsiteY0-44" fmla="*/ 0 h 18400"/>
              <a:gd name="connsiteX1-45" fmla="*/ 21600 w 21600"/>
              <a:gd name="connsiteY1-46" fmla="*/ 0 h 18400"/>
              <a:gd name="connsiteX2-47" fmla="*/ 21600 w 21600"/>
              <a:gd name="connsiteY2-48" fmla="*/ 17322 h 18400"/>
              <a:gd name="connsiteX3-49" fmla="*/ 15726 w 21600"/>
              <a:gd name="connsiteY3-50" fmla="*/ 14955 h 18400"/>
              <a:gd name="connsiteX4-51" fmla="*/ 5570 w 21600"/>
              <a:gd name="connsiteY4-52" fmla="*/ 18390 h 18400"/>
              <a:gd name="connsiteX5-53" fmla="*/ 50 w 21600"/>
              <a:gd name="connsiteY5-54" fmla="*/ 13503 h 18400"/>
              <a:gd name="connsiteX6-55" fmla="*/ 0 w 21600"/>
              <a:gd name="connsiteY6-56" fmla="*/ 0 h 18400"/>
              <a:gd name="connsiteX0-57" fmla="*/ 0 w 21600"/>
              <a:gd name="connsiteY0-58" fmla="*/ 0 h 18400"/>
              <a:gd name="connsiteX1-59" fmla="*/ 21600 w 21600"/>
              <a:gd name="connsiteY1-60" fmla="*/ 0 h 18400"/>
              <a:gd name="connsiteX2-61" fmla="*/ 21499 w 21600"/>
              <a:gd name="connsiteY2-62" fmla="*/ 15907 h 18400"/>
              <a:gd name="connsiteX3-63" fmla="*/ 15726 w 21600"/>
              <a:gd name="connsiteY3-64" fmla="*/ 14955 h 18400"/>
              <a:gd name="connsiteX4-65" fmla="*/ 5570 w 21600"/>
              <a:gd name="connsiteY4-66" fmla="*/ 18390 h 18400"/>
              <a:gd name="connsiteX5-67" fmla="*/ 50 w 21600"/>
              <a:gd name="connsiteY5-68" fmla="*/ 13503 h 18400"/>
              <a:gd name="connsiteX6-69" fmla="*/ 0 w 21600"/>
              <a:gd name="connsiteY6-70" fmla="*/ 0 h 18400"/>
              <a:gd name="connsiteX0-71" fmla="*/ 0 w 21600"/>
              <a:gd name="connsiteY0-72" fmla="*/ 0 h 18736"/>
              <a:gd name="connsiteX1-73" fmla="*/ 21600 w 21600"/>
              <a:gd name="connsiteY1-74" fmla="*/ 0 h 18736"/>
              <a:gd name="connsiteX2-75" fmla="*/ 21524 w 21600"/>
              <a:gd name="connsiteY2-76" fmla="*/ 18736 h 18736"/>
              <a:gd name="connsiteX3-77" fmla="*/ 15726 w 21600"/>
              <a:gd name="connsiteY3-78" fmla="*/ 14955 h 18736"/>
              <a:gd name="connsiteX4-79" fmla="*/ 5570 w 21600"/>
              <a:gd name="connsiteY4-80" fmla="*/ 18390 h 18736"/>
              <a:gd name="connsiteX5-81" fmla="*/ 50 w 21600"/>
              <a:gd name="connsiteY5-82" fmla="*/ 13503 h 18736"/>
              <a:gd name="connsiteX6-83" fmla="*/ 0 w 21600"/>
              <a:gd name="connsiteY6-84" fmla="*/ 0 h 18736"/>
              <a:gd name="connsiteX0-85" fmla="*/ 0 w 21600"/>
              <a:gd name="connsiteY0-86" fmla="*/ 0 h 18736"/>
              <a:gd name="connsiteX1-87" fmla="*/ 21600 w 21600"/>
              <a:gd name="connsiteY1-88" fmla="*/ 0 h 18736"/>
              <a:gd name="connsiteX2-89" fmla="*/ 21524 w 21600"/>
              <a:gd name="connsiteY2-90" fmla="*/ 18736 h 18736"/>
              <a:gd name="connsiteX3-91" fmla="*/ 15726 w 21600"/>
              <a:gd name="connsiteY3-92" fmla="*/ 14147 h 18736"/>
              <a:gd name="connsiteX4-93" fmla="*/ 5570 w 21600"/>
              <a:gd name="connsiteY4-94" fmla="*/ 18390 h 18736"/>
              <a:gd name="connsiteX5-95" fmla="*/ 50 w 21600"/>
              <a:gd name="connsiteY5-96" fmla="*/ 13503 h 18736"/>
              <a:gd name="connsiteX6-97" fmla="*/ 0 w 21600"/>
              <a:gd name="connsiteY6-98" fmla="*/ 0 h 18736"/>
              <a:gd name="connsiteX0-99" fmla="*/ 0 w 21600"/>
              <a:gd name="connsiteY0-100" fmla="*/ 0 h 19811"/>
              <a:gd name="connsiteX1-101" fmla="*/ 21600 w 21600"/>
              <a:gd name="connsiteY1-102" fmla="*/ 0 h 19811"/>
              <a:gd name="connsiteX2-103" fmla="*/ 21524 w 21600"/>
              <a:gd name="connsiteY2-104" fmla="*/ 18736 h 19811"/>
              <a:gd name="connsiteX3-105" fmla="*/ 15726 w 21600"/>
              <a:gd name="connsiteY3-106" fmla="*/ 14147 h 19811"/>
              <a:gd name="connsiteX4-107" fmla="*/ 5545 w 21600"/>
              <a:gd name="connsiteY4-108" fmla="*/ 19805 h 19811"/>
              <a:gd name="connsiteX5-109" fmla="*/ 50 w 21600"/>
              <a:gd name="connsiteY5-110" fmla="*/ 13503 h 19811"/>
              <a:gd name="connsiteX6-111" fmla="*/ 0 w 21600"/>
              <a:gd name="connsiteY6-112" fmla="*/ 0 h 19811"/>
              <a:gd name="connsiteX0-113" fmla="*/ 0 w 21600"/>
              <a:gd name="connsiteY0-114" fmla="*/ 0 h 19811"/>
              <a:gd name="connsiteX1-115" fmla="*/ 21600 w 21600"/>
              <a:gd name="connsiteY1-116" fmla="*/ 0 h 19811"/>
              <a:gd name="connsiteX2-117" fmla="*/ 21524 w 21600"/>
              <a:gd name="connsiteY2-118" fmla="*/ 18736 h 19811"/>
              <a:gd name="connsiteX3-119" fmla="*/ 15726 w 21600"/>
              <a:gd name="connsiteY3-120" fmla="*/ 14147 h 19811"/>
              <a:gd name="connsiteX4-121" fmla="*/ 5545 w 21600"/>
              <a:gd name="connsiteY4-122" fmla="*/ 19805 h 19811"/>
              <a:gd name="connsiteX5-123" fmla="*/ 25 w 21600"/>
              <a:gd name="connsiteY5-124" fmla="*/ 17343 h 19811"/>
              <a:gd name="connsiteX6-125" fmla="*/ 0 w 21600"/>
              <a:gd name="connsiteY6-126" fmla="*/ 0 h 19811"/>
              <a:gd name="connsiteX0-127" fmla="*/ 0 w 21600"/>
              <a:gd name="connsiteY0-128" fmla="*/ 0 h 19811"/>
              <a:gd name="connsiteX1-129" fmla="*/ 21600 w 21600"/>
              <a:gd name="connsiteY1-130" fmla="*/ 0 h 19811"/>
              <a:gd name="connsiteX2-131" fmla="*/ 21524 w 21600"/>
              <a:gd name="connsiteY2-132" fmla="*/ 18736 h 19811"/>
              <a:gd name="connsiteX3-133" fmla="*/ 15726 w 21600"/>
              <a:gd name="connsiteY3-134" fmla="*/ 14147 h 19811"/>
              <a:gd name="connsiteX4-135" fmla="*/ 5545 w 21600"/>
              <a:gd name="connsiteY4-136" fmla="*/ 19805 h 19811"/>
              <a:gd name="connsiteX5-137" fmla="*/ 25 w 21600"/>
              <a:gd name="connsiteY5-138" fmla="*/ 17343 h 19811"/>
              <a:gd name="connsiteX6-139" fmla="*/ 0 w 21600"/>
              <a:gd name="connsiteY6-140" fmla="*/ 0 h 19811"/>
              <a:gd name="connsiteX0-141" fmla="*/ 0 w 21600"/>
              <a:gd name="connsiteY0-142" fmla="*/ 0 h 20417"/>
              <a:gd name="connsiteX1-143" fmla="*/ 21600 w 21600"/>
              <a:gd name="connsiteY1-144" fmla="*/ 0 h 20417"/>
              <a:gd name="connsiteX2-145" fmla="*/ 21524 w 21600"/>
              <a:gd name="connsiteY2-146" fmla="*/ 18736 h 20417"/>
              <a:gd name="connsiteX3-147" fmla="*/ 15726 w 21600"/>
              <a:gd name="connsiteY3-148" fmla="*/ 14147 h 20417"/>
              <a:gd name="connsiteX4-149" fmla="*/ 8393 w 21600"/>
              <a:gd name="connsiteY4-150" fmla="*/ 20411 h 20417"/>
              <a:gd name="connsiteX5-151" fmla="*/ 25 w 21600"/>
              <a:gd name="connsiteY5-152" fmla="*/ 17343 h 20417"/>
              <a:gd name="connsiteX6-153" fmla="*/ 0 w 21600"/>
              <a:gd name="connsiteY6-154" fmla="*/ 0 h 20417"/>
              <a:gd name="connsiteX0-155" fmla="*/ 0 w 21600"/>
              <a:gd name="connsiteY0-156" fmla="*/ 0 h 20605"/>
              <a:gd name="connsiteX1-157" fmla="*/ 21600 w 21600"/>
              <a:gd name="connsiteY1-158" fmla="*/ 0 h 20605"/>
              <a:gd name="connsiteX2-159" fmla="*/ 21524 w 21600"/>
              <a:gd name="connsiteY2-160" fmla="*/ 18736 h 20605"/>
              <a:gd name="connsiteX3-161" fmla="*/ 15726 w 21600"/>
              <a:gd name="connsiteY3-162" fmla="*/ 14147 h 20605"/>
              <a:gd name="connsiteX4-163" fmla="*/ 8393 w 21600"/>
              <a:gd name="connsiteY4-164" fmla="*/ 20411 h 20605"/>
              <a:gd name="connsiteX5-165" fmla="*/ 25 w 21600"/>
              <a:gd name="connsiteY5-166" fmla="*/ 17343 h 20605"/>
              <a:gd name="connsiteX6-167" fmla="*/ 0 w 21600"/>
              <a:gd name="connsiteY6-168" fmla="*/ 0 h 20605"/>
              <a:gd name="connsiteX0-169" fmla="*/ 0 w 21600"/>
              <a:gd name="connsiteY0-170" fmla="*/ 0 h 20658"/>
              <a:gd name="connsiteX1-171" fmla="*/ 21600 w 21600"/>
              <a:gd name="connsiteY1-172" fmla="*/ 0 h 20658"/>
              <a:gd name="connsiteX2-173" fmla="*/ 21524 w 21600"/>
              <a:gd name="connsiteY2-174" fmla="*/ 18736 h 20658"/>
              <a:gd name="connsiteX3-175" fmla="*/ 15726 w 21600"/>
              <a:gd name="connsiteY3-176" fmla="*/ 14147 h 20658"/>
              <a:gd name="connsiteX4-177" fmla="*/ 8393 w 21600"/>
              <a:gd name="connsiteY4-178" fmla="*/ 20411 h 20658"/>
              <a:gd name="connsiteX5-179" fmla="*/ 101 w 21600"/>
              <a:gd name="connsiteY5-180" fmla="*/ 18151 h 20658"/>
              <a:gd name="connsiteX6-181" fmla="*/ 0 w 21600"/>
              <a:gd name="connsiteY6-182" fmla="*/ 0 h 20658"/>
              <a:gd name="connsiteX0-183" fmla="*/ 0 w 21600"/>
              <a:gd name="connsiteY0-184" fmla="*/ 0 h 20618"/>
              <a:gd name="connsiteX1-185" fmla="*/ 21600 w 21600"/>
              <a:gd name="connsiteY1-186" fmla="*/ 0 h 20618"/>
              <a:gd name="connsiteX2-187" fmla="*/ 21524 w 21600"/>
              <a:gd name="connsiteY2-188" fmla="*/ 18736 h 20618"/>
              <a:gd name="connsiteX3-189" fmla="*/ 15726 w 21600"/>
              <a:gd name="connsiteY3-190" fmla="*/ 14147 h 20618"/>
              <a:gd name="connsiteX4-191" fmla="*/ 8393 w 21600"/>
              <a:gd name="connsiteY4-192" fmla="*/ 20411 h 20618"/>
              <a:gd name="connsiteX5-193" fmla="*/ 101 w 21600"/>
              <a:gd name="connsiteY5-194" fmla="*/ 18151 h 20618"/>
              <a:gd name="connsiteX6-195" fmla="*/ 0 w 21600"/>
              <a:gd name="connsiteY6-196" fmla="*/ 0 h 20618"/>
              <a:gd name="connsiteX0-197" fmla="*/ 76 w 21676"/>
              <a:gd name="connsiteY0-198" fmla="*/ 0 h 20662"/>
              <a:gd name="connsiteX1-199" fmla="*/ 21676 w 21676"/>
              <a:gd name="connsiteY1-200" fmla="*/ 0 h 20662"/>
              <a:gd name="connsiteX2-201" fmla="*/ 21600 w 21676"/>
              <a:gd name="connsiteY2-202" fmla="*/ 18736 h 20662"/>
              <a:gd name="connsiteX3-203" fmla="*/ 15802 w 21676"/>
              <a:gd name="connsiteY3-204" fmla="*/ 14147 h 20662"/>
              <a:gd name="connsiteX4-205" fmla="*/ 8469 w 21676"/>
              <a:gd name="connsiteY4-206" fmla="*/ 20411 h 20662"/>
              <a:gd name="connsiteX5-207" fmla="*/ 1 w 21676"/>
              <a:gd name="connsiteY5-208" fmla="*/ 18757 h 20662"/>
              <a:gd name="connsiteX6-209" fmla="*/ 76 w 21676"/>
              <a:gd name="connsiteY6-210" fmla="*/ 0 h 20662"/>
              <a:gd name="connsiteX0-211" fmla="*/ 76 w 21676"/>
              <a:gd name="connsiteY0-212" fmla="*/ 0 h 23168"/>
              <a:gd name="connsiteX1-213" fmla="*/ 21676 w 21676"/>
              <a:gd name="connsiteY1-214" fmla="*/ 0 h 23168"/>
              <a:gd name="connsiteX2-215" fmla="*/ 21600 w 21676"/>
              <a:gd name="connsiteY2-216" fmla="*/ 18736 h 23168"/>
              <a:gd name="connsiteX3-217" fmla="*/ 15802 w 21676"/>
              <a:gd name="connsiteY3-218" fmla="*/ 14147 h 23168"/>
              <a:gd name="connsiteX4-219" fmla="*/ 8469 w 21676"/>
              <a:gd name="connsiteY4-220" fmla="*/ 23038 h 23168"/>
              <a:gd name="connsiteX5-221" fmla="*/ 1 w 21676"/>
              <a:gd name="connsiteY5-222" fmla="*/ 18757 h 23168"/>
              <a:gd name="connsiteX6-223" fmla="*/ 76 w 21676"/>
              <a:gd name="connsiteY6-224" fmla="*/ 0 h 23168"/>
              <a:gd name="connsiteX0-225" fmla="*/ 76 w 21676"/>
              <a:gd name="connsiteY0-226" fmla="*/ 0 h 23168"/>
              <a:gd name="connsiteX1-227" fmla="*/ 21676 w 21676"/>
              <a:gd name="connsiteY1-228" fmla="*/ 0 h 23168"/>
              <a:gd name="connsiteX2-229" fmla="*/ 21600 w 21676"/>
              <a:gd name="connsiteY2-230" fmla="*/ 18736 h 23168"/>
              <a:gd name="connsiteX3-231" fmla="*/ 15802 w 21676"/>
              <a:gd name="connsiteY3-232" fmla="*/ 15764 h 23168"/>
              <a:gd name="connsiteX4-233" fmla="*/ 8469 w 21676"/>
              <a:gd name="connsiteY4-234" fmla="*/ 23038 h 23168"/>
              <a:gd name="connsiteX5-235" fmla="*/ 1 w 21676"/>
              <a:gd name="connsiteY5-236" fmla="*/ 18757 h 23168"/>
              <a:gd name="connsiteX6-237" fmla="*/ 76 w 21676"/>
              <a:gd name="connsiteY6-238" fmla="*/ 0 h 23168"/>
              <a:gd name="connsiteX0-239" fmla="*/ 76 w 21676"/>
              <a:gd name="connsiteY0-240" fmla="*/ 0 h 23168"/>
              <a:gd name="connsiteX1-241" fmla="*/ 21676 w 21676"/>
              <a:gd name="connsiteY1-242" fmla="*/ 0 h 23168"/>
              <a:gd name="connsiteX2-243" fmla="*/ 21600 w 21676"/>
              <a:gd name="connsiteY2-244" fmla="*/ 18736 h 23168"/>
              <a:gd name="connsiteX3-245" fmla="*/ 15802 w 21676"/>
              <a:gd name="connsiteY3-246" fmla="*/ 15764 h 23168"/>
              <a:gd name="connsiteX4-247" fmla="*/ 8469 w 21676"/>
              <a:gd name="connsiteY4-248" fmla="*/ 23038 h 23168"/>
              <a:gd name="connsiteX5-249" fmla="*/ 1 w 21676"/>
              <a:gd name="connsiteY5-250" fmla="*/ 18757 h 23168"/>
              <a:gd name="connsiteX6-251" fmla="*/ 76 w 21676"/>
              <a:gd name="connsiteY6-252" fmla="*/ 0 h 23168"/>
              <a:gd name="connsiteX0-253" fmla="*/ 76 w 21676"/>
              <a:gd name="connsiteY0-254" fmla="*/ 0 h 23168"/>
              <a:gd name="connsiteX1-255" fmla="*/ 21676 w 21676"/>
              <a:gd name="connsiteY1-256" fmla="*/ 0 h 23168"/>
              <a:gd name="connsiteX2-257" fmla="*/ 21600 w 21676"/>
              <a:gd name="connsiteY2-258" fmla="*/ 18736 h 23168"/>
              <a:gd name="connsiteX3-259" fmla="*/ 15802 w 21676"/>
              <a:gd name="connsiteY3-260" fmla="*/ 15764 h 23168"/>
              <a:gd name="connsiteX4-261" fmla="*/ 8469 w 21676"/>
              <a:gd name="connsiteY4-262" fmla="*/ 23038 h 23168"/>
              <a:gd name="connsiteX5-263" fmla="*/ 1 w 21676"/>
              <a:gd name="connsiteY5-264" fmla="*/ 18757 h 23168"/>
              <a:gd name="connsiteX6-265" fmla="*/ 76 w 21676"/>
              <a:gd name="connsiteY6-266" fmla="*/ 0 h 23168"/>
              <a:gd name="connsiteX0-267" fmla="*/ 76 w 21676"/>
              <a:gd name="connsiteY0-268" fmla="*/ 0 h 23168"/>
              <a:gd name="connsiteX1-269" fmla="*/ 21676 w 21676"/>
              <a:gd name="connsiteY1-270" fmla="*/ 0 h 23168"/>
              <a:gd name="connsiteX2-271" fmla="*/ 21600 w 21676"/>
              <a:gd name="connsiteY2-272" fmla="*/ 18736 h 23168"/>
              <a:gd name="connsiteX3-273" fmla="*/ 17163 w 21676"/>
              <a:gd name="connsiteY3-274" fmla="*/ 16168 h 23168"/>
              <a:gd name="connsiteX4-275" fmla="*/ 8469 w 21676"/>
              <a:gd name="connsiteY4-276" fmla="*/ 23038 h 23168"/>
              <a:gd name="connsiteX5-277" fmla="*/ 1 w 21676"/>
              <a:gd name="connsiteY5-278" fmla="*/ 18757 h 23168"/>
              <a:gd name="connsiteX6-279" fmla="*/ 76 w 21676"/>
              <a:gd name="connsiteY6-280" fmla="*/ 0 h 23168"/>
              <a:gd name="connsiteX0-281" fmla="*/ 76 w 21676"/>
              <a:gd name="connsiteY0-282" fmla="*/ 0 h 23168"/>
              <a:gd name="connsiteX1-283" fmla="*/ 21676 w 21676"/>
              <a:gd name="connsiteY1-284" fmla="*/ 0 h 23168"/>
              <a:gd name="connsiteX2-285" fmla="*/ 21600 w 21676"/>
              <a:gd name="connsiteY2-286" fmla="*/ 18736 h 23168"/>
              <a:gd name="connsiteX3-287" fmla="*/ 17793 w 21676"/>
              <a:gd name="connsiteY3-288" fmla="*/ 17785 h 23168"/>
              <a:gd name="connsiteX4-289" fmla="*/ 8469 w 21676"/>
              <a:gd name="connsiteY4-290" fmla="*/ 23038 h 23168"/>
              <a:gd name="connsiteX5-291" fmla="*/ 1 w 21676"/>
              <a:gd name="connsiteY5-292" fmla="*/ 18757 h 23168"/>
              <a:gd name="connsiteX6-293" fmla="*/ 76 w 21676"/>
              <a:gd name="connsiteY6-294" fmla="*/ 0 h 23168"/>
              <a:gd name="connsiteX0-295" fmla="*/ 76 w 21676"/>
              <a:gd name="connsiteY0-296" fmla="*/ 0 h 23168"/>
              <a:gd name="connsiteX1-297" fmla="*/ 21676 w 21676"/>
              <a:gd name="connsiteY1-298" fmla="*/ 0 h 23168"/>
              <a:gd name="connsiteX2-299" fmla="*/ 21600 w 21676"/>
              <a:gd name="connsiteY2-300" fmla="*/ 20353 h 23168"/>
              <a:gd name="connsiteX3-301" fmla="*/ 17793 w 21676"/>
              <a:gd name="connsiteY3-302" fmla="*/ 17785 h 23168"/>
              <a:gd name="connsiteX4-303" fmla="*/ 8469 w 21676"/>
              <a:gd name="connsiteY4-304" fmla="*/ 23038 h 23168"/>
              <a:gd name="connsiteX5-305" fmla="*/ 1 w 21676"/>
              <a:gd name="connsiteY5-306" fmla="*/ 18757 h 23168"/>
              <a:gd name="connsiteX6-307" fmla="*/ 76 w 21676"/>
              <a:gd name="connsiteY6-308" fmla="*/ 0 h 23168"/>
              <a:gd name="connsiteX0-309" fmla="*/ 76 w 21676"/>
              <a:gd name="connsiteY0-310" fmla="*/ 0 h 23168"/>
              <a:gd name="connsiteX1-311" fmla="*/ 21676 w 21676"/>
              <a:gd name="connsiteY1-312" fmla="*/ 0 h 23168"/>
              <a:gd name="connsiteX2-313" fmla="*/ 21600 w 21676"/>
              <a:gd name="connsiteY2-314" fmla="*/ 20353 h 23168"/>
              <a:gd name="connsiteX3-315" fmla="*/ 17793 w 21676"/>
              <a:gd name="connsiteY3-316" fmla="*/ 17785 h 23168"/>
              <a:gd name="connsiteX4-317" fmla="*/ 8469 w 21676"/>
              <a:gd name="connsiteY4-318" fmla="*/ 23038 h 23168"/>
              <a:gd name="connsiteX5-319" fmla="*/ 1 w 21676"/>
              <a:gd name="connsiteY5-320" fmla="*/ 18757 h 23168"/>
              <a:gd name="connsiteX6-321" fmla="*/ 76 w 21676"/>
              <a:gd name="connsiteY6-322" fmla="*/ 0 h 23168"/>
              <a:gd name="connsiteX0-323" fmla="*/ 76 w 21676"/>
              <a:gd name="connsiteY0-324" fmla="*/ 0 h 23168"/>
              <a:gd name="connsiteX1-325" fmla="*/ 21676 w 21676"/>
              <a:gd name="connsiteY1-326" fmla="*/ 0 h 23168"/>
              <a:gd name="connsiteX2-327" fmla="*/ 21600 w 21676"/>
              <a:gd name="connsiteY2-328" fmla="*/ 20353 h 23168"/>
              <a:gd name="connsiteX3-329" fmla="*/ 17591 w 21676"/>
              <a:gd name="connsiteY3-330" fmla="*/ 19806 h 23168"/>
              <a:gd name="connsiteX4-331" fmla="*/ 8469 w 21676"/>
              <a:gd name="connsiteY4-332" fmla="*/ 23038 h 23168"/>
              <a:gd name="connsiteX5-333" fmla="*/ 1 w 21676"/>
              <a:gd name="connsiteY5-334" fmla="*/ 18757 h 23168"/>
              <a:gd name="connsiteX6-335" fmla="*/ 76 w 21676"/>
              <a:gd name="connsiteY6-336" fmla="*/ 0 h 23168"/>
              <a:gd name="connsiteX0-337" fmla="*/ 76 w 21676"/>
              <a:gd name="connsiteY0-338" fmla="*/ 0 h 23168"/>
              <a:gd name="connsiteX1-339" fmla="*/ 21676 w 21676"/>
              <a:gd name="connsiteY1-340" fmla="*/ 0 h 23168"/>
              <a:gd name="connsiteX2-341" fmla="*/ 21600 w 21676"/>
              <a:gd name="connsiteY2-342" fmla="*/ 20353 h 23168"/>
              <a:gd name="connsiteX3-343" fmla="*/ 17591 w 21676"/>
              <a:gd name="connsiteY3-344" fmla="*/ 19806 h 23168"/>
              <a:gd name="connsiteX4-345" fmla="*/ 8469 w 21676"/>
              <a:gd name="connsiteY4-346" fmla="*/ 23038 h 23168"/>
              <a:gd name="connsiteX5-347" fmla="*/ 1 w 21676"/>
              <a:gd name="connsiteY5-348" fmla="*/ 18757 h 23168"/>
              <a:gd name="connsiteX6-349" fmla="*/ 76 w 21676"/>
              <a:gd name="connsiteY6-350" fmla="*/ 0 h 23168"/>
              <a:gd name="connsiteX0-351" fmla="*/ 76 w 21676"/>
              <a:gd name="connsiteY0-352" fmla="*/ 0 h 23168"/>
              <a:gd name="connsiteX1-353" fmla="*/ 21676 w 21676"/>
              <a:gd name="connsiteY1-354" fmla="*/ 0 h 23168"/>
              <a:gd name="connsiteX2-355" fmla="*/ 21600 w 21676"/>
              <a:gd name="connsiteY2-356" fmla="*/ 20353 h 23168"/>
              <a:gd name="connsiteX3-357" fmla="*/ 17591 w 21676"/>
              <a:gd name="connsiteY3-358" fmla="*/ 19806 h 23168"/>
              <a:gd name="connsiteX4-359" fmla="*/ 8469 w 21676"/>
              <a:gd name="connsiteY4-360" fmla="*/ 23038 h 23168"/>
              <a:gd name="connsiteX5-361" fmla="*/ 1 w 21676"/>
              <a:gd name="connsiteY5-362" fmla="*/ 18757 h 23168"/>
              <a:gd name="connsiteX6-363" fmla="*/ 76 w 21676"/>
              <a:gd name="connsiteY6-364" fmla="*/ 0 h 23168"/>
              <a:gd name="connsiteX0-365" fmla="*/ 76 w 21676"/>
              <a:gd name="connsiteY0-366" fmla="*/ 0 h 23168"/>
              <a:gd name="connsiteX1-367" fmla="*/ 21676 w 21676"/>
              <a:gd name="connsiteY1-368" fmla="*/ 0 h 23168"/>
              <a:gd name="connsiteX2-369" fmla="*/ 21625 w 21676"/>
              <a:gd name="connsiteY2-370" fmla="*/ 20757 h 23168"/>
              <a:gd name="connsiteX3-371" fmla="*/ 17591 w 21676"/>
              <a:gd name="connsiteY3-372" fmla="*/ 19806 h 23168"/>
              <a:gd name="connsiteX4-373" fmla="*/ 8469 w 21676"/>
              <a:gd name="connsiteY4-374" fmla="*/ 23038 h 23168"/>
              <a:gd name="connsiteX5-375" fmla="*/ 1 w 21676"/>
              <a:gd name="connsiteY5-376" fmla="*/ 18757 h 23168"/>
              <a:gd name="connsiteX6-377" fmla="*/ 76 w 21676"/>
              <a:gd name="connsiteY6-378" fmla="*/ 0 h 23168"/>
              <a:gd name="connsiteX0-379" fmla="*/ 76 w 21676"/>
              <a:gd name="connsiteY0-380" fmla="*/ 0 h 23168"/>
              <a:gd name="connsiteX1-381" fmla="*/ 21676 w 21676"/>
              <a:gd name="connsiteY1-382" fmla="*/ 0 h 23168"/>
              <a:gd name="connsiteX2-383" fmla="*/ 21650 w 21676"/>
              <a:gd name="connsiteY2-384" fmla="*/ 17928 h 23168"/>
              <a:gd name="connsiteX3-385" fmla="*/ 17591 w 21676"/>
              <a:gd name="connsiteY3-386" fmla="*/ 19806 h 23168"/>
              <a:gd name="connsiteX4-387" fmla="*/ 8469 w 21676"/>
              <a:gd name="connsiteY4-388" fmla="*/ 23038 h 23168"/>
              <a:gd name="connsiteX5-389" fmla="*/ 1 w 21676"/>
              <a:gd name="connsiteY5-390" fmla="*/ 18757 h 23168"/>
              <a:gd name="connsiteX6-391" fmla="*/ 76 w 21676"/>
              <a:gd name="connsiteY6-392" fmla="*/ 0 h 23168"/>
              <a:gd name="connsiteX0-393" fmla="*/ 76 w 21676"/>
              <a:gd name="connsiteY0-394" fmla="*/ 0 h 23168"/>
              <a:gd name="connsiteX1-395" fmla="*/ 21676 w 21676"/>
              <a:gd name="connsiteY1-396" fmla="*/ 0 h 23168"/>
              <a:gd name="connsiteX2-397" fmla="*/ 21650 w 21676"/>
              <a:gd name="connsiteY2-398" fmla="*/ 17928 h 23168"/>
              <a:gd name="connsiteX3-399" fmla="*/ 17591 w 21676"/>
              <a:gd name="connsiteY3-400" fmla="*/ 19806 h 23168"/>
              <a:gd name="connsiteX4-401" fmla="*/ 8469 w 21676"/>
              <a:gd name="connsiteY4-402" fmla="*/ 23038 h 23168"/>
              <a:gd name="connsiteX5-403" fmla="*/ 1 w 21676"/>
              <a:gd name="connsiteY5-404" fmla="*/ 18757 h 23168"/>
              <a:gd name="connsiteX6-405" fmla="*/ 76 w 21676"/>
              <a:gd name="connsiteY6-406" fmla="*/ 0 h 23168"/>
              <a:gd name="connsiteX0-407" fmla="*/ 76 w 21676"/>
              <a:gd name="connsiteY0-408" fmla="*/ 0 h 23168"/>
              <a:gd name="connsiteX1-409" fmla="*/ 21676 w 21676"/>
              <a:gd name="connsiteY1-410" fmla="*/ 0 h 23168"/>
              <a:gd name="connsiteX2-411" fmla="*/ 21650 w 21676"/>
              <a:gd name="connsiteY2-412" fmla="*/ 17928 h 23168"/>
              <a:gd name="connsiteX3-413" fmla="*/ 17591 w 21676"/>
              <a:gd name="connsiteY3-414" fmla="*/ 19806 h 23168"/>
              <a:gd name="connsiteX4-415" fmla="*/ 8469 w 21676"/>
              <a:gd name="connsiteY4-416" fmla="*/ 23038 h 23168"/>
              <a:gd name="connsiteX5-417" fmla="*/ 1 w 21676"/>
              <a:gd name="connsiteY5-418" fmla="*/ 18757 h 23168"/>
              <a:gd name="connsiteX6-419" fmla="*/ 76 w 21676"/>
              <a:gd name="connsiteY6-420" fmla="*/ 0 h 23168"/>
              <a:gd name="connsiteX0-421" fmla="*/ 76 w 21676"/>
              <a:gd name="connsiteY0-422" fmla="*/ 0 h 23168"/>
              <a:gd name="connsiteX1-423" fmla="*/ 21676 w 21676"/>
              <a:gd name="connsiteY1-424" fmla="*/ 0 h 23168"/>
              <a:gd name="connsiteX2-425" fmla="*/ 21625 w 21676"/>
              <a:gd name="connsiteY2-426" fmla="*/ 18938 h 23168"/>
              <a:gd name="connsiteX3-427" fmla="*/ 17591 w 21676"/>
              <a:gd name="connsiteY3-428" fmla="*/ 19806 h 23168"/>
              <a:gd name="connsiteX4-429" fmla="*/ 8469 w 21676"/>
              <a:gd name="connsiteY4-430" fmla="*/ 23038 h 23168"/>
              <a:gd name="connsiteX5-431" fmla="*/ 1 w 21676"/>
              <a:gd name="connsiteY5-432" fmla="*/ 18757 h 23168"/>
              <a:gd name="connsiteX6-433" fmla="*/ 76 w 21676"/>
              <a:gd name="connsiteY6-434" fmla="*/ 0 h 23168"/>
              <a:gd name="connsiteX0-435" fmla="*/ 76 w 21676"/>
              <a:gd name="connsiteY0-436" fmla="*/ 0 h 23168"/>
              <a:gd name="connsiteX1-437" fmla="*/ 21676 w 21676"/>
              <a:gd name="connsiteY1-438" fmla="*/ 0 h 23168"/>
              <a:gd name="connsiteX2-439" fmla="*/ 21625 w 21676"/>
              <a:gd name="connsiteY2-440" fmla="*/ 18938 h 23168"/>
              <a:gd name="connsiteX3-441" fmla="*/ 17591 w 21676"/>
              <a:gd name="connsiteY3-442" fmla="*/ 19806 h 23168"/>
              <a:gd name="connsiteX4-443" fmla="*/ 8469 w 21676"/>
              <a:gd name="connsiteY4-444" fmla="*/ 23038 h 23168"/>
              <a:gd name="connsiteX5-445" fmla="*/ 1 w 21676"/>
              <a:gd name="connsiteY5-446" fmla="*/ 18757 h 23168"/>
              <a:gd name="connsiteX6-447" fmla="*/ 76 w 21676"/>
              <a:gd name="connsiteY6-448" fmla="*/ 0 h 231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41" y="connsiteY5-42"/>
              </a:cxn>
              <a:cxn ang="0">
                <a:pos x="connsiteX6-55" y="connsiteY6-56"/>
              </a:cxn>
            </a:cxnLst>
            <a:rect l="l" t="t" r="r" b="b"/>
            <a:pathLst>
              <a:path w="21676" h="23168">
                <a:moveTo>
                  <a:pt x="76" y="0"/>
                </a:moveTo>
                <a:lnTo>
                  <a:pt x="21676" y="0"/>
                </a:lnTo>
                <a:cubicBezTo>
                  <a:pt x="21642" y="5302"/>
                  <a:pt x="21659" y="13636"/>
                  <a:pt x="21625" y="18938"/>
                </a:cubicBezTo>
                <a:cubicBezTo>
                  <a:pt x="19315" y="18936"/>
                  <a:pt x="19771" y="19028"/>
                  <a:pt x="17591" y="19806"/>
                </a:cubicBezTo>
                <a:cubicBezTo>
                  <a:pt x="14874" y="20859"/>
                  <a:pt x="11082" y="23280"/>
                  <a:pt x="8469" y="23038"/>
                </a:cubicBezTo>
                <a:cubicBezTo>
                  <a:pt x="5856" y="24009"/>
                  <a:pt x="1035" y="19262"/>
                  <a:pt x="1" y="18757"/>
                </a:cubicBezTo>
                <a:cubicBezTo>
                  <a:pt x="-16" y="14256"/>
                  <a:pt x="93" y="4501"/>
                  <a:pt x="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2" tIns="34277" rIns="68552" bIns="34277"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Calibri"/>
              <a:ea typeface="Arial-Rounded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77E1ED-35EE-4A35-AB1B-C27E8E85F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9F781B-348E-4241-AEB5-EDA391A21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2938E5-D814-47FF-8739-F01A13BC6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D6C5AC5-4737-4E0C-AF3A-BE5C93980E77}"/>
              </a:ext>
            </a:extLst>
          </p:cNvPr>
          <p:cNvGrpSpPr/>
          <p:nvPr userDrawn="1"/>
        </p:nvGrpSpPr>
        <p:grpSpPr>
          <a:xfrm>
            <a:off x="2222205" y="2224564"/>
            <a:ext cx="9845748" cy="1783150"/>
            <a:chOff x="9566064" y="964372"/>
            <a:chExt cx="5446164" cy="69825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F655384-50D8-4A34-9319-7850232AC3C4}"/>
                </a:ext>
              </a:extLst>
            </p:cNvPr>
            <p:cNvSpPr/>
            <p:nvPr/>
          </p:nvSpPr>
          <p:spPr>
            <a:xfrm rot="416356">
              <a:off x="13066912" y="966823"/>
              <a:ext cx="1945316" cy="695802"/>
            </a:xfrm>
            <a:custGeom>
              <a:avLst/>
              <a:gdLst>
                <a:gd name="connsiteX0" fmla="*/ 0 w 5334000"/>
                <a:gd name="connsiteY0" fmla="*/ 0 h 724766"/>
                <a:gd name="connsiteX1" fmla="*/ 5334000 w 5334000"/>
                <a:gd name="connsiteY1" fmla="*/ 0 h 724766"/>
                <a:gd name="connsiteX2" fmla="*/ 5334000 w 5334000"/>
                <a:gd name="connsiteY2" fmla="*/ 724766 h 724766"/>
                <a:gd name="connsiteX3" fmla="*/ 0 w 5334000"/>
                <a:gd name="connsiteY3" fmla="*/ 724766 h 724766"/>
                <a:gd name="connsiteX4" fmla="*/ 0 w 5334000"/>
                <a:gd name="connsiteY4" fmla="*/ 0 h 724766"/>
                <a:gd name="connsiteX0-1" fmla="*/ 0 w 5334002"/>
                <a:gd name="connsiteY0-2" fmla="*/ 0 h 724766"/>
                <a:gd name="connsiteX1-3" fmla="*/ 5334000 w 5334002"/>
                <a:gd name="connsiteY1-4" fmla="*/ 0 h 724766"/>
                <a:gd name="connsiteX2-5" fmla="*/ 4869873 w 5334002"/>
                <a:gd name="connsiteY2-6" fmla="*/ 506124 h 724766"/>
                <a:gd name="connsiteX3-7" fmla="*/ 5334000 w 5334002"/>
                <a:gd name="connsiteY3-8" fmla="*/ 724766 h 724766"/>
                <a:gd name="connsiteX4-9" fmla="*/ 0 w 5334002"/>
                <a:gd name="connsiteY4-10" fmla="*/ 724766 h 724766"/>
                <a:gd name="connsiteX5" fmla="*/ 0 w 5334002"/>
                <a:gd name="connsiteY5" fmla="*/ 0 h 724766"/>
                <a:gd name="connsiteX0-11" fmla="*/ 0 w 5334002"/>
                <a:gd name="connsiteY0-12" fmla="*/ 0 h 724766"/>
                <a:gd name="connsiteX1-13" fmla="*/ 5334000 w 5334002"/>
                <a:gd name="connsiteY1-14" fmla="*/ 0 h 724766"/>
                <a:gd name="connsiteX2-15" fmla="*/ 4849092 w 5334002"/>
                <a:gd name="connsiteY2-16" fmla="*/ 454170 h 724766"/>
                <a:gd name="connsiteX3-17" fmla="*/ 5334000 w 5334002"/>
                <a:gd name="connsiteY3-18" fmla="*/ 724766 h 724766"/>
                <a:gd name="connsiteX4-19" fmla="*/ 0 w 5334002"/>
                <a:gd name="connsiteY4-20" fmla="*/ 724766 h 724766"/>
                <a:gd name="connsiteX5-21" fmla="*/ 0 w 5334002"/>
                <a:gd name="connsiteY5-22" fmla="*/ 0 h 724766"/>
                <a:gd name="connsiteX0-23" fmla="*/ 0 w 5333999"/>
                <a:gd name="connsiteY0-24" fmla="*/ 0 h 724766"/>
                <a:gd name="connsiteX1-25" fmla="*/ 5334000 w 5333999"/>
                <a:gd name="connsiteY1-26" fmla="*/ 0 h 724766"/>
                <a:gd name="connsiteX2-27" fmla="*/ 3970191 w 5333999"/>
                <a:gd name="connsiteY2-28" fmla="*/ 513468 h 724766"/>
                <a:gd name="connsiteX3-29" fmla="*/ 5334000 w 5333999"/>
                <a:gd name="connsiteY3-30" fmla="*/ 724766 h 724766"/>
                <a:gd name="connsiteX4-31" fmla="*/ 0 w 5333999"/>
                <a:gd name="connsiteY4-32" fmla="*/ 724766 h 724766"/>
                <a:gd name="connsiteX5-33" fmla="*/ 0 w 5333999"/>
                <a:gd name="connsiteY5-34" fmla="*/ 0 h 724766"/>
                <a:gd name="connsiteX0-35" fmla="*/ 0 w 5334002"/>
                <a:gd name="connsiteY0-36" fmla="*/ 0 h 724766"/>
                <a:gd name="connsiteX1-37" fmla="*/ 5334000 w 5334002"/>
                <a:gd name="connsiteY1-38" fmla="*/ 0 h 724766"/>
                <a:gd name="connsiteX2-39" fmla="*/ 4572681 w 5334002"/>
                <a:gd name="connsiteY2-40" fmla="*/ 409907 h 724766"/>
                <a:gd name="connsiteX3-41" fmla="*/ 5334000 w 5334002"/>
                <a:gd name="connsiteY3-42" fmla="*/ 724766 h 724766"/>
                <a:gd name="connsiteX4-43" fmla="*/ 0 w 5334002"/>
                <a:gd name="connsiteY4-44" fmla="*/ 724766 h 724766"/>
                <a:gd name="connsiteX5-45" fmla="*/ 0 w 5334002"/>
                <a:gd name="connsiteY5-46" fmla="*/ 0 h 724766"/>
                <a:gd name="connsiteX0-47" fmla="*/ 0 w 5649495"/>
                <a:gd name="connsiteY0-48" fmla="*/ 0 h 724766"/>
                <a:gd name="connsiteX1-49" fmla="*/ 5649496 w 5649495"/>
                <a:gd name="connsiteY1-50" fmla="*/ 27302 h 724766"/>
                <a:gd name="connsiteX2-51" fmla="*/ 4572681 w 5649495"/>
                <a:gd name="connsiteY2-52" fmla="*/ 409907 h 724766"/>
                <a:gd name="connsiteX3-53" fmla="*/ 5334000 w 5649495"/>
                <a:gd name="connsiteY3-54" fmla="*/ 724766 h 724766"/>
                <a:gd name="connsiteX4-55" fmla="*/ 0 w 5649495"/>
                <a:gd name="connsiteY4-56" fmla="*/ 724766 h 724766"/>
                <a:gd name="connsiteX5-57" fmla="*/ 0 w 5649495"/>
                <a:gd name="connsiteY5-58" fmla="*/ 0 h 724766"/>
                <a:gd name="connsiteX0-59" fmla="*/ -1 w 5673840"/>
                <a:gd name="connsiteY0-60" fmla="*/ 152873 h 697464"/>
                <a:gd name="connsiteX1-61" fmla="*/ 5673841 w 5673840"/>
                <a:gd name="connsiteY1-62" fmla="*/ 0 h 697464"/>
                <a:gd name="connsiteX2-63" fmla="*/ 4597026 w 5673840"/>
                <a:gd name="connsiteY2-64" fmla="*/ 382605 h 697464"/>
                <a:gd name="connsiteX3-65" fmla="*/ 5358345 w 5673840"/>
                <a:gd name="connsiteY3-66" fmla="*/ 697464 h 697464"/>
                <a:gd name="connsiteX4-67" fmla="*/ 24345 w 5673840"/>
                <a:gd name="connsiteY4-68" fmla="*/ 697464 h 697464"/>
                <a:gd name="connsiteX5-69" fmla="*/ -1 w 5673840"/>
                <a:gd name="connsiteY5-70" fmla="*/ 152873 h 697464"/>
                <a:gd name="connsiteX0-71" fmla="*/ -1 w 5673840"/>
                <a:gd name="connsiteY0-72" fmla="*/ 152873 h 697464"/>
                <a:gd name="connsiteX1-73" fmla="*/ 5673841 w 5673840"/>
                <a:gd name="connsiteY1-74" fmla="*/ 0 h 697464"/>
                <a:gd name="connsiteX2-75" fmla="*/ 4597026 w 5673840"/>
                <a:gd name="connsiteY2-76" fmla="*/ 382605 h 697464"/>
                <a:gd name="connsiteX3-77" fmla="*/ 5358345 w 5673840"/>
                <a:gd name="connsiteY3-78" fmla="*/ 697464 h 697464"/>
                <a:gd name="connsiteX4-79" fmla="*/ 6831 w 5673840"/>
                <a:gd name="connsiteY4-80" fmla="*/ 568730 h 697464"/>
                <a:gd name="connsiteX5-81" fmla="*/ -1 w 5673840"/>
                <a:gd name="connsiteY5-82" fmla="*/ 152873 h 697464"/>
                <a:gd name="connsiteX0-83" fmla="*/ -1 w 5673840"/>
                <a:gd name="connsiteY0-84" fmla="*/ 152873 h 661803"/>
                <a:gd name="connsiteX1-85" fmla="*/ 5673841 w 5673840"/>
                <a:gd name="connsiteY1-86" fmla="*/ 0 h 661803"/>
                <a:gd name="connsiteX2-87" fmla="*/ 4597026 w 5673840"/>
                <a:gd name="connsiteY2-88" fmla="*/ 382605 h 661803"/>
                <a:gd name="connsiteX3-89" fmla="*/ 5253439 w 5673840"/>
                <a:gd name="connsiteY3-90" fmla="*/ 661803 h 661803"/>
                <a:gd name="connsiteX4-91" fmla="*/ 6831 w 5673840"/>
                <a:gd name="connsiteY4-92" fmla="*/ 568730 h 661803"/>
                <a:gd name="connsiteX5-93" fmla="*/ -1 w 5673840"/>
                <a:gd name="connsiteY5-94" fmla="*/ 152873 h 66180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5673840" h="661803">
                  <a:moveTo>
                    <a:pt x="-1" y="152873"/>
                  </a:moveTo>
                  <a:lnTo>
                    <a:pt x="5673841" y="0"/>
                  </a:lnTo>
                  <a:cubicBezTo>
                    <a:pt x="5674995" y="102899"/>
                    <a:pt x="4595872" y="279706"/>
                    <a:pt x="4597026" y="382605"/>
                  </a:cubicBezTo>
                  <a:lnTo>
                    <a:pt x="5253439" y="661803"/>
                  </a:lnTo>
                  <a:lnTo>
                    <a:pt x="6831" y="568730"/>
                  </a:lnTo>
                  <a:lnTo>
                    <a:pt x="-1" y="1528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1" tIns="34286" rIns="68571" bIns="34286" spcCol="0" rtlCol="0" anchor="ctr"/>
            <a:lstStyle/>
            <a:p>
              <a:pPr algn="ctr" defTabSz="685800">
                <a:buClrTx/>
                <a:defRPr/>
              </a:pPr>
              <a:endParaRPr lang="en-US" sz="1350" kern="1200">
                <a:solidFill>
                  <a:prstClr val="white"/>
                </a:solidFill>
                <a:latin typeface="Calibri"/>
                <a:ea typeface="Arial-Rounded"/>
              </a:endParaRPr>
            </a:p>
          </p:txBody>
        </p:sp>
        <p:sp>
          <p:nvSpPr>
            <p:cNvPr id="12" name="Rectangle 10">
              <a:extLst>
                <a:ext uri="{FF2B5EF4-FFF2-40B4-BE49-F238E27FC236}">
                  <a16:creationId xmlns:a16="http://schemas.microsoft.com/office/drawing/2014/main" id="{61F8DAC8-BEF5-47CE-809B-214CCD5FC825}"/>
                </a:ext>
              </a:extLst>
            </p:cNvPr>
            <p:cNvSpPr/>
            <p:nvPr/>
          </p:nvSpPr>
          <p:spPr>
            <a:xfrm>
              <a:off x="9566064" y="964372"/>
              <a:ext cx="5334002" cy="646524"/>
            </a:xfrm>
            <a:custGeom>
              <a:avLst/>
              <a:gdLst>
                <a:gd name="connsiteX0" fmla="*/ 0 w 5334000"/>
                <a:gd name="connsiteY0" fmla="*/ 0 h 724766"/>
                <a:gd name="connsiteX1" fmla="*/ 5334000 w 5334000"/>
                <a:gd name="connsiteY1" fmla="*/ 0 h 724766"/>
                <a:gd name="connsiteX2" fmla="*/ 5334000 w 5334000"/>
                <a:gd name="connsiteY2" fmla="*/ 724766 h 724766"/>
                <a:gd name="connsiteX3" fmla="*/ 0 w 5334000"/>
                <a:gd name="connsiteY3" fmla="*/ 724766 h 724766"/>
                <a:gd name="connsiteX4" fmla="*/ 0 w 5334000"/>
                <a:gd name="connsiteY4" fmla="*/ 0 h 724766"/>
                <a:gd name="connsiteX0-1" fmla="*/ 0 w 5334002"/>
                <a:gd name="connsiteY0-2" fmla="*/ 0 h 724766"/>
                <a:gd name="connsiteX1-3" fmla="*/ 5334000 w 5334002"/>
                <a:gd name="connsiteY1-4" fmla="*/ 0 h 724766"/>
                <a:gd name="connsiteX2-5" fmla="*/ 4869873 w 5334002"/>
                <a:gd name="connsiteY2-6" fmla="*/ 506124 h 724766"/>
                <a:gd name="connsiteX3-7" fmla="*/ 5334000 w 5334002"/>
                <a:gd name="connsiteY3-8" fmla="*/ 724766 h 724766"/>
                <a:gd name="connsiteX4-9" fmla="*/ 0 w 5334002"/>
                <a:gd name="connsiteY4-10" fmla="*/ 724766 h 724766"/>
                <a:gd name="connsiteX5" fmla="*/ 0 w 5334002"/>
                <a:gd name="connsiteY5" fmla="*/ 0 h 724766"/>
                <a:gd name="connsiteX0-11" fmla="*/ 0 w 5334002"/>
                <a:gd name="connsiteY0-12" fmla="*/ 0 h 724766"/>
                <a:gd name="connsiteX1-13" fmla="*/ 5334000 w 5334002"/>
                <a:gd name="connsiteY1-14" fmla="*/ 0 h 724766"/>
                <a:gd name="connsiteX2-15" fmla="*/ 4849092 w 5334002"/>
                <a:gd name="connsiteY2-16" fmla="*/ 454170 h 724766"/>
                <a:gd name="connsiteX3-17" fmla="*/ 5334000 w 5334002"/>
                <a:gd name="connsiteY3-18" fmla="*/ 724766 h 724766"/>
                <a:gd name="connsiteX4-19" fmla="*/ 0 w 5334002"/>
                <a:gd name="connsiteY4-20" fmla="*/ 724766 h 724766"/>
                <a:gd name="connsiteX5-21" fmla="*/ 0 w 5334002"/>
                <a:gd name="connsiteY5-22" fmla="*/ 0 h 72476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5334002" h="724766">
                  <a:moveTo>
                    <a:pt x="0" y="0"/>
                  </a:moveTo>
                  <a:lnTo>
                    <a:pt x="5334000" y="0"/>
                  </a:lnTo>
                  <a:cubicBezTo>
                    <a:pt x="5335154" y="102899"/>
                    <a:pt x="4847938" y="351271"/>
                    <a:pt x="4849092" y="454170"/>
                  </a:cubicBezTo>
                  <a:lnTo>
                    <a:pt x="5334000" y="724766"/>
                  </a:lnTo>
                  <a:lnTo>
                    <a:pt x="0" y="7247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1" tIns="34286" rIns="68571" bIns="34286" spcCol="0" rtlCol="0" anchor="ctr"/>
            <a:lstStyle/>
            <a:p>
              <a:pPr algn="ctr" defTabSz="685800">
                <a:buClrTx/>
                <a:defRPr/>
              </a:pPr>
              <a:endParaRPr lang="en-US" sz="1350" kern="1200">
                <a:solidFill>
                  <a:prstClr val="white"/>
                </a:solidFill>
                <a:latin typeface="Calibri"/>
                <a:ea typeface="Arial-Rounded"/>
              </a:endParaRPr>
            </a:p>
          </p:txBody>
        </p:sp>
        <p:sp>
          <p:nvSpPr>
            <p:cNvPr id="13" name="Rectangle 10">
              <a:extLst>
                <a:ext uri="{FF2B5EF4-FFF2-40B4-BE49-F238E27FC236}">
                  <a16:creationId xmlns:a16="http://schemas.microsoft.com/office/drawing/2014/main" id="{F092A2B4-2FAA-4A47-9149-9FA895BC8381}"/>
                </a:ext>
              </a:extLst>
            </p:cNvPr>
            <p:cNvSpPr/>
            <p:nvPr/>
          </p:nvSpPr>
          <p:spPr>
            <a:xfrm>
              <a:off x="9623715" y="1023319"/>
              <a:ext cx="5049983" cy="543791"/>
            </a:xfrm>
            <a:custGeom>
              <a:avLst/>
              <a:gdLst>
                <a:gd name="connsiteX0" fmla="*/ 0 w 5334000"/>
                <a:gd name="connsiteY0" fmla="*/ 0 h 724766"/>
                <a:gd name="connsiteX1" fmla="*/ 5334000 w 5334000"/>
                <a:gd name="connsiteY1" fmla="*/ 0 h 724766"/>
                <a:gd name="connsiteX2" fmla="*/ 5334000 w 5334000"/>
                <a:gd name="connsiteY2" fmla="*/ 724766 h 724766"/>
                <a:gd name="connsiteX3" fmla="*/ 0 w 5334000"/>
                <a:gd name="connsiteY3" fmla="*/ 724766 h 724766"/>
                <a:gd name="connsiteX4" fmla="*/ 0 w 5334000"/>
                <a:gd name="connsiteY4" fmla="*/ 0 h 724766"/>
                <a:gd name="connsiteX0-1" fmla="*/ 0 w 5334002"/>
                <a:gd name="connsiteY0-2" fmla="*/ 0 h 724766"/>
                <a:gd name="connsiteX1-3" fmla="*/ 5334000 w 5334002"/>
                <a:gd name="connsiteY1-4" fmla="*/ 0 h 724766"/>
                <a:gd name="connsiteX2-5" fmla="*/ 4869873 w 5334002"/>
                <a:gd name="connsiteY2-6" fmla="*/ 506124 h 724766"/>
                <a:gd name="connsiteX3-7" fmla="*/ 5334000 w 5334002"/>
                <a:gd name="connsiteY3-8" fmla="*/ 724766 h 724766"/>
                <a:gd name="connsiteX4-9" fmla="*/ 0 w 5334002"/>
                <a:gd name="connsiteY4-10" fmla="*/ 724766 h 724766"/>
                <a:gd name="connsiteX5" fmla="*/ 0 w 5334002"/>
                <a:gd name="connsiteY5" fmla="*/ 0 h 724766"/>
                <a:gd name="connsiteX0-11" fmla="*/ 0 w 5334002"/>
                <a:gd name="connsiteY0-12" fmla="*/ 0 h 724766"/>
                <a:gd name="connsiteX1-13" fmla="*/ 5334000 w 5334002"/>
                <a:gd name="connsiteY1-14" fmla="*/ 0 h 724766"/>
                <a:gd name="connsiteX2-15" fmla="*/ 4849092 w 5334002"/>
                <a:gd name="connsiteY2-16" fmla="*/ 454170 h 724766"/>
                <a:gd name="connsiteX3-17" fmla="*/ 5334000 w 5334002"/>
                <a:gd name="connsiteY3-18" fmla="*/ 724766 h 724766"/>
                <a:gd name="connsiteX4-19" fmla="*/ 0 w 5334002"/>
                <a:gd name="connsiteY4-20" fmla="*/ 724766 h 724766"/>
                <a:gd name="connsiteX5-21" fmla="*/ 0 w 5334002"/>
                <a:gd name="connsiteY5-22" fmla="*/ 0 h 72476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5334002" h="724766">
                  <a:moveTo>
                    <a:pt x="0" y="0"/>
                  </a:moveTo>
                  <a:lnTo>
                    <a:pt x="5334000" y="0"/>
                  </a:lnTo>
                  <a:cubicBezTo>
                    <a:pt x="5335154" y="102899"/>
                    <a:pt x="4847938" y="351271"/>
                    <a:pt x="4849092" y="454170"/>
                  </a:cubicBezTo>
                  <a:lnTo>
                    <a:pt x="5334000" y="724766"/>
                  </a:lnTo>
                  <a:lnTo>
                    <a:pt x="0" y="7247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1" tIns="34286" rIns="68571" bIns="34286" spcCol="0" rtlCol="0" anchor="ctr"/>
            <a:lstStyle/>
            <a:p>
              <a:pPr algn="ctr" defTabSz="685800">
                <a:buClrTx/>
                <a:defRPr/>
              </a:pPr>
              <a:endParaRPr lang="en-US" sz="1350" kern="1200">
                <a:solidFill>
                  <a:prstClr val="white"/>
                </a:solidFill>
                <a:latin typeface="Calibri"/>
                <a:ea typeface="Arial-Rounded"/>
              </a:endParaRPr>
            </a:p>
          </p:txBody>
        </p:sp>
      </p:grpSp>
      <p:sp>
        <p:nvSpPr>
          <p:cNvPr id="17" name="Rectangle 17">
            <a:extLst>
              <a:ext uri="{FF2B5EF4-FFF2-40B4-BE49-F238E27FC236}">
                <a16:creationId xmlns:a16="http://schemas.microsoft.com/office/drawing/2014/main" id="{AB5ABAEB-B6DE-4128-ACA3-6591223A9BC3}"/>
              </a:ext>
            </a:extLst>
          </p:cNvPr>
          <p:cNvSpPr/>
          <p:nvPr userDrawn="1"/>
        </p:nvSpPr>
        <p:spPr>
          <a:xfrm>
            <a:off x="121324" y="2161349"/>
            <a:ext cx="1545885" cy="1761680"/>
          </a:xfrm>
          <a:custGeom>
            <a:avLst/>
            <a:gdLst>
              <a:gd name="connsiteX0" fmla="*/ 0 w 1371600"/>
              <a:gd name="connsiteY0" fmla="*/ 0 h 1295400"/>
              <a:gd name="connsiteX1" fmla="*/ 1371600 w 1371600"/>
              <a:gd name="connsiteY1" fmla="*/ 0 h 1295400"/>
              <a:gd name="connsiteX2" fmla="*/ 1371600 w 1371600"/>
              <a:gd name="connsiteY2" fmla="*/ 1295400 h 1295400"/>
              <a:gd name="connsiteX3" fmla="*/ 0 w 1371600"/>
              <a:gd name="connsiteY3" fmla="*/ 1295400 h 1295400"/>
              <a:gd name="connsiteX4" fmla="*/ 0 w 1371600"/>
              <a:gd name="connsiteY4" fmla="*/ 0 h 1295400"/>
              <a:gd name="connsiteX0-1" fmla="*/ 6 w 1371606"/>
              <a:gd name="connsiteY0-2" fmla="*/ 0 h 1295400"/>
              <a:gd name="connsiteX1-3" fmla="*/ 1371606 w 1371606"/>
              <a:gd name="connsiteY1-4" fmla="*/ 0 h 1295400"/>
              <a:gd name="connsiteX2-5" fmla="*/ 1371606 w 1371606"/>
              <a:gd name="connsiteY2-6" fmla="*/ 1295400 h 1295400"/>
              <a:gd name="connsiteX3-7" fmla="*/ 6 w 1371606"/>
              <a:gd name="connsiteY3-8" fmla="*/ 1295400 h 1295400"/>
              <a:gd name="connsiteX4-9" fmla="*/ 630388 w 1371606"/>
              <a:gd name="connsiteY4-10" fmla="*/ 609600 h 1295400"/>
              <a:gd name="connsiteX5" fmla="*/ 6 w 1371606"/>
              <a:gd name="connsiteY5" fmla="*/ 0 h 1295400"/>
              <a:gd name="connsiteX0-11" fmla="*/ 9 w 1371609"/>
              <a:gd name="connsiteY0-12" fmla="*/ 0 h 1295400"/>
              <a:gd name="connsiteX1-13" fmla="*/ 1371609 w 1371609"/>
              <a:gd name="connsiteY1-14" fmla="*/ 0 h 1295400"/>
              <a:gd name="connsiteX2-15" fmla="*/ 1371609 w 1371609"/>
              <a:gd name="connsiteY2-16" fmla="*/ 1295400 h 1295400"/>
              <a:gd name="connsiteX3-17" fmla="*/ 9 w 1371609"/>
              <a:gd name="connsiteY3-18" fmla="*/ 1295400 h 1295400"/>
              <a:gd name="connsiteX4-19" fmla="*/ 434971 w 1371609"/>
              <a:gd name="connsiteY4-20" fmla="*/ 564951 h 1295400"/>
              <a:gd name="connsiteX5-21" fmla="*/ 9 w 1371609"/>
              <a:gd name="connsiteY5-22" fmla="*/ 0 h 12954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371609" h="1295400">
                <a:moveTo>
                  <a:pt x="9" y="0"/>
                </a:moveTo>
                <a:lnTo>
                  <a:pt x="1371609" y="0"/>
                </a:lnTo>
                <a:lnTo>
                  <a:pt x="1371609" y="1295400"/>
                </a:lnTo>
                <a:lnTo>
                  <a:pt x="9" y="1295400"/>
                </a:lnTo>
                <a:cubicBezTo>
                  <a:pt x="-2300" y="1071418"/>
                  <a:pt x="437280" y="788933"/>
                  <a:pt x="434971" y="564951"/>
                </a:cubicBezTo>
                <a:lnTo>
                  <a:pt x="9" y="0"/>
                </a:lnTo>
                <a:close/>
              </a:path>
            </a:pathLst>
          </a:custGeom>
          <a:solidFill>
            <a:srgbClr val="F79646"/>
          </a:solidFill>
          <a:ln w="25400" cap="flat" cmpd="sng" algn="ctr">
            <a:solidFill>
              <a:srgbClr val="F79646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3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Arial-Rounded"/>
              <a:cs typeface="+mn-cs"/>
              <a:sym typeface="Arial"/>
            </a:endParaRPr>
          </a:p>
        </p:txBody>
      </p:sp>
      <p:sp>
        <p:nvSpPr>
          <p:cNvPr id="14" name="Rectangle 16">
            <a:extLst>
              <a:ext uri="{FF2B5EF4-FFF2-40B4-BE49-F238E27FC236}">
                <a16:creationId xmlns:a16="http://schemas.microsoft.com/office/drawing/2014/main" id="{51DF8B52-6FB7-427D-B981-7B81EC39B6C8}"/>
              </a:ext>
            </a:extLst>
          </p:cNvPr>
          <p:cNvSpPr/>
          <p:nvPr userDrawn="1"/>
        </p:nvSpPr>
        <p:spPr>
          <a:xfrm>
            <a:off x="418553" y="2224564"/>
            <a:ext cx="1394416" cy="1581352"/>
          </a:xfrm>
          <a:custGeom>
            <a:avLst/>
            <a:gdLst>
              <a:gd name="connsiteX0" fmla="*/ 0 w 1246092"/>
              <a:gd name="connsiteY0" fmla="*/ 0 h 1219200"/>
              <a:gd name="connsiteX1" fmla="*/ 1246092 w 1246092"/>
              <a:gd name="connsiteY1" fmla="*/ 0 h 1219200"/>
              <a:gd name="connsiteX2" fmla="*/ 1246092 w 1246092"/>
              <a:gd name="connsiteY2" fmla="*/ 1219200 h 1219200"/>
              <a:gd name="connsiteX3" fmla="*/ 0 w 1246092"/>
              <a:gd name="connsiteY3" fmla="*/ 1219200 h 1219200"/>
              <a:gd name="connsiteX4" fmla="*/ 0 w 1246092"/>
              <a:gd name="connsiteY4" fmla="*/ 0 h 1219200"/>
              <a:gd name="connsiteX0-1" fmla="*/ 307 w 1246399"/>
              <a:gd name="connsiteY0-2" fmla="*/ 0 h 1219200"/>
              <a:gd name="connsiteX1-3" fmla="*/ 1246399 w 1246399"/>
              <a:gd name="connsiteY1-4" fmla="*/ 0 h 1219200"/>
              <a:gd name="connsiteX2-5" fmla="*/ 1246399 w 1246399"/>
              <a:gd name="connsiteY2-6" fmla="*/ 1219200 h 1219200"/>
              <a:gd name="connsiteX3-7" fmla="*/ 307 w 1246399"/>
              <a:gd name="connsiteY3-8" fmla="*/ 1219200 h 1219200"/>
              <a:gd name="connsiteX4-9" fmla="*/ 7234 w 1246399"/>
              <a:gd name="connsiteY4-10" fmla="*/ 41564 h 1219200"/>
              <a:gd name="connsiteX5" fmla="*/ 307 w 1246399"/>
              <a:gd name="connsiteY5" fmla="*/ 0 h 1219200"/>
              <a:gd name="connsiteX0-11" fmla="*/ 307 w 1246399"/>
              <a:gd name="connsiteY0-12" fmla="*/ 0 h 1219200"/>
              <a:gd name="connsiteX1-13" fmla="*/ 1246399 w 1246399"/>
              <a:gd name="connsiteY1-14" fmla="*/ 0 h 1219200"/>
              <a:gd name="connsiteX2-15" fmla="*/ 1246399 w 1246399"/>
              <a:gd name="connsiteY2-16" fmla="*/ 1219200 h 1219200"/>
              <a:gd name="connsiteX3-17" fmla="*/ 307 w 1246399"/>
              <a:gd name="connsiteY3-18" fmla="*/ 1219200 h 1219200"/>
              <a:gd name="connsiteX4-19" fmla="*/ 7234 w 1246399"/>
              <a:gd name="connsiteY4-20" fmla="*/ 41564 h 1219200"/>
              <a:gd name="connsiteX5-21" fmla="*/ 307 w 1246399"/>
              <a:gd name="connsiteY5-22" fmla="*/ 0 h 1219200"/>
              <a:gd name="connsiteX0-23" fmla="*/ 3 w 1246095"/>
              <a:gd name="connsiteY0-24" fmla="*/ 0 h 1219200"/>
              <a:gd name="connsiteX1-25" fmla="*/ 1246095 w 1246095"/>
              <a:gd name="connsiteY1-26" fmla="*/ 0 h 1219200"/>
              <a:gd name="connsiteX2-27" fmla="*/ 1246095 w 1246095"/>
              <a:gd name="connsiteY2-28" fmla="*/ 1219200 h 1219200"/>
              <a:gd name="connsiteX3-29" fmla="*/ 3 w 1246095"/>
              <a:gd name="connsiteY3-30" fmla="*/ 1219200 h 1219200"/>
              <a:gd name="connsiteX4-31" fmla="*/ 6930 w 1246095"/>
              <a:gd name="connsiteY4-32" fmla="*/ 41564 h 1219200"/>
              <a:gd name="connsiteX5-33" fmla="*/ 3 w 1246095"/>
              <a:gd name="connsiteY5-34" fmla="*/ 0 h 1219200"/>
              <a:gd name="connsiteX0-35" fmla="*/ 11917 w 1258009"/>
              <a:gd name="connsiteY0-36" fmla="*/ 0 h 1219200"/>
              <a:gd name="connsiteX1-37" fmla="*/ 1258009 w 1258009"/>
              <a:gd name="connsiteY1-38" fmla="*/ 0 h 1219200"/>
              <a:gd name="connsiteX2-39" fmla="*/ 1258009 w 1258009"/>
              <a:gd name="connsiteY2-40" fmla="*/ 1219200 h 1219200"/>
              <a:gd name="connsiteX3-41" fmla="*/ 11917 w 1258009"/>
              <a:gd name="connsiteY3-42" fmla="*/ 1219200 h 1219200"/>
              <a:gd name="connsiteX4-43" fmla="*/ 441405 w 1258009"/>
              <a:gd name="connsiteY4-44" fmla="*/ 625256 h 1219200"/>
              <a:gd name="connsiteX5-45" fmla="*/ 18844 w 1258009"/>
              <a:gd name="connsiteY5-46" fmla="*/ 41564 h 1219200"/>
              <a:gd name="connsiteX6" fmla="*/ 11917 w 1258009"/>
              <a:gd name="connsiteY6" fmla="*/ 0 h 1219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" y="connsiteY6"/>
              </a:cxn>
            </a:cxnLst>
            <a:rect l="l" t="t" r="r" b="b"/>
            <a:pathLst>
              <a:path w="1258009" h="1219200">
                <a:moveTo>
                  <a:pt x="11917" y="0"/>
                </a:moveTo>
                <a:lnTo>
                  <a:pt x="1258009" y="0"/>
                </a:lnTo>
                <a:lnTo>
                  <a:pt x="1258009" y="1219200"/>
                </a:lnTo>
                <a:lnTo>
                  <a:pt x="11917" y="1219200"/>
                </a:lnTo>
                <a:cubicBezTo>
                  <a:pt x="-84929" y="1123024"/>
                  <a:pt x="440251" y="821529"/>
                  <a:pt x="441405" y="625256"/>
                </a:cubicBezTo>
                <a:cubicBezTo>
                  <a:pt x="442560" y="428983"/>
                  <a:pt x="129680" y="148589"/>
                  <a:pt x="18844" y="41564"/>
                </a:cubicBezTo>
                <a:lnTo>
                  <a:pt x="11917" y="0"/>
                </a:lnTo>
                <a:close/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 dirty="0">
              <a:solidFill>
                <a:prstClr val="white"/>
              </a:solidFill>
              <a:latin typeface="Calibri"/>
              <a:ea typeface="Arial-Rounded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0C2327F-772D-471F-A831-A1DEF1E65AF1}"/>
              </a:ext>
            </a:extLst>
          </p:cNvPr>
          <p:cNvGrpSpPr/>
          <p:nvPr userDrawn="1"/>
        </p:nvGrpSpPr>
        <p:grpSpPr>
          <a:xfrm>
            <a:off x="825316" y="2087841"/>
            <a:ext cx="1861680" cy="1924493"/>
            <a:chOff x="1149549" y="1066515"/>
            <a:chExt cx="992332" cy="992332"/>
          </a:xfrm>
          <a:solidFill>
            <a:srgbClr val="F79646">
              <a:lumMod val="75000"/>
            </a:srgbClr>
          </a:solidFill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53C7C092-C2E1-4EAB-81DD-9FBC247ABEE4}"/>
                </a:ext>
              </a:extLst>
            </p:cNvPr>
            <p:cNvSpPr/>
            <p:nvPr/>
          </p:nvSpPr>
          <p:spPr>
            <a:xfrm>
              <a:off x="1149549" y="1066515"/>
              <a:ext cx="992332" cy="992332"/>
            </a:xfrm>
            <a:prstGeom prst="ellipse">
              <a:avLst/>
            </a:prstGeom>
            <a:grp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B55C85B9-5AD0-477D-800F-329C4602AFE8}"/>
                </a:ext>
              </a:extLst>
            </p:cNvPr>
            <p:cNvSpPr/>
            <p:nvPr/>
          </p:nvSpPr>
          <p:spPr>
            <a:xfrm>
              <a:off x="1188515" y="1081392"/>
              <a:ext cx="914400" cy="914400"/>
            </a:xfrm>
            <a:prstGeom prst="ellipse">
              <a:avLst/>
            </a:prstGeom>
            <a:grp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Arial-Rounded"/>
                <a:cs typeface="+mn-cs"/>
                <a:sym typeface="Arial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E929A2D4-A6E4-4062-8DEA-65CE7EA4FE50}"/>
              </a:ext>
            </a:extLst>
          </p:cNvPr>
          <p:cNvSpPr txBox="1"/>
          <p:nvPr userDrawn="1"/>
        </p:nvSpPr>
        <p:spPr>
          <a:xfrm>
            <a:off x="9271945" y="6473418"/>
            <a:ext cx="3467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Hương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 </a:t>
            </a: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Thảo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687126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rgbClr val="E6C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7">
            <a:extLst>
              <a:ext uri="{FF2B5EF4-FFF2-40B4-BE49-F238E27FC236}">
                <a16:creationId xmlns:a16="http://schemas.microsoft.com/office/drawing/2014/main" id="{9F4ACC47-C9C6-4F81-BB25-DACCF7DD0A1C}"/>
              </a:ext>
            </a:extLst>
          </p:cNvPr>
          <p:cNvSpPr/>
          <p:nvPr userDrawn="1"/>
        </p:nvSpPr>
        <p:spPr>
          <a:xfrm>
            <a:off x="280793" y="1122217"/>
            <a:ext cx="11691467" cy="5523131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A889C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/>
              <a:ea typeface="Arial-Rounded"/>
              <a:cs typeface="+mn-cs"/>
              <a:sym typeface="Arial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73B789B-7F2E-4429-A489-1553207A25DE}"/>
              </a:ext>
            </a:extLst>
          </p:cNvPr>
          <p:cNvGrpSpPr/>
          <p:nvPr userDrawn="1"/>
        </p:nvGrpSpPr>
        <p:grpSpPr>
          <a:xfrm>
            <a:off x="377049" y="255821"/>
            <a:ext cx="2630602" cy="2047390"/>
            <a:chOff x="237072" y="234585"/>
            <a:chExt cx="1448294" cy="1448294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4EE6655-F091-4A19-B7C1-4C7F8015D865}"/>
                </a:ext>
              </a:extLst>
            </p:cNvPr>
            <p:cNvSpPr/>
            <p:nvPr/>
          </p:nvSpPr>
          <p:spPr>
            <a:xfrm>
              <a:off x="237072" y="234585"/>
              <a:ext cx="1448294" cy="1448294"/>
            </a:xfrm>
            <a:prstGeom prst="ellipse">
              <a:avLst/>
            </a:prstGeom>
            <a:solidFill>
              <a:srgbClr val="A889CC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181BBDEA-EA5F-44EB-9888-7D77B1301735}"/>
                </a:ext>
              </a:extLst>
            </p:cNvPr>
            <p:cNvSpPr/>
            <p:nvPr/>
          </p:nvSpPr>
          <p:spPr>
            <a:xfrm>
              <a:off x="283311" y="280824"/>
              <a:ext cx="1355815" cy="1355815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E7A3F90-C945-4A54-87CF-B865A1B2E4B3}"/>
                </a:ext>
              </a:extLst>
            </p:cNvPr>
            <p:cNvSpPr/>
            <p:nvPr/>
          </p:nvSpPr>
          <p:spPr>
            <a:xfrm>
              <a:off x="254348" y="252246"/>
              <a:ext cx="1419087" cy="1419087"/>
            </a:xfrm>
            <a:prstGeom prst="ellipse">
              <a:avLst/>
            </a:prstGeom>
            <a:noFill/>
            <a:ln w="9525" cap="flat" cmpd="sng" algn="ctr">
              <a:solidFill>
                <a:srgbClr val="BAE5E4">
                  <a:lumMod val="25000"/>
                </a:srgbClr>
              </a:solidFill>
              <a:prstDash val="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9097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9931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7">
            <a:extLst>
              <a:ext uri="{FF2B5EF4-FFF2-40B4-BE49-F238E27FC236}">
                <a16:creationId xmlns:a16="http://schemas.microsoft.com/office/drawing/2014/main" id="{11AD8B8B-499E-4064-9606-1DD7568A748C}"/>
              </a:ext>
            </a:extLst>
          </p:cNvPr>
          <p:cNvSpPr/>
          <p:nvPr userDrawn="1"/>
        </p:nvSpPr>
        <p:spPr>
          <a:xfrm>
            <a:off x="247076" y="287079"/>
            <a:ext cx="11697847" cy="6434396"/>
          </a:xfrm>
          <a:prstGeom prst="roundRect">
            <a:avLst>
              <a:gd name="adj" fmla="val 8405"/>
            </a:avLst>
          </a:prstGeom>
          <a:solidFill>
            <a:srgbClr val="FFFFFF"/>
          </a:solidFill>
          <a:ln w="25400" cap="flat" cmpd="sng" algn="ctr">
            <a:solidFill>
              <a:schemeClr val="bg1">
                <a:lumMod val="85000"/>
              </a:schemeClr>
            </a:solidFill>
            <a:prstDash val="lg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/>
              <a:ea typeface="Arial-Rounded"/>
              <a:cs typeface="+mn-cs"/>
              <a:sym typeface="Arial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3D60F7-56F1-4181-BD85-F81551044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F30DBA-58E9-471D-B31C-7704066C1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268F58-8D48-4EEB-8630-35022767B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165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7">
            <a:extLst>
              <a:ext uri="{FF2B5EF4-FFF2-40B4-BE49-F238E27FC236}">
                <a16:creationId xmlns:a16="http://schemas.microsoft.com/office/drawing/2014/main" id="{F00510D4-679A-4B44-AFFD-FD1FF3551A62}"/>
              </a:ext>
            </a:extLst>
          </p:cNvPr>
          <p:cNvSpPr/>
          <p:nvPr userDrawn="1"/>
        </p:nvSpPr>
        <p:spPr>
          <a:xfrm>
            <a:off x="280793" y="1122218"/>
            <a:ext cx="11720707" cy="5564332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00B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/>
              <a:ea typeface="Arial-Rounded"/>
              <a:cs typeface="+mn-cs"/>
              <a:sym typeface="Arial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2B9509B-2605-49B8-82AA-4026BF3B536B}"/>
              </a:ext>
            </a:extLst>
          </p:cNvPr>
          <p:cNvGrpSpPr/>
          <p:nvPr userDrawn="1"/>
        </p:nvGrpSpPr>
        <p:grpSpPr>
          <a:xfrm>
            <a:off x="377049" y="255820"/>
            <a:ext cx="2637181" cy="2062663"/>
            <a:chOff x="237072" y="234585"/>
            <a:chExt cx="1448294" cy="1448294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7E9B5808-68F7-4A14-A759-6246698FF09F}"/>
                </a:ext>
              </a:extLst>
            </p:cNvPr>
            <p:cNvSpPr/>
            <p:nvPr/>
          </p:nvSpPr>
          <p:spPr>
            <a:xfrm>
              <a:off x="237072" y="234585"/>
              <a:ext cx="1448294" cy="1448294"/>
            </a:xfrm>
            <a:prstGeom prst="ellipse">
              <a:avLst/>
            </a:prstGeom>
            <a:solidFill>
              <a:srgbClr val="B7D574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DD9337EE-9449-4FAF-8ADB-03892A796D0C}"/>
                </a:ext>
              </a:extLst>
            </p:cNvPr>
            <p:cNvSpPr/>
            <p:nvPr/>
          </p:nvSpPr>
          <p:spPr>
            <a:xfrm>
              <a:off x="283311" y="280824"/>
              <a:ext cx="1355815" cy="1355815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229F8EB-2732-4CE9-8470-DB69792CAA1E}"/>
                </a:ext>
              </a:extLst>
            </p:cNvPr>
            <p:cNvSpPr/>
            <p:nvPr/>
          </p:nvSpPr>
          <p:spPr>
            <a:xfrm>
              <a:off x="244823" y="252246"/>
              <a:ext cx="1419087" cy="1419087"/>
            </a:xfrm>
            <a:prstGeom prst="ellipse">
              <a:avLst/>
            </a:prstGeom>
            <a:noFill/>
            <a:ln w="9525" cap="flat" cmpd="sng" algn="ctr">
              <a:solidFill>
                <a:srgbClr val="BAE5E4">
                  <a:lumMod val="25000"/>
                </a:srgbClr>
              </a:solidFill>
              <a:prstDash val="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8151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4">
            <a:extLst>
              <a:ext uri="{FF2B5EF4-FFF2-40B4-BE49-F238E27FC236}">
                <a16:creationId xmlns:a16="http://schemas.microsoft.com/office/drawing/2014/main" id="{06641879-0A61-4DE0-96FB-E16ED04EE3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921077" y="-2315702"/>
            <a:ext cx="6349846" cy="1165570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37404B6D-4094-42EA-B728-B90A2DF483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15" b="75097"/>
          <a:stretch/>
        </p:blipFill>
        <p:spPr>
          <a:xfrm rot="17520652">
            <a:off x="-1241912" y="-526164"/>
            <a:ext cx="3020116" cy="3146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548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nen1">
            <a:extLst>
              <a:ext uri="{FF2B5EF4-FFF2-40B4-BE49-F238E27FC236}">
                <a16:creationId xmlns:a16="http://schemas.microsoft.com/office/drawing/2014/main" id="{0ED50697-74BC-4EFA-B781-F79743CC2C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865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13B3005-989A-4064-A3A2-8F1316801303}"/>
              </a:ext>
            </a:extLst>
          </p:cNvPr>
          <p:cNvSpPr txBox="1"/>
          <p:nvPr userDrawn="1"/>
        </p:nvSpPr>
        <p:spPr>
          <a:xfrm>
            <a:off x="9250680" y="47238"/>
            <a:ext cx="3467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Hương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 </a:t>
            </a: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Thảo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1151286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B1DD7-7292-401E-98AF-8847AD905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12AE14-5EB4-4E85-A1A3-121F33C3C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74F8C4-628E-4E94-8A26-94934DBC2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19B215-BF9B-4614-BFC1-CB0F0F9B3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4711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E1EAE2-2D75-466D-AF47-208DCDA32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A7CAC-56E0-43EC-9C88-5F957FB61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17C680-3799-40B0-ABB3-F65E69A1A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10">
            <a:extLst>
              <a:ext uri="{FF2B5EF4-FFF2-40B4-BE49-F238E27FC236}">
                <a16:creationId xmlns:a16="http://schemas.microsoft.com/office/drawing/2014/main" id="{3DF38B27-1082-401F-91DD-A33BC451FD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4301603" y="4901803"/>
            <a:ext cx="7918522" cy="1956197"/>
          </a:xfrm>
          <a:prstGeom prst="rect">
            <a:avLst/>
          </a:prstGeom>
        </p:spPr>
      </p:pic>
      <p:pic>
        <p:nvPicPr>
          <p:cNvPr id="8" name="13">
            <a:extLst>
              <a:ext uri="{FF2B5EF4-FFF2-40B4-BE49-F238E27FC236}">
                <a16:creationId xmlns:a16="http://schemas.microsoft.com/office/drawing/2014/main" id="{DC523EAF-88A8-4AA0-9FCC-904DE7B0636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800215" y="4001444"/>
            <a:ext cx="3419910" cy="2720031"/>
          </a:xfrm>
          <a:prstGeom prst="rect">
            <a:avLst/>
          </a:prstGeom>
        </p:spPr>
      </p:pic>
      <p:pic>
        <p:nvPicPr>
          <p:cNvPr id="9" name="16">
            <a:extLst>
              <a:ext uri="{FF2B5EF4-FFF2-40B4-BE49-F238E27FC236}">
                <a16:creationId xmlns:a16="http://schemas.microsoft.com/office/drawing/2014/main" id="{112F61C9-C7A0-409F-98FF-3A8B41055B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0" y="4901803"/>
            <a:ext cx="7918522" cy="1956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1205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E15F07-3376-4EB4-851C-C01CF1485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B2C266-EC5F-43A6-86D4-1CC2C7AD6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图片 9">
            <a:extLst>
              <a:ext uri="{FF2B5EF4-FFF2-40B4-BE49-F238E27FC236}">
                <a16:creationId xmlns:a16="http://schemas.microsoft.com/office/drawing/2014/main" id="{4B1DF6FC-7E16-4635-8A35-944AD89C606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908" t="16713" b="14111"/>
          <a:stretch>
            <a:fillRect/>
          </a:stretch>
        </p:blipFill>
        <p:spPr>
          <a:xfrm>
            <a:off x="2456500" y="508763"/>
            <a:ext cx="7558181" cy="58085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12">
            <a:extLst>
              <a:ext uri="{FF2B5EF4-FFF2-40B4-BE49-F238E27FC236}">
                <a16:creationId xmlns:a16="http://schemas.microsoft.com/office/drawing/2014/main" id="{97358077-9EE7-44A7-97C6-315D9C46C8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487479" y="1331058"/>
            <a:ext cx="5507665" cy="1549970"/>
          </a:xfrm>
          <a:prstGeom prst="rect">
            <a:avLst/>
          </a:prstGeom>
        </p:spPr>
      </p:pic>
      <p:pic>
        <p:nvPicPr>
          <p:cNvPr id="8" name="图片 1">
            <a:extLst>
              <a:ext uri="{FF2B5EF4-FFF2-40B4-BE49-F238E27FC236}">
                <a16:creationId xmlns:a16="http://schemas.microsoft.com/office/drawing/2014/main" id="{9646E44B-3867-4CC2-B640-09E839EA10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193" t="2191" r="2694" b="6031"/>
          <a:stretch>
            <a:fillRect/>
          </a:stretch>
        </p:blipFill>
        <p:spPr>
          <a:xfrm>
            <a:off x="112395" y="3453134"/>
            <a:ext cx="3482340" cy="3165475"/>
          </a:xfrm>
          <a:prstGeom prst="rect">
            <a:avLst/>
          </a:prstGeom>
        </p:spPr>
      </p:pic>
      <p:pic>
        <p:nvPicPr>
          <p:cNvPr id="9" name="图片 20">
            <a:extLst>
              <a:ext uri="{FF2B5EF4-FFF2-40B4-BE49-F238E27FC236}">
                <a16:creationId xmlns:a16="http://schemas.microsoft.com/office/drawing/2014/main" id="{A048540C-02AE-45F9-A868-5AF452F0EFD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137" y="142240"/>
            <a:ext cx="1630363" cy="1485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图片 9" descr="7025f93bab81e29a45dfc8ebfbf481b9">
            <a:extLst>
              <a:ext uri="{FF2B5EF4-FFF2-40B4-BE49-F238E27FC236}">
                <a16:creationId xmlns:a16="http://schemas.microsoft.com/office/drawing/2014/main" id="{890BE992-9077-47BD-BA72-99B4456EAB4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913372" y="955675"/>
            <a:ext cx="4785995" cy="6764020"/>
          </a:xfrm>
          <a:prstGeom prst="rect">
            <a:avLst/>
          </a:prstGeom>
        </p:spPr>
      </p:pic>
      <p:sp>
        <p:nvSpPr>
          <p:cNvPr id="11" name="矩形 8">
            <a:extLst>
              <a:ext uri="{FF2B5EF4-FFF2-40B4-BE49-F238E27FC236}">
                <a16:creationId xmlns:a16="http://schemas.microsoft.com/office/drawing/2014/main" id="{93040D19-7743-43B1-A900-286D474B37E7}"/>
              </a:ext>
            </a:extLst>
          </p:cNvPr>
          <p:cNvSpPr/>
          <p:nvPr userDrawn="1"/>
        </p:nvSpPr>
        <p:spPr>
          <a:xfrm>
            <a:off x="106327" y="95693"/>
            <a:ext cx="11972260" cy="6634716"/>
          </a:xfrm>
          <a:prstGeom prst="rect">
            <a:avLst/>
          </a:prstGeom>
          <a:noFill/>
          <a:ln w="28575">
            <a:solidFill>
              <a:srgbClr val="DC5D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77344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9AE12-2383-4AF9-8359-698ABAA21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9FAA95-4383-4919-B4B6-17A3DE4A2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5D1CFC-5940-49FA-A9B1-F0F1922C2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5B394D-F8FC-4D7A-A8E5-32FE0A8DD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图片 2">
            <a:extLst>
              <a:ext uri="{FF2B5EF4-FFF2-40B4-BE49-F238E27FC236}">
                <a16:creationId xmlns:a16="http://schemas.microsoft.com/office/drawing/2014/main" id="{316C996C-61E1-487A-B996-5A13664185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龚芝怡 - 卓别林">
            <a:hlinkClick r:id="" action="ppaction://media"/>
            <a:extLst>
              <a:ext uri="{FF2B5EF4-FFF2-40B4-BE49-F238E27FC236}">
                <a16:creationId xmlns:a16="http://schemas.microsoft.com/office/drawing/2014/main" id="{4BBE9D32-A35B-4C15-927C-15CB5DD7FEA9}"/>
              </a:ext>
            </a:extLst>
          </p:cNvPr>
          <p:cNvPicPr>
            <a:picLocks noChangeAspect="1"/>
          </p:cNvPicPr>
          <p:nvPr userDrawn="1"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27113" y="-1600200"/>
            <a:ext cx="609600" cy="6096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67ECCED-74AF-4222-ACEA-AF0F161A1948}"/>
              </a:ext>
            </a:extLst>
          </p:cNvPr>
          <p:cNvSpPr txBox="1"/>
          <p:nvPr userDrawn="1"/>
        </p:nvSpPr>
        <p:spPr>
          <a:xfrm>
            <a:off x="2968651" y="2321004"/>
            <a:ext cx="65605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Đọc</a:t>
            </a: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mở</a:t>
            </a: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rộng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1285DAF-BC7B-4DEA-9336-B1E7E1A835AE}"/>
              </a:ext>
            </a:extLst>
          </p:cNvPr>
          <p:cNvSpPr txBox="1"/>
          <p:nvPr userDrawn="1"/>
        </p:nvSpPr>
        <p:spPr>
          <a:xfrm>
            <a:off x="8248564" y="5910407"/>
            <a:ext cx="3467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1200" kern="0" dirty="0" err="1">
                <a:solidFill>
                  <a:schemeClr val="tx1"/>
                </a:solidFill>
                <a:cs typeface="Arial"/>
                <a:sym typeface="Arial"/>
              </a:rPr>
              <a:t>Hương</a:t>
            </a:r>
            <a:r>
              <a:rPr lang="en-US" sz="1200" kern="0" dirty="0">
                <a:solidFill>
                  <a:schemeClr val="tx1"/>
                </a:solidFill>
                <a:cs typeface="Arial"/>
                <a:sym typeface="Arial"/>
              </a:rPr>
              <a:t> </a:t>
            </a:r>
            <a:r>
              <a:rPr lang="en-US" sz="1200" kern="0" dirty="0" err="1">
                <a:solidFill>
                  <a:schemeClr val="tx1"/>
                </a:solidFill>
                <a:cs typeface="Arial"/>
                <a:sym typeface="Arial"/>
              </a:rPr>
              <a:t>Thảo</a:t>
            </a:r>
            <a:r>
              <a:rPr lang="en-US" sz="1200" kern="0" dirty="0">
                <a:solidFill>
                  <a:schemeClr val="tx1"/>
                </a:solidFill>
                <a:cs typeface="Arial"/>
                <a:sym typeface="Arial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2782944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999" showWhenStopped="0">
                <p:cTn id="1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>
            <a:extLst>
              <a:ext uri="{FF2B5EF4-FFF2-40B4-BE49-F238E27FC236}">
                <a16:creationId xmlns:a16="http://schemas.microsoft.com/office/drawing/2014/main" id="{B06B21EF-4290-4023-8D12-6133B34560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28900" y="-2705103"/>
            <a:ext cx="6858000" cy="12268204"/>
          </a:xfrm>
          <a:prstGeom prst="rect">
            <a:avLst/>
          </a:prstGeom>
        </p:spPr>
      </p:pic>
      <p:pic>
        <p:nvPicPr>
          <p:cNvPr id="3" name="图片 8">
            <a:extLst>
              <a:ext uri="{FF2B5EF4-FFF2-40B4-BE49-F238E27FC236}">
                <a16:creationId xmlns:a16="http://schemas.microsoft.com/office/drawing/2014/main" id="{73C579E6-EAF1-422D-AC51-D4A36153AB7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007678" y="-2289879"/>
            <a:ext cx="6224681" cy="11494606"/>
          </a:xfrm>
          <a:prstGeom prst="rect">
            <a:avLst/>
          </a:prstGeom>
        </p:spPr>
      </p:pic>
      <p:pic>
        <p:nvPicPr>
          <p:cNvPr id="4" name="图片 10">
            <a:extLst>
              <a:ext uri="{FF2B5EF4-FFF2-40B4-BE49-F238E27FC236}">
                <a16:creationId xmlns:a16="http://schemas.microsoft.com/office/drawing/2014/main" id="{1220DD6E-E2D4-4158-9681-6CFE69A19E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865" y="1274025"/>
            <a:ext cx="5215801" cy="5583975"/>
          </a:xfrm>
          <a:prstGeom prst="rect">
            <a:avLst/>
          </a:prstGeom>
        </p:spPr>
      </p:pic>
      <p:pic>
        <p:nvPicPr>
          <p:cNvPr id="5" name="图片 14">
            <a:extLst>
              <a:ext uri="{FF2B5EF4-FFF2-40B4-BE49-F238E27FC236}">
                <a16:creationId xmlns:a16="http://schemas.microsoft.com/office/drawing/2014/main" id="{3E428603-5A8C-47DE-80E7-95AD414D89F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9876" y="6143219"/>
            <a:ext cx="656057" cy="677220"/>
          </a:xfrm>
          <a:prstGeom prst="rect">
            <a:avLst/>
          </a:prstGeom>
        </p:spPr>
      </p:pic>
      <p:pic>
        <p:nvPicPr>
          <p:cNvPr id="6" name="图片 16">
            <a:extLst>
              <a:ext uri="{FF2B5EF4-FFF2-40B4-BE49-F238E27FC236}">
                <a16:creationId xmlns:a16="http://schemas.microsoft.com/office/drawing/2014/main" id="{F3F40050-FF5E-4375-9241-620E3FAC999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74652">
            <a:off x="115079" y="968971"/>
            <a:ext cx="419196" cy="1232181"/>
          </a:xfrm>
          <a:prstGeom prst="rect">
            <a:avLst/>
          </a:prstGeom>
        </p:spPr>
      </p:pic>
      <p:pic>
        <p:nvPicPr>
          <p:cNvPr id="7" name="图片 18">
            <a:extLst>
              <a:ext uri="{FF2B5EF4-FFF2-40B4-BE49-F238E27FC236}">
                <a16:creationId xmlns:a16="http://schemas.microsoft.com/office/drawing/2014/main" id="{604A78A6-248E-4841-9FCB-2B52759943ED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329" y="5756310"/>
            <a:ext cx="497071" cy="529665"/>
          </a:xfrm>
          <a:prstGeom prst="rect">
            <a:avLst/>
          </a:prstGeom>
        </p:spPr>
      </p:pic>
      <p:pic>
        <p:nvPicPr>
          <p:cNvPr id="8" name="图片 20">
            <a:extLst>
              <a:ext uri="{FF2B5EF4-FFF2-40B4-BE49-F238E27FC236}">
                <a16:creationId xmlns:a16="http://schemas.microsoft.com/office/drawing/2014/main" id="{452DF785-0E58-4CAE-AFE9-171977E4668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862" y="94409"/>
            <a:ext cx="498012" cy="597614"/>
          </a:xfrm>
          <a:prstGeom prst="rect">
            <a:avLst/>
          </a:prstGeom>
        </p:spPr>
      </p:pic>
      <p:pic>
        <p:nvPicPr>
          <p:cNvPr id="9" name="图片 24">
            <a:extLst>
              <a:ext uri="{FF2B5EF4-FFF2-40B4-BE49-F238E27FC236}">
                <a16:creationId xmlns:a16="http://schemas.microsoft.com/office/drawing/2014/main" id="{D4D8A061-494A-4B32-A7C3-42E31E5A37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72" y="1274025"/>
            <a:ext cx="571630" cy="787579"/>
          </a:xfrm>
          <a:prstGeom prst="rect">
            <a:avLst/>
          </a:prstGeom>
        </p:spPr>
      </p:pic>
      <p:pic>
        <p:nvPicPr>
          <p:cNvPr id="10" name="图片 26">
            <a:extLst>
              <a:ext uri="{FF2B5EF4-FFF2-40B4-BE49-F238E27FC236}">
                <a16:creationId xmlns:a16="http://schemas.microsoft.com/office/drawing/2014/main" id="{1DF9917B-E90E-4946-84E5-4E3AC4D3CD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15" b="75097"/>
          <a:stretch/>
        </p:blipFill>
        <p:spPr>
          <a:xfrm rot="7290495">
            <a:off x="10805766" y="5220749"/>
            <a:ext cx="2044871" cy="2130452"/>
          </a:xfrm>
          <a:prstGeom prst="rect">
            <a:avLst/>
          </a:prstGeom>
        </p:spPr>
      </p:pic>
      <p:pic>
        <p:nvPicPr>
          <p:cNvPr id="11" name="图片 28">
            <a:extLst>
              <a:ext uri="{FF2B5EF4-FFF2-40B4-BE49-F238E27FC236}">
                <a16:creationId xmlns:a16="http://schemas.microsoft.com/office/drawing/2014/main" id="{1FC472B4-0239-4099-BDB8-3CD9C4FFBBB4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791" y="753947"/>
            <a:ext cx="444494" cy="732592"/>
          </a:xfrm>
          <a:prstGeom prst="rect">
            <a:avLst/>
          </a:prstGeom>
        </p:spPr>
      </p:pic>
      <p:pic>
        <p:nvPicPr>
          <p:cNvPr id="12" name="图片 36">
            <a:extLst>
              <a:ext uri="{FF2B5EF4-FFF2-40B4-BE49-F238E27FC236}">
                <a16:creationId xmlns:a16="http://schemas.microsoft.com/office/drawing/2014/main" id="{3F5532E2-9ED9-4571-B262-DB498E11489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156" y="4004224"/>
            <a:ext cx="532692" cy="594157"/>
          </a:xfrm>
          <a:prstGeom prst="rect">
            <a:avLst/>
          </a:prstGeom>
        </p:spPr>
      </p:pic>
      <p:sp>
        <p:nvSpPr>
          <p:cNvPr id="13" name="矩形 39">
            <a:extLst>
              <a:ext uri="{FF2B5EF4-FFF2-40B4-BE49-F238E27FC236}">
                <a16:creationId xmlns:a16="http://schemas.microsoft.com/office/drawing/2014/main" id="{BC667135-285B-43E4-9109-FD5A575A6D8C}"/>
              </a:ext>
            </a:extLst>
          </p:cNvPr>
          <p:cNvSpPr/>
          <p:nvPr userDrawn="1"/>
        </p:nvSpPr>
        <p:spPr>
          <a:xfrm>
            <a:off x="11460235" y="699479"/>
            <a:ext cx="99112" cy="858080"/>
          </a:xfrm>
          <a:prstGeom prst="rect">
            <a:avLst/>
          </a:prstGeom>
          <a:solidFill>
            <a:srgbClr val="49D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 23">
            <a:extLst>
              <a:ext uri="{FF2B5EF4-FFF2-40B4-BE49-F238E27FC236}">
                <a16:creationId xmlns:a16="http://schemas.microsoft.com/office/drawing/2014/main" id="{89A685F2-D426-47F1-9E6E-91E41B3E6B6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0874" y="4953111"/>
            <a:ext cx="716833" cy="80319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1050C6A-EBF3-4AAC-9E6B-85FB9AC093B4}"/>
              </a:ext>
            </a:extLst>
          </p:cNvPr>
          <p:cNvSpPr/>
          <p:nvPr userDrawn="1"/>
        </p:nvSpPr>
        <p:spPr>
          <a:xfrm>
            <a:off x="490782" y="2406689"/>
            <a:ext cx="5944848" cy="992579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Củng</a:t>
            </a:r>
            <a:r>
              <a:rPr kumimoji="0" lang="en-US" sz="60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cố</a:t>
            </a:r>
            <a:r>
              <a:rPr kumimoji="0" lang="en-US" sz="60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kumimoji="0" lang="en-US" sz="6000" b="1" i="0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dặn</a:t>
            </a:r>
            <a:r>
              <a:rPr kumimoji="0" lang="en-US" sz="60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dò</a:t>
            </a:r>
            <a:endParaRPr kumimoji="0" lang="en-US" sz="6000" b="1" i="0" u="none" strike="noStrike" kern="1200" cap="none" spc="0" normalizeH="0" baseline="0" noProof="0" dirty="0">
              <a:ln w="22225">
                <a:solidFill>
                  <a:srgbClr val="ED7D31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41800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70D5D-94D0-4ADD-9F1E-E05B887C81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12/25/2024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19E65-88F8-408F-A661-8262E1A014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8070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70D5D-94D0-4ADD-9F1E-E05B887C81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12/25/2024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19E65-88F8-408F-A661-8262E1A014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1779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70D5D-94D0-4ADD-9F1E-E05B887C81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12/25/2024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19E65-88F8-408F-A661-8262E1A014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76123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70D5D-94D0-4ADD-9F1E-E05B887C81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12/25/2024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19E65-88F8-408F-A661-8262E1A014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5743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70D5D-94D0-4ADD-9F1E-E05B887C81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12/25/2024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19E65-88F8-408F-A661-8262E1A014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2763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70D5D-94D0-4ADD-9F1E-E05B887C81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12/25/2024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19E65-88F8-408F-A661-8262E1A014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7473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70D5D-94D0-4ADD-9F1E-E05B887C81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12/25/2024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19E65-88F8-408F-A661-8262E1A014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5626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70D5D-94D0-4ADD-9F1E-E05B887C81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12/25/2024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19E65-88F8-408F-A661-8262E1A014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5899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70D5D-94D0-4ADD-9F1E-E05B887C81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12/25/2024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19E65-88F8-408F-A661-8262E1A014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36846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70D5D-94D0-4ADD-9F1E-E05B887C81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12/25/2024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19E65-88F8-408F-A661-8262E1A014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7295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70D5D-94D0-4ADD-9F1E-E05B887C81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12/25/2024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19E65-88F8-408F-A661-8262E1A014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4034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5008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8402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27172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3620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9970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7305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74545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53755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4354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51048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31307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2301538" y="4252913"/>
            <a:ext cx="914400" cy="9144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05732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73350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13671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63840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05948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03123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3396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14824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75786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38311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55795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4">
            <a:extLst>
              <a:ext uri="{FF2B5EF4-FFF2-40B4-BE49-F238E27FC236}">
                <a16:creationId xmlns:a16="http://schemas.microsoft.com/office/drawing/2014/main" id="{06641879-0A61-4DE0-96FB-E16ED04EE3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921077" y="-2315702"/>
            <a:ext cx="6349846" cy="1165570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37404B6D-4094-42EA-B728-B90A2DF483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15" b="75097"/>
          <a:stretch/>
        </p:blipFill>
        <p:spPr>
          <a:xfrm rot="17520652">
            <a:off x="-1241912" y="-526164"/>
            <a:ext cx="3020116" cy="3146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9239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D461D-A9AE-4EC2-861F-590C9694E739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7F908-F780-422B-AFEF-23C0ED192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69590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D461D-A9AE-4EC2-861F-590C9694E739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7F908-F780-422B-AFEF-23C0ED192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22536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D461D-A9AE-4EC2-861F-590C9694E739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7F908-F780-422B-AFEF-23C0ED192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26434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D461D-A9AE-4EC2-861F-590C9694E739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7F908-F780-422B-AFEF-23C0ED192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21332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D461D-A9AE-4EC2-861F-590C9694E739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7F908-F780-422B-AFEF-23C0ED192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03776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D461D-A9AE-4EC2-861F-590C9694E739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7F908-F780-422B-AFEF-23C0ED192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35588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D461D-A9AE-4EC2-861F-590C9694E739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7F908-F780-422B-AFEF-23C0ED19201F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BFDD25-6D1F-49FF-B4C9-BFBBA38F24B1}"/>
              </a:ext>
            </a:extLst>
          </p:cNvPr>
          <p:cNvSpPr txBox="1"/>
          <p:nvPr userDrawn="1"/>
        </p:nvSpPr>
        <p:spPr>
          <a:xfrm>
            <a:off x="9197162" y="0"/>
            <a:ext cx="3115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Hương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Thảo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408192312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D461D-A9AE-4EC2-861F-590C9694E739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7F908-F780-422B-AFEF-23C0ED192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41096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D461D-A9AE-4EC2-861F-590C9694E739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7F908-F780-422B-AFEF-23C0ED192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73078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D461D-A9AE-4EC2-861F-590C9694E739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7F908-F780-422B-AFEF-23C0ED192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49065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D461D-A9AE-4EC2-861F-590C9694E739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7F908-F780-422B-AFEF-23C0ED192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11769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FB242-887E-4FBD-BBF2-BE5F9D1D0288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DD889-5730-4C0B-93DE-0137449092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921737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FB242-887E-4FBD-BBF2-BE5F9D1D0288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DD889-5730-4C0B-93DE-0137449092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293483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FB242-887E-4FBD-BBF2-BE5F9D1D0288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DD889-5730-4C0B-93DE-0137449092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729378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FB242-887E-4FBD-BBF2-BE5F9D1D0288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DD889-5730-4C0B-93DE-0137449092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237924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FB242-887E-4FBD-BBF2-BE5F9D1D0288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DD889-5730-4C0B-93DE-0137449092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423409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FB242-887E-4FBD-BBF2-BE5F9D1D0288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DD889-5730-4C0B-93DE-0137449092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797227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FB242-887E-4FBD-BBF2-BE5F9D1D0288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DD889-5730-4C0B-93DE-0137449092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698038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FB242-887E-4FBD-BBF2-BE5F9D1D0288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DD889-5730-4C0B-93DE-0137449092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797898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FB242-887E-4FBD-BBF2-BE5F9D1D0288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DD889-5730-4C0B-93DE-0137449092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768186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FB242-887E-4FBD-BBF2-BE5F9D1D0288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DD889-5730-4C0B-93DE-0137449092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875215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FB242-887E-4FBD-BBF2-BE5F9D1D0288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DD889-5730-4C0B-93DE-0137449092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9176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27.pn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9E4B4B-505B-43E2-987D-384A64AE4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B41F7E-7A02-4FF2-8AF5-A1AE59CD34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41E1E4-156A-4C10-BC26-D07F5C724A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EBD0CC-E3E2-4331-AA06-EBB8ADD6037D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7F9652-3E39-43EA-9F4E-489A7F3BC5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6CC6A0-BF40-4ACA-867F-55115DA3FB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E103C9-1932-4B3D-B1A4-7EEDAA6CB569}"/>
              </a:ext>
            </a:extLst>
          </p:cNvPr>
          <p:cNvSpPr txBox="1"/>
          <p:nvPr userDrawn="1"/>
        </p:nvSpPr>
        <p:spPr>
          <a:xfrm>
            <a:off x="9250680" y="47238"/>
            <a:ext cx="3467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Hương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 </a:t>
            </a: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Thảo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1770430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6" r:id="rId8"/>
    <p:sldLayoutId id="2147483657" r:id="rId9"/>
    <p:sldLayoutId id="2147483661" r:id="rId10"/>
    <p:sldLayoutId id="2147483660" r:id="rId11"/>
    <p:sldLayoutId id="2147483658" r:id="rId12"/>
    <p:sldLayoutId id="2147483663" r:id="rId13"/>
    <p:sldLayoutId id="2147483662" r:id="rId14"/>
    <p:sldLayoutId id="2147483655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A70D5D-94D0-4ADD-9F1E-E05B887C81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12/25/2024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A19E65-88F8-408F-A661-8262E1A014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1F6644-68C3-4FEF-8BF4-82A857917B69}"/>
              </a:ext>
            </a:extLst>
          </p:cNvPr>
          <p:cNvSpPr txBox="1"/>
          <p:nvPr userDrawn="1"/>
        </p:nvSpPr>
        <p:spPr>
          <a:xfrm>
            <a:off x="9197162" y="0"/>
            <a:ext cx="3115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Hương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Thảo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2079395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F8FA92-DCEB-416D-A3AA-345BE494323E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B7AED0-1251-46AC-8102-BF35D3C7A77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0BCA74-6853-4F32-9983-905C85FE098A}"/>
              </a:ext>
            </a:extLst>
          </p:cNvPr>
          <p:cNvSpPr txBox="1"/>
          <p:nvPr userDrawn="1"/>
        </p:nvSpPr>
        <p:spPr>
          <a:xfrm>
            <a:off x="9395091" y="-17869"/>
            <a:ext cx="3115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Hương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Thảo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3707150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39D9B-1707-4BC2-A8DF-A9A95A2D1DDF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2C80F1-5C36-47C7-BB66-91C56E90A66A}"/>
              </a:ext>
            </a:extLst>
          </p:cNvPr>
          <p:cNvSpPr txBox="1"/>
          <p:nvPr userDrawn="1"/>
        </p:nvSpPr>
        <p:spPr>
          <a:xfrm>
            <a:off x="9197162" y="0"/>
            <a:ext cx="3115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Hương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Thảo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2328599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D461D-A9AE-4EC2-861F-590C9694E739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97F908-F780-422B-AFEF-23C0ED19201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0EC6E3-1004-4931-A3C3-57F5AB0716D4}"/>
              </a:ext>
            </a:extLst>
          </p:cNvPr>
          <p:cNvSpPr txBox="1"/>
          <p:nvPr userDrawn="1"/>
        </p:nvSpPr>
        <p:spPr>
          <a:xfrm>
            <a:off x="9197162" y="0"/>
            <a:ext cx="3115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Hương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Thảo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804827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7FB242-887E-4FBD-BBF2-BE5F9D1D0288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FDD889-5730-4C0B-93DE-0137449092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5386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</p:sldLayoutIdLst>
  <p:txStyles>
    <p:titleStyle>
      <a:lvl1pPr algn="ctr" defTabSz="1219170" rtl="0" eaLnBrk="1" latinLnBrk="0" hangingPunct="1">
        <a:spcBef>
          <a:spcPct val="0"/>
        </a:spcBef>
        <a:buNone/>
        <a:defRPr sz="5867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16.xml"/><Relationship Id="rId7" Type="http://schemas.microsoft.com/office/2007/relationships/hdphoto" Target="../media/hdphoto1.wdp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10" Type="http://schemas.microsoft.com/office/2007/relationships/hdphoto" Target="../media/hdphoto2.wdp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32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38.png"/><Relationship Id="rId18" Type="http://schemas.microsoft.com/office/2007/relationships/hdphoto" Target="../media/hdphoto9.wdp"/><Relationship Id="rId3" Type="http://schemas.openxmlformats.org/officeDocument/2006/relationships/slideLayout" Target="../slideLayouts/slideLayout17.xml"/><Relationship Id="rId21" Type="http://schemas.openxmlformats.org/officeDocument/2006/relationships/slide" Target="slide5.xml"/><Relationship Id="rId7" Type="http://schemas.openxmlformats.org/officeDocument/2006/relationships/image" Target="../media/image35.png"/><Relationship Id="rId12" Type="http://schemas.microsoft.com/office/2007/relationships/hdphoto" Target="../media/hdphoto6.wdp"/><Relationship Id="rId17" Type="http://schemas.openxmlformats.org/officeDocument/2006/relationships/image" Target="../media/image40.png"/><Relationship Id="rId2" Type="http://schemas.openxmlformats.org/officeDocument/2006/relationships/audio" Target="../media/media3.mp3"/><Relationship Id="rId16" Type="http://schemas.microsoft.com/office/2007/relationships/hdphoto" Target="../media/hdphoto8.wdp"/><Relationship Id="rId20" Type="http://schemas.openxmlformats.org/officeDocument/2006/relationships/slide" Target="slide4.xml"/><Relationship Id="rId1" Type="http://schemas.microsoft.com/office/2007/relationships/media" Target="../media/media3.mp3"/><Relationship Id="rId6" Type="http://schemas.microsoft.com/office/2007/relationships/hdphoto" Target="../media/hdphoto3.wdp"/><Relationship Id="rId11" Type="http://schemas.openxmlformats.org/officeDocument/2006/relationships/image" Target="../media/image37.png"/><Relationship Id="rId5" Type="http://schemas.openxmlformats.org/officeDocument/2006/relationships/image" Target="../media/image34.png"/><Relationship Id="rId15" Type="http://schemas.openxmlformats.org/officeDocument/2006/relationships/image" Target="../media/image39.png"/><Relationship Id="rId10" Type="http://schemas.microsoft.com/office/2007/relationships/hdphoto" Target="../media/hdphoto5.wdp"/><Relationship Id="rId19" Type="http://schemas.openxmlformats.org/officeDocument/2006/relationships/image" Target="../media/image31.png"/><Relationship Id="rId4" Type="http://schemas.openxmlformats.org/officeDocument/2006/relationships/image" Target="../media/image33.jpeg"/><Relationship Id="rId9" Type="http://schemas.openxmlformats.org/officeDocument/2006/relationships/image" Target="../media/image36.png"/><Relationship Id="rId14" Type="http://schemas.microsoft.com/office/2007/relationships/hdphoto" Target="../media/hdphoto7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audio" Target="../media/audio2.wav"/><Relationship Id="rId7" Type="http://schemas.openxmlformats.org/officeDocument/2006/relationships/image" Target="../media/image4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1.png"/><Relationship Id="rId5" Type="http://schemas.openxmlformats.org/officeDocument/2006/relationships/image" Target="../media/image33.jpeg"/><Relationship Id="rId10" Type="http://schemas.openxmlformats.org/officeDocument/2006/relationships/slide" Target="slide3.xml"/><Relationship Id="rId4" Type="http://schemas.openxmlformats.org/officeDocument/2006/relationships/audio" Target="../media/audio3.wav"/><Relationship Id="rId9" Type="http://schemas.microsoft.com/office/2007/relationships/hdphoto" Target="../media/hdphoto10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microsoft.com/office/2007/relationships/hdphoto" Target="../media/hdphoto6.wdp"/><Relationship Id="rId18" Type="http://schemas.openxmlformats.org/officeDocument/2006/relationships/image" Target="../media/image49.png"/><Relationship Id="rId3" Type="http://schemas.openxmlformats.org/officeDocument/2006/relationships/slideLayout" Target="../slideLayouts/slideLayout17.xml"/><Relationship Id="rId21" Type="http://schemas.microsoft.com/office/2007/relationships/hdphoto" Target="../media/hdphoto8.wdp"/><Relationship Id="rId7" Type="http://schemas.microsoft.com/office/2007/relationships/hdphoto" Target="../media/hdphoto5.wdp"/><Relationship Id="rId12" Type="http://schemas.openxmlformats.org/officeDocument/2006/relationships/image" Target="../media/image37.png"/><Relationship Id="rId17" Type="http://schemas.microsoft.com/office/2007/relationships/hdphoto" Target="../media/hdphoto14.wdp"/><Relationship Id="rId2" Type="http://schemas.openxmlformats.org/officeDocument/2006/relationships/audio" Target="../media/media4.mp3"/><Relationship Id="rId16" Type="http://schemas.openxmlformats.org/officeDocument/2006/relationships/image" Target="../media/image48.png"/><Relationship Id="rId20" Type="http://schemas.openxmlformats.org/officeDocument/2006/relationships/image" Target="../media/image39.png"/><Relationship Id="rId1" Type="http://schemas.microsoft.com/office/2007/relationships/media" Target="../media/media4.mp3"/><Relationship Id="rId6" Type="http://schemas.openxmlformats.org/officeDocument/2006/relationships/image" Target="../media/image36.png"/><Relationship Id="rId11" Type="http://schemas.microsoft.com/office/2007/relationships/hdphoto" Target="../media/hdphoto12.wdp"/><Relationship Id="rId24" Type="http://schemas.openxmlformats.org/officeDocument/2006/relationships/slide" Target="slide7.xml"/><Relationship Id="rId5" Type="http://schemas.openxmlformats.org/officeDocument/2006/relationships/image" Target="../media/image44.png"/><Relationship Id="rId15" Type="http://schemas.microsoft.com/office/2007/relationships/hdphoto" Target="../media/hdphoto13.wdp"/><Relationship Id="rId23" Type="http://schemas.openxmlformats.org/officeDocument/2006/relationships/slide" Target="slide6.xml"/><Relationship Id="rId10" Type="http://schemas.openxmlformats.org/officeDocument/2006/relationships/image" Target="../media/image46.png"/><Relationship Id="rId19" Type="http://schemas.microsoft.com/office/2007/relationships/hdphoto" Target="../media/hdphoto15.wdp"/><Relationship Id="rId4" Type="http://schemas.openxmlformats.org/officeDocument/2006/relationships/notesSlide" Target="../notesSlides/notesSlide2.xml"/><Relationship Id="rId9" Type="http://schemas.microsoft.com/office/2007/relationships/hdphoto" Target="../media/hdphoto11.wdp"/><Relationship Id="rId14" Type="http://schemas.openxmlformats.org/officeDocument/2006/relationships/image" Target="../media/image47.png"/><Relationship Id="rId22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audio" Target="../media/audio2.wav"/><Relationship Id="rId7" Type="http://schemas.openxmlformats.org/officeDocument/2006/relationships/image" Target="../media/image4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1.png"/><Relationship Id="rId5" Type="http://schemas.openxmlformats.org/officeDocument/2006/relationships/image" Target="../media/image44.png"/><Relationship Id="rId10" Type="http://schemas.openxmlformats.org/officeDocument/2006/relationships/slide" Target="slide5.xml"/><Relationship Id="rId4" Type="http://schemas.openxmlformats.org/officeDocument/2006/relationships/audio" Target="../media/audio3.wav"/><Relationship Id="rId9" Type="http://schemas.microsoft.com/office/2007/relationships/hdphoto" Target="../media/hdphoto10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microsoft.com/office/2007/relationships/hdphoto" Target="../media/hdphoto16.wdp"/><Relationship Id="rId18" Type="http://schemas.openxmlformats.org/officeDocument/2006/relationships/image" Target="../media/image53.png"/><Relationship Id="rId3" Type="http://schemas.openxmlformats.org/officeDocument/2006/relationships/slideLayout" Target="../slideLayouts/slideLayout17.xml"/><Relationship Id="rId21" Type="http://schemas.microsoft.com/office/2007/relationships/hdphoto" Target="../media/hdphoto19.wdp"/><Relationship Id="rId7" Type="http://schemas.microsoft.com/office/2007/relationships/hdphoto" Target="../media/hdphoto8.wdp"/><Relationship Id="rId12" Type="http://schemas.openxmlformats.org/officeDocument/2006/relationships/image" Target="../media/image51.png"/><Relationship Id="rId17" Type="http://schemas.microsoft.com/office/2007/relationships/hdphoto" Target="../media/hdphoto17.wdp"/><Relationship Id="rId2" Type="http://schemas.openxmlformats.org/officeDocument/2006/relationships/audio" Target="../media/media4.mp3"/><Relationship Id="rId16" Type="http://schemas.openxmlformats.org/officeDocument/2006/relationships/image" Target="../media/image52.png"/><Relationship Id="rId20" Type="http://schemas.openxmlformats.org/officeDocument/2006/relationships/image" Target="../media/image54.png"/><Relationship Id="rId1" Type="http://schemas.microsoft.com/office/2007/relationships/media" Target="../media/media4.mp3"/><Relationship Id="rId6" Type="http://schemas.openxmlformats.org/officeDocument/2006/relationships/image" Target="../media/image39.png"/><Relationship Id="rId11" Type="http://schemas.microsoft.com/office/2007/relationships/hdphoto" Target="../media/hdphoto3.wdp"/><Relationship Id="rId24" Type="http://schemas.openxmlformats.org/officeDocument/2006/relationships/slide" Target="slide8.xml"/><Relationship Id="rId5" Type="http://schemas.openxmlformats.org/officeDocument/2006/relationships/image" Target="../media/image50.jpeg"/><Relationship Id="rId15" Type="http://schemas.microsoft.com/office/2007/relationships/hdphoto" Target="../media/hdphoto6.wdp"/><Relationship Id="rId23" Type="http://schemas.openxmlformats.org/officeDocument/2006/relationships/slide" Target="slide9.xml"/><Relationship Id="rId10" Type="http://schemas.openxmlformats.org/officeDocument/2006/relationships/image" Target="../media/image34.png"/><Relationship Id="rId19" Type="http://schemas.microsoft.com/office/2007/relationships/hdphoto" Target="../media/hdphoto18.wdp"/><Relationship Id="rId4" Type="http://schemas.openxmlformats.org/officeDocument/2006/relationships/notesSlide" Target="../notesSlides/notesSlide3.xml"/><Relationship Id="rId9" Type="http://schemas.microsoft.com/office/2007/relationships/hdphoto" Target="../media/hdphoto5.wdp"/><Relationship Id="rId14" Type="http://schemas.openxmlformats.org/officeDocument/2006/relationships/image" Target="../media/image37.png"/><Relationship Id="rId22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slide" Target="slide7.xml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7.xml"/><Relationship Id="rId6" Type="http://schemas.microsoft.com/office/2007/relationships/hdphoto" Target="../media/hdphoto10.wdp"/><Relationship Id="rId5" Type="http://schemas.openxmlformats.org/officeDocument/2006/relationships/image" Target="../media/image43.png"/><Relationship Id="rId4" Type="http://schemas.microsoft.com/office/2007/relationships/hdphoto" Target="../media/hdphoto18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56.GIF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1.png"/><Relationship Id="rId11" Type="http://schemas.microsoft.com/office/2007/relationships/hdphoto" Target="../media/hdphoto20.wdp"/><Relationship Id="rId5" Type="http://schemas.openxmlformats.org/officeDocument/2006/relationships/image" Target="../media/image55.jpeg"/><Relationship Id="rId10" Type="http://schemas.openxmlformats.org/officeDocument/2006/relationships/image" Target="../media/image57.png"/><Relationship Id="rId4" Type="http://schemas.openxmlformats.org/officeDocument/2006/relationships/notesSlide" Target="../notesSlides/notesSlide4.xml"/><Relationship Id="rId9" Type="http://schemas.microsoft.com/office/2007/relationships/hdphoto" Target="../media/hdphoto10.wdp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65.jpe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2.pn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2.xml"/><Relationship Id="rId6" Type="http://schemas.openxmlformats.org/officeDocument/2006/relationships/image" Target="../media/image74.png"/><Relationship Id="rId5" Type="http://schemas.openxmlformats.org/officeDocument/2006/relationships/image" Target="../media/image58.png"/><Relationship Id="rId4" Type="http://schemas.openxmlformats.org/officeDocument/2006/relationships/image" Target="../media/image73.png"/><Relationship Id="rId9" Type="http://schemas.openxmlformats.org/officeDocument/2006/relationships/image" Target="../media/image7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7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7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5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21.wdp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83A14C4-2ADB-431B-9A9C-30EF58B086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8605" y="2986567"/>
            <a:ext cx="4606289" cy="38714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7479C6D-4457-4FD6-8712-08CDB240C306}"/>
              </a:ext>
            </a:extLst>
          </p:cNvPr>
          <p:cNvSpPr txBox="1"/>
          <p:nvPr/>
        </p:nvSpPr>
        <p:spPr>
          <a:xfrm>
            <a:off x="1531620" y="1257300"/>
            <a:ext cx="99212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</a:rPr>
              <a:t>Chào mừng thầy cô và các em </a:t>
            </a:r>
          </a:p>
          <a:p>
            <a:pPr algn="ctr"/>
            <a:r>
              <a:rPr lang="en-US" sz="60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</a:rPr>
              <a:t>đến với môn Tiếng Việt</a:t>
            </a:r>
            <a:endParaRPr lang="en-US" sz="6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149127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472" l="0" r="100000">
                        <a14:foregroundMark x1="22813" y1="9763" x2="22813" y2="9763"/>
                        <a14:foregroundMark x1="27813" y1="14248" x2="27813" y2="14248"/>
                        <a14:foregroundMark x1="19844" y1="10818" x2="19844" y2="10818"/>
                        <a14:foregroundMark x1="18281" y1="12929" x2="18281" y2="12929"/>
                        <a14:foregroundMark x1="20313" y1="14776" x2="20313" y2="14776"/>
                        <a14:foregroundMark x1="18438" y1="8179" x2="18438" y2="81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2514601"/>
            <a:ext cx="6096000" cy="3609975"/>
          </a:xfrm>
          <a:prstGeom prst="rect">
            <a:avLst/>
          </a:prstGeom>
        </p:spPr>
      </p:pic>
      <p:pic>
        <p:nvPicPr>
          <p:cNvPr id="4" name="TaydukyNhacchuong-Dangcapnhat_48bf (mp3cut.net) (5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877800" y="533400"/>
            <a:ext cx="609600" cy="609600"/>
          </a:xfrm>
          <a:prstGeom prst="rect">
            <a:avLst/>
          </a:prstGeom>
        </p:spPr>
      </p:pic>
      <p:sp>
        <p:nvSpPr>
          <p:cNvPr id="2" name="Oval Callout 1"/>
          <p:cNvSpPr/>
          <p:nvPr/>
        </p:nvSpPr>
        <p:spPr>
          <a:xfrm>
            <a:off x="1905000" y="0"/>
            <a:ext cx="7315200" cy="2514601"/>
          </a:xfrm>
          <a:prstGeom prst="wedgeEllipseCallout">
            <a:avLst>
              <a:gd name="adj1" fmla="val -55681"/>
              <a:gd name="adj2" fmla="val 7407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42950" marR="0" lvl="0" indent="-7429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3800" b="1" i="0" u="none" strike="noStrike" kern="1200" cap="none" spc="0" normalizeH="0" baseline="0" noProof="0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Ôn và khởi động: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Lớp mình ơi chúng ta hãy giúp thầy trò đường tăng trả lời tốt các câu hỏi vượt qua các thử thách để đến Tây Trúc thỉnh kinh nhé.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692" b="96000" l="9963" r="89851">
                        <a14:foregroundMark x1="35196" y1="28154" x2="39385" y2="29231"/>
                        <a14:foregroundMark x1="55121" y1="30615" x2="58845" y2="32692"/>
                        <a14:foregroundMark x1="69088" y1="20077" x2="69088" y2="23923"/>
                        <a14:foregroundMark x1="35196" y1="13462" x2="35196" y2="173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4800" y="2590800"/>
            <a:ext cx="2357489" cy="2419350"/>
          </a:xfrm>
          <a:prstGeom prst="rect">
            <a:avLst/>
          </a:prstGeom>
        </p:spPr>
      </p:pic>
      <p:sp>
        <p:nvSpPr>
          <p:cNvPr id="3" name="Text Box 2"/>
          <p:cNvSpPr txBox="1"/>
          <p:nvPr/>
        </p:nvSpPr>
        <p:spPr>
          <a:xfrm>
            <a:off x="1557020" y="6408420"/>
            <a:ext cx="9077325" cy="36830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/>
                <a:solidFill>
                  <a:prstClr val="white"/>
                </a:solidFill>
                <a:effectLst/>
                <a:uLnTx/>
                <a:uFillTx/>
                <a:latin typeface="Calibri"/>
                <a:ea typeface="Arial-Rounded"/>
                <a:cs typeface="+mn-cs"/>
              </a:rPr>
              <a:t>Bản quyền thuộc về: FB Hương Thảo - https://www.facebook.com/huongthaoGADT/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46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23000" r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857" l="154" r="99692">
                        <a14:foregroundMark x1="60154" y1="42489" x2="72923" y2="49070"/>
                        <a14:foregroundMark x1="55692" y1="58941" x2="55385" y2="69099"/>
                        <a14:foregroundMark x1="60154" y1="75107" x2="76769" y2="73820"/>
                        <a14:foregroundMark x1="66308" y1="78398" x2="64000" y2="77110"/>
                        <a14:foregroundMark x1="47077" y1="95994" x2="47077" y2="95994"/>
                        <a14:foregroundMark x1="47077" y1="96567" x2="47077" y2="96567"/>
                        <a14:foregroundMark x1="71692" y1="94134" x2="74923" y2="94421"/>
                        <a14:foregroundMark x1="55692" y1="67668" x2="48923" y2="75393"/>
                        <a14:foregroundMark x1="59231" y1="76824" x2="54000" y2="73534"/>
                        <a14:foregroundMark x1="72000" y1="77110" x2="74923" y2="77396"/>
                        <a14:foregroundMark x1="42154" y1="92990" x2="46769" y2="944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1" y="3856729"/>
            <a:ext cx="1647457" cy="1771650"/>
          </a:xfrm>
          <a:prstGeom prst="rect">
            <a:avLst/>
          </a:prstGeom>
        </p:spPr>
      </p:pic>
      <p:pic>
        <p:nvPicPr>
          <p:cNvPr id="5" name="Content Placeholder 5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91" b="100000" l="0" r="100000">
                        <a14:foregroundMark x1="22803" y1="66602" x2="31829" y2="61914"/>
                        <a14:foregroundMark x1="23990" y1="70313" x2="32304" y2="65039"/>
                        <a14:foregroundMark x1="30641" y1="57031" x2="31591" y2="59375"/>
                        <a14:foregroundMark x1="37055" y1="57227" x2="39430" y2="56250"/>
                        <a14:foregroundMark x1="39430" y1="56250" x2="39430" y2="56250"/>
                        <a14:foregroundMark x1="37055" y1="63477" x2="43230" y2="609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1" y="4163548"/>
            <a:ext cx="1503759" cy="1828800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843" b="96457" l="0" r="980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316" y="1752600"/>
            <a:ext cx="3030415" cy="21381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932" b="95548" l="9961" r="90625">
                        <a14:foregroundMark x1="61914" y1="20205" x2="61914" y2="20205"/>
                        <a14:foregroundMark x1="61914" y1="25685" x2="61914" y2="25685"/>
                        <a14:foregroundMark x1="62305" y1="34247" x2="62305" y2="34247"/>
                        <a14:foregroundMark x1="65430" y1="66438" x2="65430" y2="66438"/>
                        <a14:foregroundMark x1="66211" y1="81507" x2="66211" y2="81507"/>
                        <a14:foregroundMark x1="66406" y1="53425" x2="66406" y2="53425"/>
                        <a14:foregroundMark x1="76172" y1="32534" x2="76172" y2="32534"/>
                        <a14:foregroundMark x1="72266" y1="26712" x2="72266" y2="26712"/>
                        <a14:foregroundMark x1="77344" y1="34247" x2="77344" y2="34247"/>
                        <a14:foregroundMark x1="72266" y1="26712" x2="72266" y2="267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817" r="30366"/>
          <a:stretch>
            <a:fillRect/>
          </a:stretch>
        </p:blipFill>
        <p:spPr>
          <a:xfrm>
            <a:off x="5597845" y="4140004"/>
            <a:ext cx="1442090" cy="23622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2663" b="100000" l="0" r="9010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3554" y="3997590"/>
            <a:ext cx="1421847" cy="2322350"/>
          </a:xfrm>
          <a:prstGeom prst="rect">
            <a:avLst/>
          </a:prstGeom>
        </p:spPr>
      </p:pic>
      <p:pic>
        <p:nvPicPr>
          <p:cNvPr id="12" name="Content Placeholder 3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4478" b="100000" l="7083" r="904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2006" y="32826"/>
            <a:ext cx="3124200" cy="2616517"/>
          </a:xfrm>
          <a:prstGeom prst="rect">
            <a:avLst/>
          </a:prstGeom>
        </p:spPr>
      </p:pic>
      <p:pic>
        <p:nvPicPr>
          <p:cNvPr id="14" name="Content Placeholder 3"/>
          <p:cNvPicPr>
            <a:picLocks noChangeAspect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2564" b="96433" l="1077" r="98077">
                        <a14:foregroundMark x1="81769" y1="39911" x2="82615" y2="416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1" y="5828610"/>
            <a:ext cx="1374683" cy="948531"/>
          </a:xfrm>
          <a:prstGeom prst="rect">
            <a:avLst/>
          </a:prstGeom>
        </p:spPr>
      </p:pic>
      <p:pic>
        <p:nvPicPr>
          <p:cNvPr id="15" name="TaydukyNhacchuong-Dangcapnhat_48bf (mp3cut.net) (2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676400" y="1711283"/>
            <a:ext cx="609600" cy="609600"/>
          </a:xfrm>
          <a:prstGeom prst="rect">
            <a:avLst/>
          </a:prstGeom>
        </p:spPr>
      </p:pic>
      <p:sp>
        <p:nvSpPr>
          <p:cNvPr id="13" name="Flowchart: Connector 12">
            <a:hlinkClick r:id="rId20" action="ppaction://hlinksldjump"/>
            <a:extLst>
              <a:ext uri="{FF2B5EF4-FFF2-40B4-BE49-F238E27FC236}">
                <a16:creationId xmlns:a16="http://schemas.microsoft.com/office/drawing/2014/main" id="{09DEF26E-3AEE-40B5-B9F2-44F12E67B91D}"/>
              </a:ext>
            </a:extLst>
          </p:cNvPr>
          <p:cNvSpPr/>
          <p:nvPr/>
        </p:nvSpPr>
        <p:spPr>
          <a:xfrm>
            <a:off x="5597845" y="6319940"/>
            <a:ext cx="533400" cy="457200"/>
          </a:xfrm>
          <a:prstGeom prst="flowChartConnector">
            <a:avLst/>
          </a:prstGeom>
          <a:solidFill>
            <a:srgbClr val="D60093"/>
          </a:solidFill>
          <a:ln>
            <a:solidFill>
              <a:srgbClr val="E20C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1</a:t>
            </a:r>
          </a:p>
        </p:txBody>
      </p:sp>
      <p:sp>
        <p:nvSpPr>
          <p:cNvPr id="16" name="Pentagon 3">
            <a:hlinkClick r:id="rId21" action="ppaction://hlinksldjump"/>
            <a:extLst>
              <a:ext uri="{FF2B5EF4-FFF2-40B4-BE49-F238E27FC236}">
                <a16:creationId xmlns:a16="http://schemas.microsoft.com/office/drawing/2014/main" id="{C3CA3D65-815E-41AF-BA9B-332F7BDD3E56}"/>
              </a:ext>
            </a:extLst>
          </p:cNvPr>
          <p:cNvSpPr/>
          <p:nvPr/>
        </p:nvSpPr>
        <p:spPr>
          <a:xfrm>
            <a:off x="11353800" y="6319940"/>
            <a:ext cx="838200" cy="457200"/>
          </a:xfrm>
          <a:prstGeom prst="homePlate">
            <a:avLst/>
          </a:prstGeom>
          <a:solidFill>
            <a:srgbClr val="D600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/>
              <a:ea typeface="Arial-Rounded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1.85939E-6 L 0.00069 -0.35338 " pathEditMode="relative" rAng="0" ptsTypes="AA">
                                      <p:cBhvr>
                                        <p:cTn id="1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-176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25 L -3.33333E-6 2.53469E-6 " pathEditMode="relative" rAng="0" ptsTypes="AA">
                                      <p:cBhvr>
                                        <p:cTn id="2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35985E-6 L 0.43316 -0.00786 " pathEditMode="relative" rAng="0" ptsTypes="AA">
                                      <p:cBhvr>
                                        <p:cTn id="38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49" y="-3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4904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23000" r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077453" y="787364"/>
            <a:ext cx="4935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/>
                <a:cs typeface="Times New Roman" panose="02020603050405020304" pitchFamily="18" charset="0"/>
              </a:rPr>
              <a:t>…..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66800" y="1602562"/>
            <a:ext cx="4928323" cy="970600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A.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Mẹ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416912" y="1579116"/>
            <a:ext cx="5622688" cy="99404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B.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cửa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nhớ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66800" y="2787340"/>
            <a:ext cx="4905576" cy="870260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C.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Chơi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chong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chóng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465932" y="2755684"/>
            <a:ext cx="5573667" cy="901915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mang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về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yêu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thương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6588" y="1577027"/>
            <a:ext cx="650425" cy="57158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7670" y="2768391"/>
            <a:ext cx="649634" cy="57089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3038" y="1577027"/>
            <a:ext cx="649634" cy="51970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3675" y="2734903"/>
            <a:ext cx="649634" cy="570890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1066800" y="220626"/>
            <a:ext cx="10744200" cy="107477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trước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đã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học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gì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</a:p>
        </p:txBody>
      </p:sp>
      <p:pic>
        <p:nvPicPr>
          <p:cNvPr id="20" name="Content Placeholder 3"/>
          <p:cNvPicPr>
            <a:picLocks noGrp="1" noChangeAspect="1"/>
          </p:cNvPicPr>
          <p:nvPr>
            <p:ph idx="1"/>
          </p:nvPr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9155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3871777"/>
            <a:ext cx="7543800" cy="2986224"/>
          </a:xfrm>
        </p:spPr>
      </p:pic>
      <p:sp>
        <p:nvSpPr>
          <p:cNvPr id="21" name="Arrow: Right 13">
            <a:hlinkClick r:id="rId10" action="ppaction://hlinksldjump"/>
            <a:extLst>
              <a:ext uri="{FF2B5EF4-FFF2-40B4-BE49-F238E27FC236}">
                <a16:creationId xmlns:a16="http://schemas.microsoft.com/office/drawing/2014/main" id="{EC5D322D-A23E-40A4-839D-27143A950726}"/>
              </a:ext>
            </a:extLst>
          </p:cNvPr>
          <p:cNvSpPr/>
          <p:nvPr/>
        </p:nvSpPr>
        <p:spPr>
          <a:xfrm rot="10605222" flipH="1">
            <a:off x="11121344" y="6018139"/>
            <a:ext cx="997641" cy="601127"/>
          </a:xfrm>
          <a:prstGeom prst="rightArrow">
            <a:avLst/>
          </a:prstGeom>
          <a:solidFill>
            <a:srgbClr val="D600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/>
              <a:ea typeface="Arial-Rounded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3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7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5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2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7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9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8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2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6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8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9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9" grpId="0"/>
      <p:bldP spid="10" grpId="0" bldLvl="0" animBg="1"/>
      <p:bldP spid="11" grpId="0" bldLvl="0" animBg="1"/>
      <p:bldP spid="12" grpId="0" bldLvl="0" animBg="1"/>
      <p:bldP spid="13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43" b="96457" l="0" r="980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872096"/>
            <a:ext cx="2209800" cy="2824060"/>
          </a:xfrm>
          <a:prstGeom prst="rect">
            <a:avLst/>
          </a:prstGeom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9857" l="154" r="99692">
                        <a14:foregroundMark x1="60154" y1="42489" x2="72923" y2="49070"/>
                        <a14:foregroundMark x1="55692" y1="58941" x2="55385" y2="69099"/>
                        <a14:foregroundMark x1="60154" y1="75107" x2="76769" y2="73820"/>
                        <a14:foregroundMark x1="66308" y1="78398" x2="64000" y2="77110"/>
                        <a14:foregroundMark x1="47077" y1="95994" x2="47077" y2="95994"/>
                        <a14:foregroundMark x1="47077" y1="96567" x2="47077" y2="96567"/>
                        <a14:foregroundMark x1="71692" y1="94134" x2="74923" y2="94421"/>
                        <a14:foregroundMark x1="55692" y1="67668" x2="48923" y2="75393"/>
                        <a14:foregroundMark x1="59231" y1="76824" x2="54000" y2="73534"/>
                        <a14:foregroundMark x1="72000" y1="77110" x2="74923" y2="77396"/>
                        <a14:foregroundMark x1="42154" y1="92990" x2="46769" y2="944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88652">
            <a:off x="2072846" y="4185691"/>
            <a:ext cx="1426310" cy="1839860"/>
          </a:xfrm>
          <a:prstGeom prst="rect">
            <a:avLst/>
          </a:prstGeom>
        </p:spPr>
      </p:pic>
      <p:pic>
        <p:nvPicPr>
          <p:cNvPr id="6" name="Content Placeholder 5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91" b="100000" l="0" r="100000">
                        <a14:foregroundMark x1="22803" y1="66602" x2="31829" y2="61914"/>
                        <a14:foregroundMark x1="23990" y1="70313" x2="32304" y2="65039"/>
                        <a14:foregroundMark x1="30641" y1="57031" x2="31591" y2="59375"/>
                        <a14:foregroundMark x1="37055" y1="57227" x2="39430" y2="56250"/>
                        <a14:foregroundMark x1="39430" y1="56250" x2="39430" y2="56250"/>
                        <a14:foregroundMark x1="37055" y1="63477" x2="43230" y2="609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654" y="4110575"/>
            <a:ext cx="1346950" cy="197154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932" b="95548" l="9961" r="90625">
                        <a14:foregroundMark x1="61914" y1="20205" x2="61914" y2="20205"/>
                        <a14:foregroundMark x1="61914" y1="25685" x2="61914" y2="25685"/>
                        <a14:foregroundMark x1="62305" y1="34247" x2="62305" y2="34247"/>
                        <a14:foregroundMark x1="65430" y1="66438" x2="65430" y2="66438"/>
                        <a14:foregroundMark x1="66211" y1="81507" x2="66211" y2="81507"/>
                        <a14:foregroundMark x1="66406" y1="53425" x2="66406" y2="53425"/>
                        <a14:foregroundMark x1="76172" y1="32534" x2="76172" y2="32534"/>
                        <a14:foregroundMark x1="72266" y1="26712" x2="72266" y2="26712"/>
                        <a14:foregroundMark x1="77344" y1="34247" x2="77344" y2="34247"/>
                        <a14:foregroundMark x1="72266" y1="26712" x2="72266" y2="267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817" r="30366"/>
          <a:stretch>
            <a:fillRect/>
          </a:stretch>
        </p:blipFill>
        <p:spPr>
          <a:xfrm>
            <a:off x="4495800" y="3915448"/>
            <a:ext cx="1213490" cy="2496493"/>
          </a:xfrm>
          <a:prstGeom prst="rect">
            <a:avLst/>
          </a:prstGeom>
        </p:spPr>
      </p:pic>
      <p:pic>
        <p:nvPicPr>
          <p:cNvPr id="8" name="Content Placeholder 3"/>
          <p:cNvPicPr>
            <a:picLocks noGrp="1" noChangeAspect="1"/>
          </p:cNvPicPr>
          <p:nvPr>
            <p:ph idx="1"/>
          </p:nvPr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3852" b="92777" l="5077" r="9153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3670970"/>
            <a:ext cx="2859760" cy="2740971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10000" r="90000">
                        <a14:foregroundMark x1="41625" y1="34625" x2="41125" y2="38750"/>
                        <a14:foregroundMark x1="38250" y1="36125" x2="38750" y2="39750"/>
                        <a14:foregroundMark x1="52250" y1="28500" x2="53500" y2="32375"/>
                        <a14:foregroundMark x1="50250" y1="47750" x2="67875" y2="46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422" y="4892626"/>
            <a:ext cx="2005818" cy="2005818"/>
          </a:xfrm>
          <a:prstGeom prst="rect">
            <a:avLst/>
          </a:prstGeom>
        </p:spPr>
      </p:pic>
      <p:pic>
        <p:nvPicPr>
          <p:cNvPr id="10" name="Content Placeholder 3"/>
          <p:cNvPicPr>
            <a:picLocks noChangeAspect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3852" b="92777" l="5077" r="9153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1686" y="627243"/>
            <a:ext cx="2091584" cy="2004703"/>
          </a:xfrm>
          <a:prstGeom prst="rect">
            <a:avLst/>
          </a:prstGeom>
        </p:spPr>
      </p:pic>
      <p:pic>
        <p:nvPicPr>
          <p:cNvPr id="11" name="Content Placeholder 3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9857" l="154" r="99692">
                        <a14:foregroundMark x1="60154" y1="42489" x2="72923" y2="49070"/>
                        <a14:foregroundMark x1="55692" y1="58941" x2="55385" y2="69099"/>
                        <a14:foregroundMark x1="60154" y1="75107" x2="76769" y2="73820"/>
                        <a14:foregroundMark x1="66308" y1="78398" x2="64000" y2="77110"/>
                        <a14:foregroundMark x1="47077" y1="95994" x2="47077" y2="95994"/>
                        <a14:foregroundMark x1="47077" y1="96567" x2="47077" y2="96567"/>
                        <a14:foregroundMark x1="71692" y1="94134" x2="74923" y2="94421"/>
                        <a14:foregroundMark x1="55692" y1="67668" x2="48923" y2="75393"/>
                        <a14:foregroundMark x1="59231" y1="76824" x2="54000" y2="73534"/>
                        <a14:foregroundMark x1="72000" y1="77110" x2="74923" y2="77396"/>
                        <a14:foregroundMark x1="42154" y1="92990" x2="46769" y2="944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88652">
            <a:off x="1495752" y="920683"/>
            <a:ext cx="1426310" cy="1839860"/>
          </a:xfrm>
          <a:prstGeom prst="rect">
            <a:avLst/>
          </a:prstGeom>
        </p:spPr>
      </p:pic>
      <p:pic>
        <p:nvPicPr>
          <p:cNvPr id="12" name="Content Placeholder 3"/>
          <p:cNvPicPr>
            <a:picLocks noChangeAspect="1"/>
          </p:cNvPicPr>
          <p:nvPr/>
        </p:nvPicPr>
        <p:blipFill rotWithShape="1"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4478" b="100000" l="7083" r="904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035" t="-1" b="3673"/>
          <a:stretch>
            <a:fillRect/>
          </a:stretch>
        </p:blipFill>
        <p:spPr>
          <a:xfrm>
            <a:off x="4495801" y="-53218"/>
            <a:ext cx="2023171" cy="1834662"/>
          </a:xfrm>
          <a:prstGeom prst="rect">
            <a:avLst/>
          </a:prstGeom>
        </p:spPr>
      </p:pic>
      <p:pic>
        <p:nvPicPr>
          <p:cNvPr id="14" name="TaydukyNhacchuong-Dangcapnhat_48bf (mp3cut.net) (3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12954000" y="559313"/>
            <a:ext cx="609600" cy="609600"/>
          </a:xfrm>
          <a:prstGeom prst="rect">
            <a:avLst/>
          </a:prstGeom>
        </p:spPr>
      </p:pic>
      <p:sp>
        <p:nvSpPr>
          <p:cNvPr id="15" name="Flowchart: Connector 14">
            <a:hlinkClick r:id="rId23" action="ppaction://hlinksldjump"/>
            <a:extLst>
              <a:ext uri="{FF2B5EF4-FFF2-40B4-BE49-F238E27FC236}">
                <a16:creationId xmlns:a16="http://schemas.microsoft.com/office/drawing/2014/main" id="{BEF4C473-0C62-41F8-AD06-DF8B2C3E540A}"/>
              </a:ext>
            </a:extLst>
          </p:cNvPr>
          <p:cNvSpPr/>
          <p:nvPr/>
        </p:nvSpPr>
        <p:spPr>
          <a:xfrm>
            <a:off x="2713291" y="6048646"/>
            <a:ext cx="410909" cy="363295"/>
          </a:xfrm>
          <a:prstGeom prst="flowChartConnector">
            <a:avLst/>
          </a:prstGeom>
          <a:solidFill>
            <a:srgbClr val="D600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2</a:t>
            </a:r>
          </a:p>
        </p:txBody>
      </p:sp>
      <p:sp>
        <p:nvSpPr>
          <p:cNvPr id="16" name="Right Arrow 2">
            <a:hlinkClick r:id="rId24" action="ppaction://hlinksldjump"/>
            <a:extLst>
              <a:ext uri="{FF2B5EF4-FFF2-40B4-BE49-F238E27FC236}">
                <a16:creationId xmlns:a16="http://schemas.microsoft.com/office/drawing/2014/main" id="{3B9A9D1C-3449-4A95-A0F4-CD861BA32582}"/>
              </a:ext>
            </a:extLst>
          </p:cNvPr>
          <p:cNvSpPr/>
          <p:nvPr/>
        </p:nvSpPr>
        <p:spPr>
          <a:xfrm>
            <a:off x="11049000" y="6082121"/>
            <a:ext cx="992860" cy="623480"/>
          </a:xfrm>
          <a:prstGeom prst="rightArrow">
            <a:avLst/>
          </a:prstGeom>
          <a:solidFill>
            <a:srgbClr val="D600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/>
              <a:ea typeface="Arial-Rounded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47895 L 0.125 0.21601 L -0.125 0.21601 L 3.33333E-6 -0.47895 Z " pathEditMode="relative" rAng="0" ptsTypes="FFFF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4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4.21832E-6 L 0.33698 -0.51064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40" y="-25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1.40611E-6 L -0.00799 -0.51896 " pathEditMode="relative" rAng="0" ptsTypes="AA">
                                      <p:cBhvr>
                                        <p:cTn id="3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9" y="-259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2.96022E-7 L 0.31892 0.46207 " pathEditMode="relative" rAng="0" ptsTypes="AA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37" y="231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4.34783E-6 L 0.55764 0.00716 " pathEditMode="relative" rAng="0" ptsTypes="AA">
                                      <p:cBhvr>
                                        <p:cTn id="66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882" y="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27742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143001" y="1371599"/>
            <a:ext cx="4244316" cy="1032427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A.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3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324601" y="1371599"/>
            <a:ext cx="5105399" cy="1032427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B.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1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324601" y="3010757"/>
            <a:ext cx="5105399" cy="1002765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2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43000" y="2982338"/>
            <a:ext cx="4259315" cy="1094753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0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8023" y="1633211"/>
            <a:ext cx="604292" cy="70805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6598" y="3335937"/>
            <a:ext cx="603402" cy="64362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325" y="2982339"/>
            <a:ext cx="603557" cy="70719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6518" y="1357743"/>
            <a:ext cx="549444" cy="64379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708564" y="1371600"/>
            <a:ext cx="64044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/>
                <a:cs typeface="Times New Roman" panose="02020603050405020304" pitchFamily="18" charset="0"/>
              </a:rPr>
              <a:t>:</a:t>
            </a:r>
          </a:p>
        </p:txBody>
      </p:sp>
      <p:pic>
        <p:nvPicPr>
          <p:cNvPr id="15" name="Content Placeholder 3"/>
          <p:cNvPicPr>
            <a:picLocks noGrp="1" noChangeAspect="1"/>
          </p:cNvPicPr>
          <p:nvPr>
            <p:ph idx="1"/>
          </p:nvPr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9155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2738" y="4077092"/>
            <a:ext cx="7404662" cy="2964259"/>
          </a:xfrm>
        </p:spPr>
      </p:pic>
      <p:sp>
        <p:nvSpPr>
          <p:cNvPr id="16" name="Rounded Rectangle 15"/>
          <p:cNvSpPr/>
          <p:nvPr/>
        </p:nvSpPr>
        <p:spPr>
          <a:xfrm>
            <a:off x="2272738" y="167614"/>
            <a:ext cx="7637950" cy="104628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Trong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Cánh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cửa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nhớ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có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mấy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then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cửa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</a:p>
        </p:txBody>
      </p:sp>
      <p:sp>
        <p:nvSpPr>
          <p:cNvPr id="17" name="Arrow: Right 16">
            <a:hlinkClick r:id="rId10" action="ppaction://hlinksldjump"/>
            <a:extLst>
              <a:ext uri="{FF2B5EF4-FFF2-40B4-BE49-F238E27FC236}">
                <a16:creationId xmlns:a16="http://schemas.microsoft.com/office/drawing/2014/main" id="{FB0B27BB-CCA9-4E74-A116-8278A02C495B}"/>
              </a:ext>
            </a:extLst>
          </p:cNvPr>
          <p:cNvSpPr/>
          <p:nvPr/>
        </p:nvSpPr>
        <p:spPr>
          <a:xfrm rot="10605222" flipH="1">
            <a:off x="11196358" y="6018902"/>
            <a:ext cx="976301" cy="710754"/>
          </a:xfrm>
          <a:prstGeom prst="rightArrow">
            <a:avLst/>
          </a:prstGeom>
          <a:solidFill>
            <a:srgbClr val="D600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/>
              <a:ea typeface="Arial-Rounded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3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7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2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6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75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7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1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8" grpId="0" bldLvl="0" animBg="1"/>
      <p:bldP spid="9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23000" r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478" b="100000" l="7083" r="904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035" t="-1" b="3673"/>
          <a:stretch>
            <a:fillRect/>
          </a:stretch>
        </p:blipFill>
        <p:spPr>
          <a:xfrm>
            <a:off x="7467601" y="-381000"/>
            <a:ext cx="2023171" cy="1834662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843" b="96457" l="0" r="980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432" y="3598703"/>
            <a:ext cx="2080769" cy="2591409"/>
          </a:xfrm>
          <a:prstGeom prst="rect">
            <a:avLst/>
          </a:prstGeom>
        </p:spPr>
      </p:pic>
      <p:pic>
        <p:nvPicPr>
          <p:cNvPr id="7" name="Content Placeholder 3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99857" l="154" r="99692">
                        <a14:foregroundMark x1="60154" y1="42489" x2="72923" y2="49070"/>
                        <a14:foregroundMark x1="55692" y1="58941" x2="55385" y2="69099"/>
                        <a14:foregroundMark x1="60154" y1="75107" x2="76769" y2="73820"/>
                        <a14:foregroundMark x1="66308" y1="78398" x2="64000" y2="77110"/>
                        <a14:foregroundMark x1="47077" y1="95994" x2="47077" y2="95994"/>
                        <a14:foregroundMark x1="47077" y1="96567" x2="47077" y2="96567"/>
                        <a14:foregroundMark x1="71692" y1="94134" x2="74923" y2="94421"/>
                        <a14:foregroundMark x1="55692" y1="67668" x2="48923" y2="75393"/>
                        <a14:foregroundMark x1="59231" y1="76824" x2="54000" y2="73534"/>
                        <a14:foregroundMark x1="72000" y1="77110" x2="74923" y2="77396"/>
                        <a14:foregroundMark x1="42154" y1="92990" x2="46769" y2="944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88652">
            <a:off x="1495821" y="5086350"/>
            <a:ext cx="1647457" cy="1771650"/>
          </a:xfrm>
          <a:prstGeom prst="rect">
            <a:avLst/>
          </a:prstGeom>
        </p:spPr>
      </p:pic>
      <p:pic>
        <p:nvPicPr>
          <p:cNvPr id="8" name="Content Placeholder 5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391" b="100000" l="0" r="100000">
                        <a14:foregroundMark x1="22803" y1="66602" x2="31829" y2="61914"/>
                        <a14:foregroundMark x1="23990" y1="70313" x2="32304" y2="65039"/>
                        <a14:foregroundMark x1="30641" y1="57031" x2="31591" y2="59375"/>
                        <a14:foregroundMark x1="37055" y1="57227" x2="39430" y2="56250"/>
                        <a14:foregroundMark x1="39430" y1="56250" x2="39430" y2="56250"/>
                        <a14:foregroundMark x1="37055" y1="63477" x2="43230" y2="609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921" y="3962401"/>
            <a:ext cx="1503759" cy="220107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9932" b="95548" l="9961" r="90625">
                        <a14:foregroundMark x1="61914" y1="20205" x2="61914" y2="20205"/>
                        <a14:foregroundMark x1="61914" y1="25685" x2="61914" y2="25685"/>
                        <a14:foregroundMark x1="62305" y1="34247" x2="62305" y2="34247"/>
                        <a14:foregroundMark x1="65430" y1="66438" x2="65430" y2="66438"/>
                        <a14:foregroundMark x1="66211" y1="81507" x2="66211" y2="81507"/>
                        <a14:foregroundMark x1="66406" y1="53425" x2="66406" y2="53425"/>
                        <a14:foregroundMark x1="76172" y1="32534" x2="76172" y2="32534"/>
                        <a14:foregroundMark x1="72266" y1="26712" x2="72266" y2="26712"/>
                        <a14:foregroundMark x1="77344" y1="34247" x2="77344" y2="34247"/>
                        <a14:foregroundMark x1="72266" y1="26712" x2="72266" y2="267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817" r="30366"/>
          <a:stretch>
            <a:fillRect/>
          </a:stretch>
        </p:blipFill>
        <p:spPr>
          <a:xfrm>
            <a:off x="3962400" y="4114801"/>
            <a:ext cx="995814" cy="204867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4250" b="98000" l="3750" r="99250">
                        <a14:foregroundMark x1="58500" y1="47417" x2="58500" y2="47417"/>
                        <a14:foregroundMark x1="60833" y1="50167" x2="60833" y2="50167"/>
                        <a14:foregroundMark x1="36167" y1="45833" x2="38083" y2="474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1" t="29803" r="11761" b="26010"/>
          <a:stretch>
            <a:fillRect/>
          </a:stretch>
        </p:blipFill>
        <p:spPr>
          <a:xfrm>
            <a:off x="5175891" y="4894406"/>
            <a:ext cx="1639415" cy="82678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9470" b="91288" l="2667" r="95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1" y="3324078"/>
            <a:ext cx="4242955" cy="1866900"/>
          </a:xfrm>
          <a:prstGeom prst="rect">
            <a:avLst/>
          </a:prstGeom>
        </p:spPr>
      </p:pic>
      <p:pic>
        <p:nvPicPr>
          <p:cNvPr id="13" name="Picture 2" descr="https://pic.pikbest.com/01/09/84/24j888piCdgZ.jpg!bw800"/>
          <p:cNvPicPr>
            <a:picLocks noChangeAspect="1" noChangeArrowheads="1"/>
          </p:cNvPicPr>
          <p:nvPr/>
        </p:nvPicPr>
        <p:blipFill rotWithShape="1"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50374" b="83707" l="25500" r="42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186" t="53044" r="57649" b="13746"/>
          <a:stretch>
            <a:fillRect/>
          </a:stretch>
        </p:blipFill>
        <p:spPr bwMode="auto">
          <a:xfrm>
            <a:off x="9220200" y="2372815"/>
            <a:ext cx="916438" cy="1961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TaydukyNhacchuong-Dangcapnhat_48bf (mp3cut.net) (3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-1371600" y="838200"/>
            <a:ext cx="609600" cy="609600"/>
          </a:xfrm>
          <a:prstGeom prst="rect">
            <a:avLst/>
          </a:prstGeom>
        </p:spPr>
      </p:pic>
      <p:sp>
        <p:nvSpPr>
          <p:cNvPr id="14" name="Right Arrow 1">
            <a:hlinkClick r:id="rId23" action="ppaction://hlinksldjump"/>
            <a:extLst>
              <a:ext uri="{FF2B5EF4-FFF2-40B4-BE49-F238E27FC236}">
                <a16:creationId xmlns:a16="http://schemas.microsoft.com/office/drawing/2014/main" id="{655B4FE8-9F06-4595-BAD6-79B5BF82FCAF}"/>
              </a:ext>
            </a:extLst>
          </p:cNvPr>
          <p:cNvSpPr/>
          <p:nvPr/>
        </p:nvSpPr>
        <p:spPr>
          <a:xfrm>
            <a:off x="11353800" y="6156545"/>
            <a:ext cx="764038" cy="591689"/>
          </a:xfrm>
          <a:prstGeom prst="rightArrow">
            <a:avLst/>
          </a:prstGeom>
          <a:solidFill>
            <a:srgbClr val="D600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/>
              <a:ea typeface="Arial-Rounded"/>
              <a:cs typeface="+mn-cs"/>
            </a:endParaRPr>
          </a:p>
        </p:txBody>
      </p:sp>
      <p:sp>
        <p:nvSpPr>
          <p:cNvPr id="15" name="Oval 14">
            <a:hlinkClick r:id="rId24" action="ppaction://hlinksldjump"/>
            <a:extLst>
              <a:ext uri="{FF2B5EF4-FFF2-40B4-BE49-F238E27FC236}">
                <a16:creationId xmlns:a16="http://schemas.microsoft.com/office/drawing/2014/main" id="{188654FB-A120-4C3E-BF0C-0989D3603736}"/>
              </a:ext>
            </a:extLst>
          </p:cNvPr>
          <p:cNvSpPr/>
          <p:nvPr/>
        </p:nvSpPr>
        <p:spPr>
          <a:xfrm>
            <a:off x="2144039" y="2781300"/>
            <a:ext cx="618394" cy="685800"/>
          </a:xfrm>
          <a:prstGeom prst="ellipse">
            <a:avLst/>
          </a:prstGeom>
          <a:solidFill>
            <a:srgbClr val="D600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09991E-6 L -0.31667 -0.3110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33" y="-155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2.77521E-6 L 0.33889 -0.5464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44" y="-273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4 0.00555 L 0.35868 -0.5383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917" y="-271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834 -0.29996 L -0.35 0.19958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83" y="249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368 -0.07216 L 0.19218 0.05111 C 0.22552 0.0777 0.27517 0.09435 0.32708 0.09435 C 0.38628 0.09435 0.4335 0.0777 0.46684 0.05111 L 0.62569 -0.07216 " pathEditMode="relative" rAng="0" ptsTypes="FffFF">
                                      <p:cBhvr>
                                        <p:cTn id="4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01" y="83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2774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3000" r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981200" y="1924981"/>
            <a:ext cx="9372600" cy="211361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Hạt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đào</a:t>
            </a:r>
            <a:endParaRPr kumimoji="0" lang="vi-VN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70" b="91288" l="2667" r="95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499" y="5256928"/>
            <a:ext cx="5682871" cy="1866900"/>
          </a:xfrm>
          <a:prstGeom prst="rect">
            <a:avLst/>
          </a:prstGeom>
        </p:spPr>
      </p:pic>
      <p:pic>
        <p:nvPicPr>
          <p:cNvPr id="16" name="Content Placeholder 3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155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486" y="4267200"/>
            <a:ext cx="4175012" cy="2228874"/>
          </a:xfrm>
        </p:spPr>
      </p:pic>
      <p:sp>
        <p:nvSpPr>
          <p:cNvPr id="18" name="Rounded Rectangle 17"/>
          <p:cNvSpPr/>
          <p:nvPr/>
        </p:nvSpPr>
        <p:spPr>
          <a:xfrm>
            <a:off x="2385808" y="76200"/>
            <a:ext cx="8510792" cy="135777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Trong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truyện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cháu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cô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Tiên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cho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2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anh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hạt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gì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</a:p>
        </p:txBody>
      </p:sp>
      <p:sp>
        <p:nvSpPr>
          <p:cNvPr id="7" name="Arrow: Right 23">
            <a:hlinkClick r:id="rId7" action="ppaction://hlinksldjump"/>
            <a:extLst>
              <a:ext uri="{FF2B5EF4-FFF2-40B4-BE49-F238E27FC236}">
                <a16:creationId xmlns:a16="http://schemas.microsoft.com/office/drawing/2014/main" id="{B77C5336-4643-4B9A-8B38-0B9B8287D483}"/>
              </a:ext>
            </a:extLst>
          </p:cNvPr>
          <p:cNvSpPr/>
          <p:nvPr/>
        </p:nvSpPr>
        <p:spPr>
          <a:xfrm rot="10605222" flipH="1">
            <a:off x="11211620" y="6046642"/>
            <a:ext cx="964616" cy="584113"/>
          </a:xfrm>
          <a:prstGeom prst="rightArrow">
            <a:avLst/>
          </a:prstGeom>
          <a:solidFill>
            <a:srgbClr val="D600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/>
              <a:ea typeface="Arial-Rounded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aydukyNhacchuong-Dangcapnhat_48bf (mp3cut.net) (4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47800" y="1458503"/>
            <a:ext cx="609600" cy="609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71800" y="152400"/>
            <a:ext cx="5410200" cy="34944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Content Placeholder 3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9155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0674" y="3810000"/>
            <a:ext cx="6553199" cy="2795466"/>
          </a:xfrm>
          <a:prstGeom prst="rect">
            <a:avLst/>
          </a:prstGeom>
        </p:spPr>
      </p:pic>
      <p:sp>
        <p:nvSpPr>
          <p:cNvPr id="10" name="Oval Callout 9"/>
          <p:cNvSpPr/>
          <p:nvPr/>
        </p:nvSpPr>
        <p:spPr>
          <a:xfrm>
            <a:off x="8208818" y="152400"/>
            <a:ext cx="3962400" cy="3494497"/>
          </a:xfrm>
          <a:prstGeom prst="wedgeEllipseCallout">
            <a:avLst>
              <a:gd name="adj1" fmla="val -71532"/>
              <a:gd name="adj2" fmla="val 26818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CHÚC MỪNG THẦY TRÒ ĐƯỜNG TĂNG ĐÃ VƯỢT QUA THỬ THÁCH LẤY CHÂN KINH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682" b="98182" l="0" r="100000">
                        <a14:foregroundMark x1="40385" y1="17045" x2="43462" y2="88864"/>
                        <a14:foregroundMark x1="35385" y1="24318" x2="30000" y2="46591"/>
                        <a14:foregroundMark x1="72308" y1="18409" x2="61154" y2="81136"/>
                        <a14:foregroundMark x1="67308" y1="69318" x2="82308" y2="81136"/>
                        <a14:foregroundMark x1="72308" y1="74318" x2="70000" y2="87273"/>
                        <a14:foregroundMark x1="18846" y1="75682" x2="52308" y2="90909"/>
                        <a14:foregroundMark x1="16538" y1="82273" x2="26538" y2="82500"/>
                        <a14:foregroundMark x1="45000" y1="73864" x2="61923" y2="73864"/>
                        <a14:foregroundMark x1="31923" y1="52045" x2="25769" y2="584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" y="2282535"/>
            <a:ext cx="2476500" cy="4191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60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97283F-8797-43CA-9D9A-3D9EEEF7D9EA}"/>
              </a:ext>
            </a:extLst>
          </p:cNvPr>
          <p:cNvSpPr txBox="1"/>
          <p:nvPr/>
        </p:nvSpPr>
        <p:spPr>
          <a:xfrm>
            <a:off x="3984458" y="2599256"/>
            <a:ext cx="42230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err="1">
                <a:solidFill>
                  <a:srgbClr val="00B050"/>
                </a:solidFill>
              </a:rPr>
              <a:t>Tiết</a:t>
            </a:r>
            <a:r>
              <a:rPr lang="en-US" sz="7200" b="1" dirty="0">
                <a:solidFill>
                  <a:srgbClr val="00B050"/>
                </a:solidFill>
              </a:rPr>
              <a:t>  1 + 2</a:t>
            </a:r>
          </a:p>
          <a:p>
            <a:pPr algn="ctr"/>
            <a:r>
              <a:rPr lang="en-US" sz="7200" b="1" dirty="0" err="1">
                <a:solidFill>
                  <a:srgbClr val="00B050"/>
                </a:solidFill>
              </a:rPr>
              <a:t>Đọc</a:t>
            </a:r>
            <a:endParaRPr lang="en-US" sz="72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7083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6" r="34400" b="5897"/>
          <a:stretch/>
        </p:blipFill>
        <p:spPr>
          <a:xfrm>
            <a:off x="239349" y="13235"/>
            <a:ext cx="7575296" cy="64536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44556" y="1567152"/>
            <a:ext cx="4027508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defTabSz="1219170"/>
            <a:r>
              <a:rPr lang="en-US" altLang="zh-CN" sz="36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Mục</a:t>
            </a:r>
            <a:r>
              <a:rPr lang="en-US" altLang="zh-CN" sz="36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36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tiêu</a:t>
            </a:r>
            <a:r>
              <a:rPr lang="en-US" altLang="zh-CN" sz="36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36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bài</a:t>
            </a:r>
            <a:r>
              <a:rPr lang="en-US" altLang="zh-CN" sz="36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36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học</a:t>
            </a:r>
            <a:endParaRPr lang="en-US" altLang="zh-CN" sz="3600" b="1" dirty="0">
              <a:solidFill>
                <a:srgbClr val="FF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6" name="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67" t="52385" r="7734" b="5896"/>
          <a:stretch/>
        </p:blipFill>
        <p:spPr>
          <a:xfrm>
            <a:off x="6672064" y="3762717"/>
            <a:ext cx="5315712" cy="2861056"/>
          </a:xfrm>
          <a:prstGeom prst="rect">
            <a:avLst/>
          </a:prstGeom>
        </p:spPr>
      </p:pic>
      <p:pic>
        <p:nvPicPr>
          <p:cNvPr id="7" name="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33" t="41480" r="29200" b="9927"/>
          <a:stretch/>
        </p:blipFill>
        <p:spPr>
          <a:xfrm>
            <a:off x="7043904" y="2978368"/>
            <a:ext cx="2665984" cy="3332480"/>
          </a:xfrm>
          <a:prstGeom prst="rect">
            <a:avLst/>
          </a:prstGeom>
        </p:spPr>
      </p:pic>
      <p:pic>
        <p:nvPicPr>
          <p:cNvPr id="8" name="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00" t="40532" r="10666" b="10638"/>
          <a:stretch/>
        </p:blipFill>
        <p:spPr>
          <a:xfrm>
            <a:off x="9282112" y="2978368"/>
            <a:ext cx="2357120" cy="334873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96C5001-69C3-497B-BC34-2D4F2EBF30F1}"/>
              </a:ext>
            </a:extLst>
          </p:cNvPr>
          <p:cNvSpPr txBox="1"/>
          <p:nvPr/>
        </p:nvSpPr>
        <p:spPr>
          <a:xfrm>
            <a:off x="1269507" y="2593720"/>
            <a:ext cx="5774397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457200" indent="-457200" defTabSz="1219170">
              <a:buFont typeface="Arial" panose="020B0604020202020204" pitchFamily="34" charset="0"/>
              <a:buChar char="•"/>
            </a:pPr>
            <a:r>
              <a:rPr lang="vi-VN" altLang="zh-CN" sz="2800" b="1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Đọc đúng các tiếng trong bài, ngắt nghỉ đúng nhịp thơ trong bài.</a:t>
            </a:r>
            <a:endParaRPr lang="en-US" altLang="zh-CN" sz="2800" b="1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275C8A-DA65-497D-AF99-2D57AA5A9F95}"/>
              </a:ext>
            </a:extLst>
          </p:cNvPr>
          <p:cNvSpPr txBox="1"/>
          <p:nvPr/>
        </p:nvSpPr>
        <p:spPr>
          <a:xfrm>
            <a:off x="1222565" y="3690501"/>
            <a:ext cx="5774397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457200" indent="-457200" defTabSz="1219170">
              <a:buFont typeface="Arial" panose="020B0604020202020204" pitchFamily="34" charset="0"/>
              <a:buChar char="•"/>
            </a:pPr>
            <a:r>
              <a:rPr lang="vi-VN" altLang="zh-CN" sz="2800" b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Trả lời được các câu hỏi của bài.</a:t>
            </a:r>
            <a:endParaRPr lang="en-US" altLang="zh-CN" sz="2800" b="1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4444F2-5CF3-494C-92A9-E5251BFD3E64}"/>
              </a:ext>
            </a:extLst>
          </p:cNvPr>
          <p:cNvSpPr txBox="1"/>
          <p:nvPr/>
        </p:nvSpPr>
        <p:spPr>
          <a:xfrm>
            <a:off x="1239615" y="4305572"/>
            <a:ext cx="5774397" cy="13849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457200" indent="-457200" defTabSz="1219170">
              <a:buFont typeface="Arial" panose="020B0604020202020204" pitchFamily="34" charset="0"/>
              <a:buChar char="•"/>
            </a:pPr>
            <a:r>
              <a:rPr lang="vi-VN" altLang="zh-CN" sz="2800" b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Hiểu nội dung bài: Biết được tình yêu thương gần gũi, gắn bó của ông và cháu</a:t>
            </a:r>
            <a:endParaRPr lang="en-US" altLang="zh-CN" sz="2800" b="1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9397897"/>
      </p:ext>
    </p:extLst>
  </p:cSld>
  <p:clrMapOvr>
    <a:masterClrMapping/>
  </p:clrMapOvr>
  <p:transition spd="slow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Kể</a:t>
            </a:r>
            <a:r>
              <a:rPr lang="en-US" sz="36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những</a:t>
            </a:r>
            <a:r>
              <a:rPr lang="en-US" sz="36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việc</a:t>
            </a:r>
            <a:r>
              <a:rPr lang="en-US" sz="36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lang="en-US" sz="36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làm</a:t>
            </a:r>
            <a:r>
              <a:rPr lang="en-US" sz="36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khiến</a:t>
            </a:r>
            <a:r>
              <a:rPr lang="en-US" sz="36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người</a:t>
            </a:r>
            <a:r>
              <a:rPr lang="en-US" sz="36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thân</a:t>
            </a:r>
            <a:r>
              <a:rPr lang="en-US" sz="36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vui</a:t>
            </a:r>
            <a:endParaRPr lang="en-US" sz="36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73355" y="156845"/>
            <a:ext cx="1478280" cy="89916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0810148-C6DF-470D-9AC6-FA14BCA9C7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0823" y="1678035"/>
            <a:ext cx="3072572" cy="4015293"/>
          </a:xfrm>
          <a:prstGeom prst="rect">
            <a:avLst/>
          </a:prstGeom>
        </p:spPr>
      </p:pic>
      <p:pic>
        <p:nvPicPr>
          <p:cNvPr id="7" name="Picture 2" descr="Pin by Alecsa on Good vs bad in 2021 | Polite kids, Kids vector, Mom help">
            <a:extLst>
              <a:ext uri="{FF2B5EF4-FFF2-40B4-BE49-F238E27FC236}">
                <a16:creationId xmlns:a16="http://schemas.microsoft.com/office/drawing/2014/main" id="{3D33BCEE-E9C6-4762-A147-71A4B91F25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2" t="10553" r="11051" b="15720"/>
          <a:stretch/>
        </p:blipFill>
        <p:spPr bwMode="auto">
          <a:xfrm>
            <a:off x="3083037" y="1678035"/>
            <a:ext cx="2634182" cy="3611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139807" y="195580"/>
            <a:ext cx="10972800" cy="1143000"/>
          </a:xfrm>
        </p:spPr>
        <p:txBody>
          <a:bodyPr/>
          <a:lstStyle/>
          <a:p>
            <a:r>
              <a:rPr lang="en-US" dirty="0" err="1">
                <a:solidFill>
                  <a:srgbClr val="FF0000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Thương</a:t>
            </a:r>
            <a:r>
              <a:rPr lang="en-US" dirty="0">
                <a:solidFill>
                  <a:srgbClr val="FF0000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ông</a:t>
            </a:r>
            <a:endParaRPr lang="en-US" dirty="0">
              <a:solidFill>
                <a:srgbClr val="FF0000"/>
              </a:solidFill>
              <a:latin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D16D54A1-E771-477C-90E8-B1FDBD63A2CD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8747623" y="2187842"/>
            <a:ext cx="2838450" cy="4076700"/>
          </a:xfrm>
        </p:spPr>
      </p:pic>
      <p:sp>
        <p:nvSpPr>
          <p:cNvPr id="5" name="Text Box 4"/>
          <p:cNvSpPr txBox="1"/>
          <p:nvPr/>
        </p:nvSpPr>
        <p:spPr>
          <a:xfrm>
            <a:off x="1153462" y="1145656"/>
            <a:ext cx="542671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Ông bị đau chân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Nó sưng nó tấy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Đi phải chống gậy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Khập khiễng, khập khà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Bước lên thềm nhà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Nhấc chân quá khó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Thấy ông nhăn nhó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Việt chơi ngoài sân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Lon ton lại gần,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Âu yếm, nhanh nhảu: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-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Ông vịn vai cháu,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Cháu đỡ ông lên.”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</p:txBody>
      </p:sp>
      <p:sp>
        <p:nvSpPr>
          <p:cNvPr id="7" name="Text Box 6"/>
          <p:cNvSpPr txBox="1"/>
          <p:nvPr/>
        </p:nvSpPr>
        <p:spPr>
          <a:xfrm>
            <a:off x="5094064" y="1145656"/>
            <a:ext cx="474789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Ông bước lên thềm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Trong lòng sung sướng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Quẳng gậy, cúi xuống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Quên cả đớn đau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Ôm cháu xoa đầu: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-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Hoan hô thằng bé!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Bé thế mà khoẻ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Vì nó thương ông.”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</p:txBody>
      </p:sp>
      <p:sp>
        <p:nvSpPr>
          <p:cNvPr id="10" name="Cloud 9"/>
          <p:cNvSpPr/>
          <p:nvPr/>
        </p:nvSpPr>
        <p:spPr>
          <a:xfrm>
            <a:off x="5289232" y="4813378"/>
            <a:ext cx="3104426" cy="1190079"/>
          </a:xfrm>
          <a:prstGeom prst="clou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Đọc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mẫu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139807" y="195580"/>
            <a:ext cx="10972800" cy="1143000"/>
          </a:xfrm>
        </p:spPr>
        <p:txBody>
          <a:bodyPr/>
          <a:lstStyle/>
          <a:p>
            <a:r>
              <a:rPr lang="en-US" dirty="0" err="1">
                <a:solidFill>
                  <a:srgbClr val="FF0000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Thương</a:t>
            </a:r>
            <a:r>
              <a:rPr lang="en-US" dirty="0">
                <a:solidFill>
                  <a:srgbClr val="FF0000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ông</a:t>
            </a:r>
            <a:endParaRPr lang="en-US" dirty="0">
              <a:solidFill>
                <a:srgbClr val="FF0000"/>
              </a:solidFill>
              <a:latin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D16D54A1-E771-477C-90E8-B1FDBD63A2CD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8747623" y="2187842"/>
            <a:ext cx="2838450" cy="4076700"/>
          </a:xfrm>
        </p:spPr>
      </p:pic>
      <p:sp>
        <p:nvSpPr>
          <p:cNvPr id="5" name="Text Box 4"/>
          <p:cNvSpPr txBox="1"/>
          <p:nvPr/>
        </p:nvSpPr>
        <p:spPr>
          <a:xfrm>
            <a:off x="1153462" y="1145656"/>
            <a:ext cx="542671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Ông bị đau chân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Nó sưng nó tấy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Đi phải chống gậy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Khập khiễng, khập khà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Bước lên thềm nhà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Nhấc chân quá khó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Thấy ông nhăn nhó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Việt chơi ngoài sân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Lon ton lại gần,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Âu yếm, nhanh nhảu: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-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Ông vịn vai cháu,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Cháu đỡ ông lên.”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</p:txBody>
      </p:sp>
      <p:sp>
        <p:nvSpPr>
          <p:cNvPr id="7" name="Text Box 6"/>
          <p:cNvSpPr txBox="1"/>
          <p:nvPr/>
        </p:nvSpPr>
        <p:spPr>
          <a:xfrm>
            <a:off x="5094064" y="1145656"/>
            <a:ext cx="474789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Ông bước lên thềm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Trong lòng sung sướng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Quẳng gậy, cúi xuống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Quên cả đớn đau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Ôm cháu xoa đầu: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-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Hoan hô thằng bé!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Bé thế mà khoẻ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Vì nó thương ông.”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</p:txBody>
      </p:sp>
      <p:sp>
        <p:nvSpPr>
          <p:cNvPr id="10" name="Cloud 9"/>
          <p:cNvSpPr/>
          <p:nvPr/>
        </p:nvSpPr>
        <p:spPr>
          <a:xfrm>
            <a:off x="5289232" y="4813378"/>
            <a:ext cx="3104426" cy="1190079"/>
          </a:xfrm>
          <a:prstGeom prst="clou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Luyện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đọc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từ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khó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4DEF0A6-E4C2-46E5-B47A-415D661EFC78}"/>
              </a:ext>
            </a:extLst>
          </p:cNvPr>
          <p:cNvCxnSpPr/>
          <p:nvPr/>
        </p:nvCxnSpPr>
        <p:spPr>
          <a:xfrm>
            <a:off x="1272241" y="2910759"/>
            <a:ext cx="1562986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2F522BE-10C7-4FD8-94DB-CDB928074C5F}"/>
              </a:ext>
            </a:extLst>
          </p:cNvPr>
          <p:cNvCxnSpPr>
            <a:cxnSpLocks/>
          </p:cNvCxnSpPr>
          <p:nvPr/>
        </p:nvCxnSpPr>
        <p:spPr>
          <a:xfrm>
            <a:off x="3272010" y="2910759"/>
            <a:ext cx="1361018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1D0305A-E1FC-4FEB-BF2A-9E9977123C58}"/>
              </a:ext>
            </a:extLst>
          </p:cNvPr>
          <p:cNvCxnSpPr>
            <a:cxnSpLocks/>
          </p:cNvCxnSpPr>
          <p:nvPr/>
        </p:nvCxnSpPr>
        <p:spPr>
          <a:xfrm>
            <a:off x="5289232" y="2481101"/>
            <a:ext cx="1586429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967BC83-B88D-4185-81E5-66FAB4054DD1}"/>
              </a:ext>
            </a:extLst>
          </p:cNvPr>
          <p:cNvCxnSpPr>
            <a:cxnSpLocks/>
          </p:cNvCxnSpPr>
          <p:nvPr/>
        </p:nvCxnSpPr>
        <p:spPr>
          <a:xfrm>
            <a:off x="6875661" y="2040427"/>
            <a:ext cx="168444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9124769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8"/>
          <p:cNvCxnSpPr/>
          <p:nvPr/>
        </p:nvCxnSpPr>
        <p:spPr>
          <a:xfrm>
            <a:off x="0" y="0"/>
            <a:ext cx="1552575" cy="1508581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0" name="9"/>
          <p:cNvSpPr/>
          <p:nvPr/>
        </p:nvSpPr>
        <p:spPr>
          <a:xfrm>
            <a:off x="1552575" y="1508581"/>
            <a:ext cx="133350" cy="120194"/>
          </a:xfrm>
          <a:prstGeom prst="ellipse">
            <a:avLst/>
          </a:prstGeom>
          <a:solidFill>
            <a:srgbClr val="3391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1" name="10"/>
          <p:cNvCxnSpPr/>
          <p:nvPr/>
        </p:nvCxnSpPr>
        <p:spPr>
          <a:xfrm>
            <a:off x="1685925" y="1628775"/>
            <a:ext cx="1438275" cy="1378862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3" name="12"/>
          <p:cNvCxnSpPr/>
          <p:nvPr/>
        </p:nvCxnSpPr>
        <p:spPr>
          <a:xfrm flipH="1">
            <a:off x="1576983" y="3170658"/>
            <a:ext cx="1485900" cy="1362075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5" name="14"/>
          <p:cNvCxnSpPr/>
          <p:nvPr/>
        </p:nvCxnSpPr>
        <p:spPr>
          <a:xfrm>
            <a:off x="1588443" y="4695754"/>
            <a:ext cx="2904006" cy="2162246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7" name="16"/>
          <p:cNvSpPr/>
          <p:nvPr/>
        </p:nvSpPr>
        <p:spPr>
          <a:xfrm>
            <a:off x="1443633" y="4566035"/>
            <a:ext cx="133350" cy="120194"/>
          </a:xfrm>
          <a:prstGeom prst="ellipse">
            <a:avLst/>
          </a:prstGeom>
          <a:solidFill>
            <a:srgbClr val="3391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26"/>
          <p:cNvSpPr/>
          <p:nvPr/>
        </p:nvSpPr>
        <p:spPr>
          <a:xfrm>
            <a:off x="-265521" y="-76199"/>
            <a:ext cx="1124" cy="1013"/>
          </a:xfrm>
          <a:custGeom>
            <a:avLst/>
            <a:gdLst>
              <a:gd name="connsiteX0" fmla="*/ 10 w 1124"/>
              <a:gd name="connsiteY0" fmla="*/ 0 h 1013"/>
              <a:gd name="connsiteX1" fmla="*/ 1124 w 1124"/>
              <a:gd name="connsiteY1" fmla="*/ 1013 h 1013"/>
              <a:gd name="connsiteX2" fmla="*/ 0 w 1124"/>
              <a:gd name="connsiteY2" fmla="*/ 1013 h 1013"/>
              <a:gd name="connsiteX3" fmla="*/ 10 w 1124"/>
              <a:gd name="connsiteY3" fmla="*/ 0 h 1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4" h="1013">
                <a:moveTo>
                  <a:pt x="10" y="0"/>
                </a:moveTo>
                <a:lnTo>
                  <a:pt x="1124" y="1013"/>
                </a:lnTo>
                <a:lnTo>
                  <a:pt x="0" y="1013"/>
                </a:lnTo>
                <a:lnTo>
                  <a:pt x="10" y="0"/>
                </a:lnTo>
                <a:close/>
              </a:path>
            </a:pathLst>
          </a:custGeom>
          <a:blipFill>
            <a:blip r:embed="rId3"/>
            <a:srcRect/>
            <a:stretch>
              <a:fillRect l="-475" t="621" r="475" b="-62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" name="29"/>
          <p:cNvSpPr/>
          <p:nvPr/>
        </p:nvSpPr>
        <p:spPr>
          <a:xfrm>
            <a:off x="0" y="166605"/>
            <a:ext cx="4351063" cy="6691395"/>
          </a:xfrm>
          <a:custGeom>
            <a:avLst/>
            <a:gdLst>
              <a:gd name="connsiteX0" fmla="*/ 0 w 4351063"/>
              <a:gd name="connsiteY0" fmla="*/ 0 h 6746318"/>
              <a:gd name="connsiteX1" fmla="*/ 3027088 w 4351063"/>
              <a:gd name="connsiteY1" fmla="*/ 2926793 h 6746318"/>
              <a:gd name="connsiteX2" fmla="*/ 1407838 w 4351063"/>
              <a:gd name="connsiteY2" fmla="*/ 4431743 h 6746318"/>
              <a:gd name="connsiteX3" fmla="*/ 1331638 w 4351063"/>
              <a:gd name="connsiteY3" fmla="*/ 4507943 h 6746318"/>
              <a:gd name="connsiteX4" fmla="*/ 4351063 w 4351063"/>
              <a:gd name="connsiteY4" fmla="*/ 6746318 h 6746318"/>
              <a:gd name="connsiteX5" fmla="*/ 0 w 4351063"/>
              <a:gd name="connsiteY5" fmla="*/ 6728914 h 6746318"/>
              <a:gd name="connsiteX6" fmla="*/ 0 w 4351063"/>
              <a:gd name="connsiteY6" fmla="*/ 0 h 6746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51063" h="6746318">
                <a:moveTo>
                  <a:pt x="0" y="0"/>
                </a:moveTo>
                <a:lnTo>
                  <a:pt x="3027088" y="2926793"/>
                </a:lnTo>
                <a:lnTo>
                  <a:pt x="1407838" y="4431743"/>
                </a:lnTo>
                <a:lnTo>
                  <a:pt x="1331638" y="4507943"/>
                </a:lnTo>
                <a:lnTo>
                  <a:pt x="4351063" y="6746318"/>
                </a:lnTo>
                <a:lnTo>
                  <a:pt x="0" y="6728914"/>
                </a:lnTo>
                <a:lnTo>
                  <a:pt x="0" y="0"/>
                </a:lnTo>
                <a:close/>
              </a:path>
            </a:pathLst>
          </a:custGeom>
          <a:solidFill>
            <a:srgbClr val="F7A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62" name="61" descr="E:\素材\春\7ff96c0408d5f1ad90e6490e1fb39ea4.png7ff96c0408d5f1ad90e6490e1fb39ea4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 rot="814195" flipV="1">
            <a:off x="-603250" y="396875"/>
            <a:ext cx="1523365" cy="1489075"/>
          </a:xfrm>
          <a:prstGeom prst="rect">
            <a:avLst/>
          </a:prstGeom>
        </p:spPr>
      </p:pic>
      <p:pic>
        <p:nvPicPr>
          <p:cNvPr id="63" name="62" descr="E:\素材\春\7ff96c0408d5f1ad90e6490e1fb39ea4.png7ff96c0408d5f1ad90e6490e1fb39ea4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 rot="11111076" flipH="1">
            <a:off x="-189865" y="-125095"/>
            <a:ext cx="1796415" cy="1758315"/>
          </a:xfrm>
          <a:prstGeom prst="rect">
            <a:avLst/>
          </a:prstGeom>
        </p:spPr>
      </p:pic>
      <p:pic>
        <p:nvPicPr>
          <p:cNvPr id="2" name="1" descr="E:\素材\春\7ff96c0408d5f1ad90e6490e1fb39ea4.png7ff96c0408d5f1ad90e6490e1fb39ea4"/>
          <p:cNvPicPr>
            <a:picLocks noChangeAspect="1"/>
          </p:cNvPicPr>
          <p:nvPr/>
        </p:nvPicPr>
        <p:blipFill>
          <a:blip r:embed="rId6" cstate="screen"/>
          <a:srcRect/>
          <a:stretch>
            <a:fillRect/>
          </a:stretch>
        </p:blipFill>
        <p:spPr>
          <a:xfrm rot="21000000">
            <a:off x="10031048" y="4756299"/>
            <a:ext cx="2396490" cy="2344420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156834" y="1993081"/>
            <a:ext cx="2109019" cy="2109019"/>
            <a:chOff x="156834" y="1993081"/>
            <a:chExt cx="2109019" cy="2109019"/>
          </a:xfrm>
        </p:grpSpPr>
        <p:sp>
          <p:nvSpPr>
            <p:cNvPr id="3" name="Oval 2"/>
            <p:cNvSpPr/>
            <p:nvPr/>
          </p:nvSpPr>
          <p:spPr>
            <a:xfrm>
              <a:off x="156834" y="1993081"/>
              <a:ext cx="2109019" cy="2109019"/>
            </a:xfrm>
            <a:prstGeom prst="ellipse">
              <a:avLst/>
            </a:prstGeom>
            <a:solidFill>
              <a:srgbClr val="ED2F6A"/>
            </a:solidFill>
            <a:ln>
              <a:noFill/>
            </a:ln>
            <a:effectLst>
              <a:glow rad="101600">
                <a:schemeClr val="bg1">
                  <a:alpha val="60000"/>
                </a:schemeClr>
              </a:glow>
            </a:effectLst>
            <a:scene3d>
              <a:camera prst="perspectiveAbove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Arial-Rounded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15731" y="2243748"/>
              <a:ext cx="1711988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313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GIẢI NGHĨA TỪ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endParaRPr>
            </a:p>
          </p:txBody>
        </p:sp>
      </p:grpSp>
      <p:sp>
        <p:nvSpPr>
          <p:cNvPr id="28" name="2"/>
          <p:cNvSpPr/>
          <p:nvPr/>
        </p:nvSpPr>
        <p:spPr>
          <a:xfrm>
            <a:off x="3425187" y="716098"/>
            <a:ext cx="8019905" cy="5347817"/>
          </a:xfrm>
          <a:prstGeom prst="roundRect">
            <a:avLst>
              <a:gd name="adj" fmla="val 31710"/>
            </a:avLst>
          </a:prstGeom>
          <a:solidFill>
            <a:srgbClr val="FEF4F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Arial-Rounded"/>
              <a:sym typeface="+mn-lt"/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3760470" y="1045210"/>
            <a:ext cx="6916420" cy="1470182"/>
            <a:chOff x="172324" y="1157225"/>
            <a:chExt cx="2109019" cy="1406784"/>
          </a:xfrm>
        </p:grpSpPr>
        <p:sp>
          <p:nvSpPr>
            <p:cNvPr id="43" name="Hexagon 42"/>
            <p:cNvSpPr/>
            <p:nvPr/>
          </p:nvSpPr>
          <p:spPr>
            <a:xfrm>
              <a:off x="172324" y="1157225"/>
              <a:ext cx="2109019" cy="1406784"/>
            </a:xfrm>
            <a:prstGeom prst="hexagon">
              <a:avLst/>
            </a:prstGeom>
            <a:solidFill>
              <a:srgbClr val="F7ACB9"/>
            </a:solidFill>
            <a:ln>
              <a:noFill/>
            </a:ln>
            <a:effectLst>
              <a:glow rad="101600">
                <a:schemeClr val="bg1">
                  <a:alpha val="60000"/>
                </a:schemeClr>
              </a:glow>
            </a:effectLst>
            <a:scene3d>
              <a:camera prst="perspectiveAbove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88974" y="1369884"/>
              <a:ext cx="1808630" cy="10299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313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Tấy</a:t>
              </a: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  <a:p>
              <a:pPr marL="0" marR="0" lvl="0" indent="0" algn="ctr" defTabSz="91313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vi-V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Sưng</a:t>
              </a:r>
              <a:r>
                <a:rPr kumimoji="0" lang="en-US" alt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to, </a:t>
              </a:r>
              <a:r>
                <a:rPr kumimoji="0" lang="en-US" altLang="vi-V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làm</a:t>
              </a:r>
              <a:r>
                <a:rPr kumimoji="0" lang="en-US" alt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altLang="vi-V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cho</a:t>
              </a:r>
              <a:r>
                <a:rPr kumimoji="0" lang="en-US" alt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altLang="vi-V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đau</a:t>
              </a:r>
              <a:r>
                <a:rPr kumimoji="0" lang="en-US" alt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altLang="vi-V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nhức</a:t>
              </a:r>
              <a:endParaRPr kumimoji="0" lang="en-US" alt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endParaRPr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85220" y="95250"/>
            <a:ext cx="906780" cy="84836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3699510" y="2700020"/>
            <a:ext cx="6916420" cy="1832610"/>
            <a:chOff x="172324" y="1157225"/>
            <a:chExt cx="2109019" cy="1753583"/>
          </a:xfrm>
        </p:grpSpPr>
        <p:sp>
          <p:nvSpPr>
            <p:cNvPr id="8" name="Hexagon 7"/>
            <p:cNvSpPr/>
            <p:nvPr/>
          </p:nvSpPr>
          <p:spPr>
            <a:xfrm>
              <a:off x="172324" y="1157225"/>
              <a:ext cx="2109019" cy="1753583"/>
            </a:xfrm>
            <a:prstGeom prst="hexagon">
              <a:avLst/>
            </a:prstGeom>
            <a:solidFill>
              <a:srgbClr val="F7ACB9"/>
            </a:solidFill>
            <a:ln>
              <a:noFill/>
            </a:ln>
            <a:effectLst>
              <a:glow rad="101600">
                <a:schemeClr val="bg1">
                  <a:alpha val="60000"/>
                </a:schemeClr>
              </a:glow>
            </a:effectLst>
            <a:scene3d>
              <a:camera prst="perspectiveAbove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12" name="TextBox 43"/>
            <p:cNvSpPr txBox="1"/>
            <p:nvPr/>
          </p:nvSpPr>
          <p:spPr>
            <a:xfrm>
              <a:off x="288974" y="1369884"/>
              <a:ext cx="1808630" cy="10307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313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Khập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khiễng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,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khập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khà</a:t>
              </a: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  <a:p>
              <a:pPr marL="0" marR="0" lvl="0" indent="0" algn="ctr" defTabSz="91313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vi-V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Dáng</a:t>
              </a:r>
              <a:r>
                <a:rPr kumimoji="0" lang="en-US" alt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kumimoji="0" lang="en-US" altLang="vi-V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đi</a:t>
              </a:r>
              <a:r>
                <a:rPr kumimoji="0" lang="en-US" alt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kumimoji="0" lang="en-US" altLang="vi-V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bên</a:t>
              </a:r>
              <a:r>
                <a:rPr kumimoji="0" lang="en-US" alt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kumimoji="0" lang="en-US" altLang="vi-V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cao</a:t>
              </a:r>
              <a:r>
                <a:rPr kumimoji="0" lang="en-US" alt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, </a:t>
              </a:r>
              <a:r>
                <a:rPr kumimoji="0" lang="en-US" altLang="vi-V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bên</a:t>
              </a:r>
              <a:r>
                <a:rPr kumimoji="0" lang="en-US" alt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kumimoji="0" lang="en-US" altLang="vi-V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thấp</a:t>
              </a:r>
              <a:r>
                <a:rPr kumimoji="0" lang="en-US" alt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kumimoji="0" lang="en-US" altLang="vi-V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không</a:t>
              </a:r>
              <a:r>
                <a:rPr kumimoji="0" lang="en-US" alt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kumimoji="0" lang="en-US" altLang="vi-V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đều</a:t>
              </a:r>
              <a:endParaRPr kumimoji="0" lang="en-US" alt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3882390" y="4657090"/>
            <a:ext cx="6916420" cy="1537308"/>
            <a:chOff x="172324" y="1157225"/>
            <a:chExt cx="2109019" cy="1471015"/>
          </a:xfrm>
        </p:grpSpPr>
        <p:sp>
          <p:nvSpPr>
            <p:cNvPr id="16" name="Hexagon 15"/>
            <p:cNvSpPr/>
            <p:nvPr/>
          </p:nvSpPr>
          <p:spPr>
            <a:xfrm>
              <a:off x="172324" y="1157225"/>
              <a:ext cx="2109019" cy="1406784"/>
            </a:xfrm>
            <a:prstGeom prst="hexagon">
              <a:avLst/>
            </a:prstGeom>
            <a:solidFill>
              <a:srgbClr val="F7ACB9"/>
            </a:solidFill>
            <a:ln>
              <a:noFill/>
            </a:ln>
            <a:effectLst>
              <a:glow rad="101600">
                <a:schemeClr val="bg1">
                  <a:alpha val="60000"/>
                </a:schemeClr>
              </a:glow>
            </a:effectLst>
            <a:scene3d>
              <a:camera prst="perspectiveAbove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18" name="TextBox 43"/>
            <p:cNvSpPr txBox="1"/>
            <p:nvPr/>
          </p:nvSpPr>
          <p:spPr>
            <a:xfrm>
              <a:off x="315308" y="1185168"/>
              <a:ext cx="1808630" cy="14430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313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Lon ton</a:t>
              </a:r>
            </a:p>
            <a:p>
              <a:pPr marL="0" marR="0" lvl="0" indent="0" algn="ctr" defTabSz="91313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vi-V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Dáng</a:t>
              </a:r>
              <a:r>
                <a:rPr kumimoji="0" lang="en-US" alt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kumimoji="0" lang="en-US" altLang="vi-V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đi</a:t>
              </a:r>
              <a:r>
                <a:rPr kumimoji="0" lang="en-US" alt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kumimoji="0" lang="en-US" altLang="vi-V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hoặc</a:t>
              </a:r>
              <a:r>
                <a:rPr kumimoji="0" lang="en-US" alt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kumimoji="0" lang="en-US" altLang="vi-V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chạy</a:t>
              </a:r>
              <a:r>
                <a:rPr kumimoji="0" lang="en-US" alt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(</a:t>
              </a:r>
              <a:r>
                <a:rPr kumimoji="0" lang="en-US" altLang="vi-V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thường</a:t>
              </a:r>
              <a:r>
                <a:rPr kumimoji="0" lang="en-US" alt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kumimoji="0" lang="en-US" altLang="vi-V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của</a:t>
              </a:r>
              <a:r>
                <a:rPr kumimoji="0" lang="en-US" alt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kumimoji="0" lang="en-US" altLang="vi-V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trẻ</a:t>
              </a:r>
              <a:r>
                <a:rPr kumimoji="0" lang="en-US" alt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kumimoji="0" lang="en-US" altLang="vi-V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em</a:t>
              </a:r>
              <a:r>
                <a:rPr kumimoji="0" lang="en-US" alt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) </a:t>
              </a:r>
              <a:r>
                <a:rPr kumimoji="0" lang="en-US" altLang="vi-V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với</a:t>
              </a:r>
              <a:r>
                <a:rPr kumimoji="0" lang="en-US" alt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kumimoji="0" lang="en-US" altLang="vi-V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những</a:t>
              </a:r>
              <a:r>
                <a:rPr kumimoji="0" lang="en-US" alt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kumimoji="0" lang="en-US" altLang="vi-V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bước</a:t>
              </a:r>
              <a:r>
                <a:rPr kumimoji="0" lang="en-US" alt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kumimoji="0" lang="en-US" altLang="vi-V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ngắn</a:t>
              </a:r>
              <a:r>
                <a:rPr kumimoji="0" lang="en-US" alt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, </a:t>
              </a:r>
              <a:r>
                <a:rPr kumimoji="0" lang="en-US" altLang="vi-V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nhanh</a:t>
              </a:r>
              <a:r>
                <a:rPr kumimoji="0" lang="en-US" alt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.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66" t="43141" r="16000" b="18696"/>
          <a:stretch/>
        </p:blipFill>
        <p:spPr>
          <a:xfrm>
            <a:off x="8936140" y="3332989"/>
            <a:ext cx="1934005" cy="2289520"/>
          </a:xfrm>
          <a:prstGeom prst="rect">
            <a:avLst/>
          </a:prstGeom>
        </p:spPr>
      </p:pic>
      <p:pic>
        <p:nvPicPr>
          <p:cNvPr id="7" name="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00" t="72533" r="8533"/>
          <a:stretch/>
        </p:blipFill>
        <p:spPr>
          <a:xfrm>
            <a:off x="7056107" y="4974336"/>
            <a:ext cx="4470400" cy="1883664"/>
          </a:xfrm>
          <a:prstGeom prst="rect">
            <a:avLst/>
          </a:prstGeom>
        </p:spPr>
      </p:pic>
      <p:pic>
        <p:nvPicPr>
          <p:cNvPr id="4" name="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6" r="34400" b="5897"/>
          <a:stretch/>
        </p:blipFill>
        <p:spPr>
          <a:xfrm>
            <a:off x="728949" y="0"/>
            <a:ext cx="7575296" cy="6453632"/>
          </a:xfrm>
          <a:prstGeom prst="rect">
            <a:avLst/>
          </a:prstGeom>
        </p:spPr>
      </p:pic>
      <p:pic>
        <p:nvPicPr>
          <p:cNvPr id="9" name="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67" t="20385" r="6933" b="5896"/>
          <a:stretch/>
        </p:blipFill>
        <p:spPr>
          <a:xfrm>
            <a:off x="10599915" y="1529125"/>
            <a:ext cx="1853184" cy="50556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16062" y="1529125"/>
            <a:ext cx="3317423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defTabSz="1219170"/>
            <a:r>
              <a:rPr lang="en-US" altLang="zh-CN" sz="4000" b="1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Ngắt</a:t>
            </a:r>
            <a:r>
              <a:rPr lang="en-US" altLang="zh-CN" sz="4000" b="1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4000" b="1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nghỉ</a:t>
            </a:r>
            <a:r>
              <a:rPr lang="en-US" altLang="zh-CN" sz="4000" b="1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4000" b="1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câu</a:t>
            </a:r>
            <a:endParaRPr lang="zh-CN" altLang="en-US" sz="4000" b="1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6" name="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81" t="24563" r="40933" b="26282"/>
          <a:stretch/>
        </p:blipFill>
        <p:spPr>
          <a:xfrm flipH="1">
            <a:off x="239349" y="3082597"/>
            <a:ext cx="2497563" cy="3371035"/>
          </a:xfrm>
          <a:prstGeom prst="rect">
            <a:avLst/>
          </a:prstGeom>
        </p:spPr>
      </p:pic>
      <p:pic>
        <p:nvPicPr>
          <p:cNvPr id="10" name="9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33" t="18963" r="21600" b="52948"/>
          <a:stretch/>
        </p:blipFill>
        <p:spPr>
          <a:xfrm>
            <a:off x="8312832" y="1443781"/>
            <a:ext cx="1983232" cy="1926336"/>
          </a:xfrm>
          <a:prstGeom prst="rect">
            <a:avLst/>
          </a:prstGeom>
        </p:spPr>
      </p:pic>
      <p:pic>
        <p:nvPicPr>
          <p:cNvPr id="11" name="10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67" t="4030" r="30313" b="70607"/>
          <a:stretch/>
        </p:blipFill>
        <p:spPr>
          <a:xfrm>
            <a:off x="7007297" y="659429"/>
            <a:ext cx="1928843" cy="173939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D787E69-1B5E-4A3C-B775-BC71CA5964D9}"/>
              </a:ext>
            </a:extLst>
          </p:cNvPr>
          <p:cNvSpPr txBox="1"/>
          <p:nvPr/>
        </p:nvSpPr>
        <p:spPr>
          <a:xfrm>
            <a:off x="2828434" y="2499848"/>
            <a:ext cx="4959871" cy="34163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defTabSz="1219170"/>
            <a:r>
              <a:rPr lang="vi-VN" altLang="zh-CN" sz="36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Ông bị đau chân</a:t>
            </a:r>
          </a:p>
          <a:p>
            <a:pPr defTabSz="1219170"/>
            <a:r>
              <a:rPr lang="vi-VN" altLang="zh-CN" sz="36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Nó sưng nó tấy,</a:t>
            </a:r>
          </a:p>
          <a:p>
            <a:pPr defTabSz="1219170"/>
            <a:r>
              <a:rPr lang="vi-VN" altLang="zh-CN" sz="36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Đi phải chống gậy</a:t>
            </a:r>
          </a:p>
          <a:p>
            <a:pPr defTabSz="1219170"/>
            <a:r>
              <a:rPr lang="vi-VN" altLang="zh-CN" sz="36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Khập khiễng, khập khà,</a:t>
            </a:r>
          </a:p>
          <a:p>
            <a:pPr defTabSz="1219170"/>
            <a:r>
              <a:rPr lang="vi-VN" altLang="zh-CN" sz="36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Bước lên thềm nhà</a:t>
            </a:r>
          </a:p>
          <a:p>
            <a:pPr defTabSz="1219170"/>
            <a:r>
              <a:rPr lang="vi-VN" altLang="zh-CN" sz="36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Nhấc chân quá khó.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83034E1-41AE-4A63-877E-4F1F8C1C4273}"/>
              </a:ext>
            </a:extLst>
          </p:cNvPr>
          <p:cNvCxnSpPr/>
          <p:nvPr/>
        </p:nvCxnSpPr>
        <p:spPr>
          <a:xfrm flipH="1">
            <a:off x="6096000" y="2610035"/>
            <a:ext cx="109491" cy="408373"/>
          </a:xfrm>
          <a:prstGeom prst="line">
            <a:avLst/>
          </a:prstGeom>
          <a:ln w="571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345EA42-5257-476E-B209-A892E9965E8D}"/>
              </a:ext>
            </a:extLst>
          </p:cNvPr>
          <p:cNvCxnSpPr/>
          <p:nvPr/>
        </p:nvCxnSpPr>
        <p:spPr>
          <a:xfrm flipH="1">
            <a:off x="4516597" y="3165930"/>
            <a:ext cx="109491" cy="408373"/>
          </a:xfrm>
          <a:prstGeom prst="line">
            <a:avLst/>
          </a:prstGeom>
          <a:ln w="571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4D5E628-247F-4C65-A24E-A1EA3F9AAF11}"/>
              </a:ext>
            </a:extLst>
          </p:cNvPr>
          <p:cNvCxnSpPr/>
          <p:nvPr/>
        </p:nvCxnSpPr>
        <p:spPr>
          <a:xfrm flipH="1">
            <a:off x="5830492" y="3128802"/>
            <a:ext cx="109491" cy="408373"/>
          </a:xfrm>
          <a:prstGeom prst="line">
            <a:avLst/>
          </a:prstGeom>
          <a:ln w="571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CF5B7E9-03FF-4658-BDEC-6427E2F5AB72}"/>
              </a:ext>
            </a:extLst>
          </p:cNvPr>
          <p:cNvCxnSpPr/>
          <p:nvPr/>
        </p:nvCxnSpPr>
        <p:spPr>
          <a:xfrm flipH="1">
            <a:off x="6378739" y="3766136"/>
            <a:ext cx="109491" cy="408373"/>
          </a:xfrm>
          <a:prstGeom prst="line">
            <a:avLst/>
          </a:prstGeom>
          <a:ln w="571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152BBF1-C0CB-4DF3-A38A-348DA58AA6FE}"/>
              </a:ext>
            </a:extLst>
          </p:cNvPr>
          <p:cNvCxnSpPr/>
          <p:nvPr/>
        </p:nvCxnSpPr>
        <p:spPr>
          <a:xfrm flipH="1">
            <a:off x="5384440" y="4273562"/>
            <a:ext cx="109491" cy="408373"/>
          </a:xfrm>
          <a:prstGeom prst="line">
            <a:avLst/>
          </a:prstGeom>
          <a:ln w="571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8CB3817-47F6-4998-AFCC-429C3A86CF4A}"/>
              </a:ext>
            </a:extLst>
          </p:cNvPr>
          <p:cNvCxnSpPr/>
          <p:nvPr/>
        </p:nvCxnSpPr>
        <p:spPr>
          <a:xfrm flipH="1">
            <a:off x="7331125" y="4241454"/>
            <a:ext cx="109491" cy="408373"/>
          </a:xfrm>
          <a:prstGeom prst="line">
            <a:avLst/>
          </a:prstGeom>
          <a:ln w="571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ED33C8A-9DA4-48A2-A1D5-8C0CB0524F9F}"/>
              </a:ext>
            </a:extLst>
          </p:cNvPr>
          <p:cNvCxnSpPr/>
          <p:nvPr/>
        </p:nvCxnSpPr>
        <p:spPr>
          <a:xfrm flipH="1">
            <a:off x="6530938" y="4768114"/>
            <a:ext cx="109491" cy="408373"/>
          </a:xfrm>
          <a:prstGeom prst="line">
            <a:avLst/>
          </a:prstGeom>
          <a:ln w="571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D6FE97D-F6E1-4549-BF6E-8BDD42A3CE72}"/>
              </a:ext>
            </a:extLst>
          </p:cNvPr>
          <p:cNvCxnSpPr/>
          <p:nvPr/>
        </p:nvCxnSpPr>
        <p:spPr>
          <a:xfrm flipH="1">
            <a:off x="4977836" y="5328875"/>
            <a:ext cx="109491" cy="408373"/>
          </a:xfrm>
          <a:prstGeom prst="line">
            <a:avLst/>
          </a:prstGeom>
          <a:ln w="571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7F4D6C1-EBAD-4360-8BE4-145D305E7E11}"/>
              </a:ext>
            </a:extLst>
          </p:cNvPr>
          <p:cNvCxnSpPr/>
          <p:nvPr/>
        </p:nvCxnSpPr>
        <p:spPr>
          <a:xfrm flipH="1">
            <a:off x="6665219" y="5335536"/>
            <a:ext cx="109491" cy="408373"/>
          </a:xfrm>
          <a:prstGeom prst="line">
            <a:avLst/>
          </a:prstGeom>
          <a:ln w="571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2C4F0C7-D113-432B-80A7-847F89ED85E3}"/>
              </a:ext>
            </a:extLst>
          </p:cNvPr>
          <p:cNvCxnSpPr/>
          <p:nvPr/>
        </p:nvCxnSpPr>
        <p:spPr>
          <a:xfrm flipH="1">
            <a:off x="6774710" y="5328874"/>
            <a:ext cx="109491" cy="408373"/>
          </a:xfrm>
          <a:prstGeom prst="line">
            <a:avLst/>
          </a:prstGeom>
          <a:ln w="571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2688498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139807" y="195580"/>
            <a:ext cx="10972800" cy="1143000"/>
          </a:xfrm>
        </p:spPr>
        <p:txBody>
          <a:bodyPr/>
          <a:lstStyle/>
          <a:p>
            <a:r>
              <a:rPr lang="en-US" dirty="0" err="1">
                <a:solidFill>
                  <a:srgbClr val="FF0000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Thương</a:t>
            </a:r>
            <a:r>
              <a:rPr lang="en-US" dirty="0">
                <a:solidFill>
                  <a:srgbClr val="FF0000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ông</a:t>
            </a:r>
            <a:endParaRPr lang="en-US" dirty="0">
              <a:solidFill>
                <a:srgbClr val="FF0000"/>
              </a:solidFill>
              <a:latin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D16D54A1-E771-477C-90E8-B1FDBD63A2CD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8747623" y="2187842"/>
            <a:ext cx="2838450" cy="4076700"/>
          </a:xfrm>
        </p:spPr>
      </p:pic>
      <p:sp>
        <p:nvSpPr>
          <p:cNvPr id="5" name="Text Box 4"/>
          <p:cNvSpPr txBox="1"/>
          <p:nvPr/>
        </p:nvSpPr>
        <p:spPr>
          <a:xfrm>
            <a:off x="1153462" y="1145656"/>
            <a:ext cx="542671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Ông bị đau chân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Nó sưng nó tấy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Đi phải chống gậy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Khập khiễng, khập khà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Bước lên thềm nhà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Nhấc chân quá khó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Thấy ông nhăn nhó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Việt chơi ngoài sân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Lon ton lại gần,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Âu yếm, nhanh nhảu: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-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Ông vịn vai cháu,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Cháu đỡ ông lên.”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</p:txBody>
      </p:sp>
      <p:sp>
        <p:nvSpPr>
          <p:cNvPr id="7" name="Text Box 6"/>
          <p:cNvSpPr txBox="1"/>
          <p:nvPr/>
        </p:nvSpPr>
        <p:spPr>
          <a:xfrm>
            <a:off x="5094064" y="1145656"/>
            <a:ext cx="474789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Ông bước lên thềm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Trong lòng sung sướng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Quẳng gậy, cúi xuống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Quên cả đớn đau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Ôm cháu xoa đầu: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-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Hoan hô thằng bé!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Bé thế mà khoẻ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Vì nó thương ông.”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</p:txBody>
      </p:sp>
      <p:sp>
        <p:nvSpPr>
          <p:cNvPr id="10" name="Cloud 9"/>
          <p:cNvSpPr/>
          <p:nvPr/>
        </p:nvSpPr>
        <p:spPr>
          <a:xfrm>
            <a:off x="4663439" y="4813378"/>
            <a:ext cx="4084183" cy="1190079"/>
          </a:xfrm>
          <a:prstGeom prst="clou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 err="1">
                <a:solidFill>
                  <a:schemeClr val="tx1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Bài</a:t>
            </a:r>
            <a:r>
              <a:rPr lang="en-US" sz="3200" dirty="0">
                <a:solidFill>
                  <a:schemeClr val="tx1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thơ</a:t>
            </a:r>
            <a:r>
              <a:rPr lang="en-US" sz="3200" dirty="0">
                <a:solidFill>
                  <a:schemeClr val="tx1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có</a:t>
            </a:r>
            <a:r>
              <a:rPr lang="en-US" sz="3200" dirty="0">
                <a:solidFill>
                  <a:schemeClr val="tx1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mấy</a:t>
            </a:r>
            <a:r>
              <a:rPr lang="en-US" sz="3200" dirty="0">
                <a:solidFill>
                  <a:schemeClr val="tx1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đoạn</a:t>
            </a:r>
            <a:r>
              <a:rPr lang="en-US" sz="3200" dirty="0">
                <a:solidFill>
                  <a:schemeClr val="tx1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?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98B4DCAB-83ED-4AA4-A9F3-FAA81A8BC8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137" y="-402309"/>
            <a:ext cx="527050" cy="6810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id="{9324C526-26EF-42C7-A3B8-8BE777AA0A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758" y="166214"/>
            <a:ext cx="527050" cy="4414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Cloud 11">
            <a:extLst>
              <a:ext uri="{FF2B5EF4-FFF2-40B4-BE49-F238E27FC236}">
                <a16:creationId xmlns:a16="http://schemas.microsoft.com/office/drawing/2014/main" id="{22308683-1527-45E1-AA8F-3FA401F636A0}"/>
              </a:ext>
            </a:extLst>
          </p:cNvPr>
          <p:cNvSpPr/>
          <p:nvPr/>
        </p:nvSpPr>
        <p:spPr>
          <a:xfrm>
            <a:off x="4784119" y="4826106"/>
            <a:ext cx="4084183" cy="1190079"/>
          </a:xfrm>
          <a:prstGeom prst="clou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noProof="0" dirty="0" err="1">
                <a:solidFill>
                  <a:schemeClr val="tx1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Đọc</a:t>
            </a:r>
            <a:r>
              <a:rPr lang="en-US" sz="3200" noProof="0" dirty="0">
                <a:solidFill>
                  <a:schemeClr val="tx1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noProof="0" dirty="0" err="1">
                <a:solidFill>
                  <a:schemeClr val="tx1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nối</a:t>
            </a:r>
            <a:r>
              <a:rPr lang="en-US" sz="3200" noProof="0" dirty="0">
                <a:solidFill>
                  <a:schemeClr val="tx1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noProof="0" dirty="0" err="1">
                <a:solidFill>
                  <a:schemeClr val="tx1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tiếp</a:t>
            </a:r>
            <a:r>
              <a:rPr lang="en-US" sz="3200" noProof="0" dirty="0">
                <a:solidFill>
                  <a:schemeClr val="tx1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noProof="0" dirty="0" err="1">
                <a:solidFill>
                  <a:schemeClr val="tx1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đoạn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12483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0" grpId="2" animBg="1"/>
      <p:bldP spid="12" grpId="0" animBg="1"/>
      <p:bldP spid="12" grpId="1" animBg="1"/>
      <p:bldP spid="12" grpId="2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139807" y="195580"/>
            <a:ext cx="10972800" cy="1143000"/>
          </a:xfrm>
        </p:spPr>
        <p:txBody>
          <a:bodyPr/>
          <a:lstStyle/>
          <a:p>
            <a:r>
              <a:rPr lang="en-US" dirty="0" err="1">
                <a:solidFill>
                  <a:srgbClr val="FF0000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Thương</a:t>
            </a:r>
            <a:r>
              <a:rPr lang="en-US" dirty="0">
                <a:solidFill>
                  <a:srgbClr val="FF0000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ông</a:t>
            </a:r>
            <a:endParaRPr lang="en-US" dirty="0">
              <a:solidFill>
                <a:srgbClr val="FF0000"/>
              </a:solidFill>
              <a:latin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D16D54A1-E771-477C-90E8-B1FDBD63A2CD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8747623" y="2187842"/>
            <a:ext cx="2838450" cy="4076700"/>
          </a:xfrm>
        </p:spPr>
      </p:pic>
      <p:sp>
        <p:nvSpPr>
          <p:cNvPr id="5" name="Text Box 4"/>
          <p:cNvSpPr txBox="1"/>
          <p:nvPr/>
        </p:nvSpPr>
        <p:spPr>
          <a:xfrm>
            <a:off x="1153462" y="1145656"/>
            <a:ext cx="542671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/>
                <a:cs typeface="Arial-Rounded" panose="020B0500000000000000" pitchFamily="34" charset="0"/>
              </a:rPr>
              <a:t>Ông bị đau chân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/>
                <a:cs typeface="Arial-Rounded" panose="020B0500000000000000" pitchFamily="34" charset="0"/>
              </a:rPr>
              <a:t>Nó sưng nó tấy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/>
                <a:cs typeface="Arial-Rounded" panose="020B0500000000000000" pitchFamily="34" charset="0"/>
              </a:rPr>
              <a:t>Đi phải chống gậy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/>
                <a:cs typeface="Arial-Rounded" panose="020B0500000000000000" pitchFamily="34" charset="0"/>
              </a:rPr>
              <a:t>Khập khiễng, khập khà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/>
                <a:cs typeface="Arial-Rounded" panose="020B0500000000000000" pitchFamily="34" charset="0"/>
              </a:rPr>
              <a:t>Bước lên thềm nhà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/>
                <a:cs typeface="Arial-Rounded" panose="020B0500000000000000" pitchFamily="34" charset="0"/>
              </a:rPr>
              <a:t>Nhấc chân quá khó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/>
                <a:cs typeface="Arial-Rounded" panose="020B0500000000000000" pitchFamily="34" charset="0"/>
              </a:rPr>
              <a:t>Thấy ông nhăn nhó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/>
                <a:cs typeface="Arial-Rounded" panose="020B0500000000000000" pitchFamily="34" charset="0"/>
              </a:rPr>
              <a:t>Việt chơi ngoài sân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/>
                <a:cs typeface="Arial-Rounded" panose="020B0500000000000000" pitchFamily="34" charset="0"/>
              </a:rPr>
              <a:t>Lon ton lại gần,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/>
                <a:cs typeface="Arial-Rounded" panose="020B0500000000000000" pitchFamily="34" charset="0"/>
              </a:rPr>
              <a:t>Âu yếm, nhanh nhảu: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/>
                <a:cs typeface="Arial-Rounded" panose="020B0500000000000000" pitchFamily="34" charset="0"/>
              </a:rPr>
              <a:t>-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/>
                <a:cs typeface="Arial-Rounded" panose="020B0500000000000000" pitchFamily="34" charset="0"/>
              </a:rPr>
              <a:t>Ông vịn vai cháu,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/>
                <a:cs typeface="Arial-Rounded" panose="020B0500000000000000" pitchFamily="34" charset="0"/>
              </a:rPr>
              <a:t>Cháu đỡ ông lên.”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/>
              <a:cs typeface="Arial-Rounded" panose="020B0500000000000000" pitchFamily="34" charset="0"/>
            </a:endParaRPr>
          </a:p>
        </p:txBody>
      </p:sp>
      <p:sp>
        <p:nvSpPr>
          <p:cNvPr id="7" name="Text Box 6"/>
          <p:cNvSpPr txBox="1"/>
          <p:nvPr/>
        </p:nvSpPr>
        <p:spPr>
          <a:xfrm>
            <a:off x="5094064" y="1145656"/>
            <a:ext cx="474789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/>
                <a:cs typeface="Arial-Rounded" panose="020B0500000000000000" pitchFamily="34" charset="0"/>
              </a:rPr>
              <a:t>Ông bước lên thềm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/>
                <a:cs typeface="Arial-Rounded" panose="020B0500000000000000" pitchFamily="34" charset="0"/>
              </a:rPr>
              <a:t>Trong lòng sung sướng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/>
                <a:cs typeface="Arial-Rounded" panose="020B0500000000000000" pitchFamily="34" charset="0"/>
              </a:rPr>
              <a:t>Quẳng gậy, cúi xuống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/>
                <a:cs typeface="Arial-Rounded" panose="020B0500000000000000" pitchFamily="34" charset="0"/>
              </a:rPr>
              <a:t>Quên cả đớn đau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/>
                <a:cs typeface="Arial-Rounded" panose="020B0500000000000000" pitchFamily="34" charset="0"/>
              </a:rPr>
              <a:t>Ôm cháu xoa đầu: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/>
                <a:cs typeface="Arial-Rounded" panose="020B0500000000000000" pitchFamily="34" charset="0"/>
              </a:rPr>
              <a:t>-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/>
                <a:cs typeface="Arial-Rounded" panose="020B0500000000000000" pitchFamily="34" charset="0"/>
              </a:rPr>
              <a:t>Hoan hô thằng bé!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/>
                <a:cs typeface="Arial-Rounded" panose="020B0500000000000000" pitchFamily="34" charset="0"/>
              </a:rPr>
              <a:t>Bé thế mà khoẻ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/>
                <a:cs typeface="Arial-Rounded" panose="020B0500000000000000" pitchFamily="34" charset="0"/>
              </a:rPr>
              <a:t>Vì nó thương ông.”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/>
              <a:cs typeface="Arial-Rounded" panose="020B0500000000000000" pitchFamily="34" charset="0"/>
            </a:endParaRPr>
          </a:p>
        </p:txBody>
      </p:sp>
      <p:sp>
        <p:nvSpPr>
          <p:cNvPr id="10" name="Cloud 9"/>
          <p:cNvSpPr/>
          <p:nvPr/>
        </p:nvSpPr>
        <p:spPr>
          <a:xfrm>
            <a:off x="4663439" y="4813378"/>
            <a:ext cx="4084183" cy="1190079"/>
          </a:xfrm>
          <a:prstGeom prst="clou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/>
                <a:cs typeface="Arial-Rounded" panose="020B0500000000000000" pitchFamily="34" charset="0"/>
              </a:rPr>
              <a:t>Đọc</a:t>
            </a: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ea typeface="Arial-Rounded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/>
                <a:cs typeface="Arial-Rounded" panose="020B0500000000000000" pitchFamily="34" charset="0"/>
              </a:rPr>
              <a:t>theo</a:t>
            </a: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ea typeface="Arial-Rounded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/>
                <a:cs typeface="Arial-Rounded" panose="020B0500000000000000" pitchFamily="34" charset="0"/>
              </a:rPr>
              <a:t>nhóm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/>
              <a:cs typeface="Arial-Rounded" panose="020B0500000000000000" pitchFamily="34" charset="0"/>
            </a:endParaRP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98B4DCAB-83ED-4AA4-A9F3-FAA81A8BC8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137" y="-402309"/>
            <a:ext cx="527050" cy="6810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id="{9324C526-26EF-42C7-A3B8-8BE777AA0A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758" y="166214"/>
            <a:ext cx="527050" cy="4414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08959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1" animBg="1"/>
      <p:bldP spid="10" grpId="2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139807" y="195580"/>
            <a:ext cx="10972800" cy="1143000"/>
          </a:xfrm>
        </p:spPr>
        <p:txBody>
          <a:bodyPr/>
          <a:lstStyle/>
          <a:p>
            <a:r>
              <a:rPr lang="en-US" dirty="0" err="1">
                <a:solidFill>
                  <a:srgbClr val="FF0000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Thương</a:t>
            </a:r>
            <a:r>
              <a:rPr lang="en-US" dirty="0">
                <a:solidFill>
                  <a:srgbClr val="FF0000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ông</a:t>
            </a:r>
            <a:endParaRPr lang="en-US" dirty="0">
              <a:solidFill>
                <a:srgbClr val="FF0000"/>
              </a:solidFill>
              <a:latin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D16D54A1-E771-477C-90E8-B1FDBD63A2CD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8747623" y="2187842"/>
            <a:ext cx="2838450" cy="4076700"/>
          </a:xfrm>
        </p:spPr>
      </p:pic>
      <p:sp>
        <p:nvSpPr>
          <p:cNvPr id="5" name="Text Box 4"/>
          <p:cNvSpPr txBox="1"/>
          <p:nvPr/>
        </p:nvSpPr>
        <p:spPr>
          <a:xfrm>
            <a:off x="1494134" y="1156575"/>
            <a:ext cx="542671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Ông bị đau chân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Nó sưng nó tấy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Đi phải chống gậy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Khập khiễng, khập khà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Bước lên thềm nhà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Nhấc chân quá khó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Thấy ông nhăn nhó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Việt chơi ngoài sân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Lon ton lại gần,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Âu yếm, nhanh nhảu: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-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Ông vịn vai cháu,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Cháu đỡ ông lên.”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</p:txBody>
      </p:sp>
      <p:sp>
        <p:nvSpPr>
          <p:cNvPr id="7" name="Text Box 6"/>
          <p:cNvSpPr txBox="1"/>
          <p:nvPr/>
        </p:nvSpPr>
        <p:spPr>
          <a:xfrm>
            <a:off x="5094064" y="1145656"/>
            <a:ext cx="474789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Ông bước lên thềm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Trong lòng sung sướng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Quẳng gậy, cúi xuống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Quên cả đớn đau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Ôm cháu xoa đầu: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-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Hoan hô thằng bé!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Bé thế mà khoẻ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Vì nó thương ông.”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</p:txBody>
      </p:sp>
      <p:sp>
        <p:nvSpPr>
          <p:cNvPr id="10" name="Cloud 9"/>
          <p:cNvSpPr/>
          <p:nvPr/>
        </p:nvSpPr>
        <p:spPr>
          <a:xfrm>
            <a:off x="5289232" y="4813378"/>
            <a:ext cx="3104426" cy="1190079"/>
          </a:xfrm>
          <a:prstGeom prst="clou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Đọc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toàn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bài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87641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47707" y="1459703"/>
            <a:ext cx="5696585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9600" b="1" i="1" u="none" strike="noStrike" kern="1200" cap="none" spc="0" normalizeH="0" baseline="0" noProof="0" dirty="0" err="1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Verdana" panose="020B0604030504040204" charset="0"/>
                <a:ea typeface="Microsoft YaHei" panose="020B0503020204020204" charset="-122"/>
                <a:cs typeface="Verdana" panose="020B0604030504040204" charset="0"/>
                <a:sym typeface="+mn-ea"/>
              </a:rPr>
              <a:t>Trả lời câu hỏi</a:t>
            </a:r>
            <a:endParaRPr kumimoji="0" lang="en-US" sz="96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erdana" panose="020B0604030504040204" charset="0"/>
              <a:ea typeface="Arial-Rounded"/>
              <a:cs typeface="Verdana" panose="020B060403050404020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751D2DF-D737-4E4B-9C99-9160938FB5EF}"/>
              </a:ext>
            </a:extLst>
          </p:cNvPr>
          <p:cNvSpPr txBox="1"/>
          <p:nvPr/>
        </p:nvSpPr>
        <p:spPr>
          <a:xfrm>
            <a:off x="3197478" y="1130277"/>
            <a:ext cx="62326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800" dirty="0">
                <a:solidFill>
                  <a:schemeClr val="accent2"/>
                </a:solidFill>
              </a:rPr>
              <a:t>TRẢ LỜI CÂU HỎI</a:t>
            </a:r>
            <a:endParaRPr lang="en-US" sz="4800" dirty="0">
              <a:solidFill>
                <a:schemeClr val="accent2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BA67DC-C6A6-47DD-A083-EF556F47B7FF}"/>
              </a:ext>
            </a:extLst>
          </p:cNvPr>
          <p:cNvSpPr txBox="1"/>
          <p:nvPr/>
        </p:nvSpPr>
        <p:spPr>
          <a:xfrm>
            <a:off x="3014625" y="1822653"/>
            <a:ext cx="8438439" cy="650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800" b="1" dirty="0">
                <a:solidFill>
                  <a:schemeClr val="accent6">
                    <a:lumMod val="75000"/>
                  </a:schemeClr>
                </a:solidFill>
              </a:rPr>
              <a:t>1. </a:t>
            </a:r>
            <a:r>
              <a:rPr lang="en-US" sz="2800" dirty="0" err="1"/>
              <a:t>Ông</a:t>
            </a:r>
            <a:r>
              <a:rPr lang="en-US" sz="2800" dirty="0"/>
              <a:t> </a:t>
            </a:r>
            <a:r>
              <a:rPr lang="en-US" sz="2800" dirty="0" err="1"/>
              <a:t>của</a:t>
            </a:r>
            <a:r>
              <a:rPr lang="en-US" sz="2800" dirty="0"/>
              <a:t> </a:t>
            </a:r>
            <a:r>
              <a:rPr lang="en-US" sz="2800" dirty="0" err="1"/>
              <a:t>Việt</a:t>
            </a:r>
            <a:r>
              <a:rPr lang="en-US" sz="2800" dirty="0"/>
              <a:t> </a:t>
            </a:r>
            <a:r>
              <a:rPr lang="en-US" sz="2800" dirty="0" err="1"/>
              <a:t>bị</a:t>
            </a:r>
            <a:r>
              <a:rPr lang="en-US" sz="2800" dirty="0"/>
              <a:t> </a:t>
            </a:r>
            <a:r>
              <a:rPr lang="en-US" sz="2800" dirty="0" err="1"/>
              <a:t>làm</a:t>
            </a:r>
            <a:r>
              <a:rPr lang="en-US" sz="2800" dirty="0"/>
              <a:t> </a:t>
            </a:r>
            <a:r>
              <a:rPr lang="en-US" sz="2800" dirty="0" err="1"/>
              <a:t>sao</a:t>
            </a:r>
            <a:r>
              <a:rPr lang="vi-VN" sz="2800" dirty="0"/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D4BCAC-7EFA-4CB8-A3C4-5C463E701461}"/>
              </a:ext>
            </a:extLst>
          </p:cNvPr>
          <p:cNvSpPr txBox="1"/>
          <p:nvPr/>
        </p:nvSpPr>
        <p:spPr>
          <a:xfrm>
            <a:off x="1978430" y="2309096"/>
            <a:ext cx="9942152" cy="657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8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Ông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của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Việt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bị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đau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chân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bước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lên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thềm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nhà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rất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khó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khăn</a:t>
            </a:r>
            <a:r>
              <a:rPr lang="vi-VN" sz="2800" dirty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023194-BB80-4CAA-9381-B5F04B1972A4}"/>
              </a:ext>
            </a:extLst>
          </p:cNvPr>
          <p:cNvSpPr txBox="1"/>
          <p:nvPr/>
        </p:nvSpPr>
        <p:spPr>
          <a:xfrm>
            <a:off x="2076723" y="3000828"/>
            <a:ext cx="875852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vi-VN" sz="2800" b="1" dirty="0">
                <a:solidFill>
                  <a:schemeClr val="accent6">
                    <a:lumMod val="75000"/>
                  </a:schemeClr>
                </a:solidFill>
              </a:rPr>
              <a:t>. </a:t>
            </a:r>
            <a:r>
              <a:rPr lang="en-US" sz="2800" dirty="0"/>
              <a:t>Khi </a:t>
            </a:r>
            <a:r>
              <a:rPr lang="en-US" sz="2800" dirty="0" err="1"/>
              <a:t>thấy</a:t>
            </a:r>
            <a:r>
              <a:rPr lang="en-US" sz="2800" dirty="0"/>
              <a:t> </a:t>
            </a:r>
            <a:r>
              <a:rPr lang="en-US" sz="2800" dirty="0" err="1"/>
              <a:t>ông</a:t>
            </a:r>
            <a:r>
              <a:rPr lang="en-US" sz="2800" dirty="0"/>
              <a:t> </a:t>
            </a:r>
            <a:r>
              <a:rPr lang="en-US" sz="2800" dirty="0" err="1"/>
              <a:t>đau</a:t>
            </a:r>
            <a:r>
              <a:rPr lang="en-US" sz="2800" dirty="0"/>
              <a:t>, </a:t>
            </a:r>
            <a:r>
              <a:rPr lang="en-US" sz="2800" dirty="0" err="1"/>
              <a:t>Việt</a:t>
            </a:r>
            <a:r>
              <a:rPr lang="en-US" sz="2800" dirty="0"/>
              <a:t> </a:t>
            </a:r>
            <a:r>
              <a:rPr lang="en-US" sz="2800" dirty="0" err="1"/>
              <a:t>đã</a:t>
            </a:r>
            <a:r>
              <a:rPr lang="en-US" sz="2800" dirty="0"/>
              <a:t> </a:t>
            </a:r>
            <a:r>
              <a:rPr lang="en-US" sz="2800" dirty="0" err="1"/>
              <a:t>làm</a:t>
            </a:r>
            <a:r>
              <a:rPr lang="en-US" sz="2800" dirty="0"/>
              <a:t> </a:t>
            </a:r>
            <a:r>
              <a:rPr lang="en-US" sz="2800" dirty="0" err="1"/>
              <a:t>gì</a:t>
            </a:r>
            <a:r>
              <a:rPr lang="en-US" sz="2800" dirty="0"/>
              <a:t> </a:t>
            </a:r>
            <a:r>
              <a:rPr lang="en-US" sz="2800" dirty="0" err="1"/>
              <a:t>để</a:t>
            </a:r>
            <a:r>
              <a:rPr lang="en-US" sz="2800" dirty="0"/>
              <a:t> </a:t>
            </a:r>
            <a:r>
              <a:rPr lang="en-US" sz="2800" dirty="0" err="1"/>
              <a:t>giúp</a:t>
            </a:r>
            <a:r>
              <a:rPr lang="en-US" sz="2800" dirty="0"/>
              <a:t> </a:t>
            </a:r>
            <a:r>
              <a:rPr lang="en-US" sz="2800" dirty="0" err="1"/>
              <a:t>ông</a:t>
            </a:r>
            <a:r>
              <a:rPr lang="vi-VN" sz="2800" dirty="0"/>
              <a:t>?</a:t>
            </a:r>
            <a:endParaRPr lang="en-US" sz="2800" dirty="0"/>
          </a:p>
          <a:p>
            <a:pPr algn="just"/>
            <a:r>
              <a:rPr lang="en-US" sz="2800" dirty="0"/>
              <a:t>a. </a:t>
            </a:r>
            <a:r>
              <a:rPr lang="en-US" sz="2800" dirty="0" err="1"/>
              <a:t>Mang</a:t>
            </a:r>
            <a:r>
              <a:rPr lang="en-US" sz="2800" dirty="0"/>
              <a:t> </a:t>
            </a:r>
            <a:r>
              <a:rPr lang="en-US" sz="2800" dirty="0" err="1"/>
              <a:t>gậy</a:t>
            </a:r>
            <a:r>
              <a:rPr lang="en-US" sz="2800" dirty="0"/>
              <a:t> </a:t>
            </a:r>
            <a:r>
              <a:rPr lang="en-US" sz="2800" dirty="0" err="1"/>
              <a:t>đến</a:t>
            </a:r>
            <a:r>
              <a:rPr lang="en-US" sz="2800" dirty="0"/>
              <a:t> </a:t>
            </a:r>
            <a:r>
              <a:rPr lang="en-US" sz="2800" dirty="0" err="1"/>
              <a:t>cho</a:t>
            </a:r>
            <a:r>
              <a:rPr lang="en-US" sz="2800" dirty="0"/>
              <a:t> </a:t>
            </a:r>
            <a:r>
              <a:rPr lang="en-US" sz="2800" dirty="0" err="1"/>
              <a:t>ông</a:t>
            </a:r>
            <a:r>
              <a:rPr lang="en-US" sz="2800" dirty="0"/>
              <a:t>.</a:t>
            </a:r>
          </a:p>
          <a:p>
            <a:pPr algn="just"/>
            <a:r>
              <a:rPr lang="en-US" sz="2800" dirty="0"/>
              <a:t>b. </a:t>
            </a:r>
            <a:r>
              <a:rPr lang="en-US" sz="2800" dirty="0" err="1"/>
              <a:t>Để</a:t>
            </a:r>
            <a:r>
              <a:rPr lang="en-US" sz="2800" dirty="0"/>
              <a:t> </a:t>
            </a:r>
            <a:r>
              <a:rPr lang="en-US" sz="2800" dirty="0" err="1"/>
              <a:t>ông</a:t>
            </a:r>
            <a:r>
              <a:rPr lang="en-US" sz="2800" dirty="0"/>
              <a:t> </a:t>
            </a:r>
            <a:r>
              <a:rPr lang="en-US" sz="2800" dirty="0" err="1"/>
              <a:t>vịn</a:t>
            </a:r>
            <a:r>
              <a:rPr lang="en-US" sz="2800" dirty="0"/>
              <a:t> </a:t>
            </a:r>
            <a:r>
              <a:rPr lang="en-US" sz="2800" dirty="0" err="1"/>
              <a:t>vào</a:t>
            </a:r>
            <a:r>
              <a:rPr lang="en-US" sz="2800" dirty="0"/>
              <a:t> </a:t>
            </a:r>
            <a:r>
              <a:rPr lang="en-US" sz="2800" dirty="0" err="1"/>
              <a:t>vai</a:t>
            </a:r>
            <a:r>
              <a:rPr lang="en-US" sz="2800" dirty="0"/>
              <a:t> </a:t>
            </a:r>
            <a:r>
              <a:rPr lang="en-US" sz="2800" dirty="0" err="1"/>
              <a:t>mình</a:t>
            </a:r>
            <a:r>
              <a:rPr lang="en-US" sz="2800" dirty="0"/>
              <a:t> </a:t>
            </a:r>
            <a:r>
              <a:rPr lang="en-US" sz="2800" dirty="0" err="1"/>
              <a:t>rồi</a:t>
            </a:r>
            <a:r>
              <a:rPr lang="en-US" sz="2800" dirty="0"/>
              <a:t> </a:t>
            </a:r>
            <a:r>
              <a:rPr lang="en-US" sz="2800" dirty="0" err="1"/>
              <a:t>đỡ</a:t>
            </a:r>
            <a:r>
              <a:rPr lang="en-US" sz="2800" dirty="0"/>
              <a:t> </a:t>
            </a:r>
            <a:r>
              <a:rPr lang="en-US" sz="2800" dirty="0" err="1"/>
              <a:t>ông</a:t>
            </a:r>
            <a:r>
              <a:rPr lang="en-US" sz="2800" dirty="0"/>
              <a:t> </a:t>
            </a:r>
            <a:r>
              <a:rPr lang="en-US" sz="2800" dirty="0" err="1"/>
              <a:t>lên</a:t>
            </a:r>
            <a:r>
              <a:rPr lang="en-US" sz="2800" dirty="0"/>
              <a:t>.</a:t>
            </a:r>
          </a:p>
          <a:p>
            <a:pPr algn="just"/>
            <a:r>
              <a:rPr lang="en-US" sz="2800" dirty="0"/>
              <a:t>c. </a:t>
            </a:r>
            <a:r>
              <a:rPr lang="en-US" sz="2800" dirty="0" err="1"/>
              <a:t>Lại</a:t>
            </a:r>
            <a:r>
              <a:rPr lang="en-US" sz="2800" dirty="0"/>
              <a:t> </a:t>
            </a:r>
            <a:r>
              <a:rPr lang="en-US" sz="2800" dirty="0" err="1"/>
              <a:t>gần</a:t>
            </a:r>
            <a:r>
              <a:rPr lang="en-US" sz="2800" dirty="0"/>
              <a:t>, </a:t>
            </a:r>
            <a:r>
              <a:rPr lang="en-US" sz="2800" dirty="0" err="1"/>
              <a:t>hỏi</a:t>
            </a:r>
            <a:r>
              <a:rPr lang="en-US" sz="2800" dirty="0"/>
              <a:t> </a:t>
            </a:r>
            <a:r>
              <a:rPr lang="en-US" sz="2800" dirty="0" err="1"/>
              <a:t>thăm</a:t>
            </a:r>
            <a:r>
              <a:rPr lang="en-US" sz="2800" dirty="0"/>
              <a:t> </a:t>
            </a:r>
            <a:r>
              <a:rPr lang="en-US" sz="2800" dirty="0" err="1"/>
              <a:t>sức</a:t>
            </a:r>
            <a:r>
              <a:rPr lang="en-US" sz="2800" dirty="0"/>
              <a:t> </a:t>
            </a:r>
            <a:r>
              <a:rPr lang="en-US" sz="2800" dirty="0" err="1"/>
              <a:t>khỏe</a:t>
            </a:r>
            <a:r>
              <a:rPr lang="en-US" sz="2800" dirty="0"/>
              <a:t> </a:t>
            </a:r>
            <a:r>
              <a:rPr lang="en-US" sz="2800" dirty="0" err="1"/>
              <a:t>của</a:t>
            </a:r>
            <a:r>
              <a:rPr lang="en-US" sz="2800" dirty="0"/>
              <a:t> </a:t>
            </a:r>
            <a:r>
              <a:rPr lang="en-US" sz="2800" dirty="0" err="1"/>
              <a:t>ông</a:t>
            </a:r>
            <a:r>
              <a:rPr lang="en-US" sz="2800" dirty="0"/>
              <a:t>.</a:t>
            </a:r>
            <a:endParaRPr lang="vi-VN" sz="2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B952A7E-F140-4891-B813-53343D2447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7070"/>
          <a:stretch/>
        </p:blipFill>
        <p:spPr>
          <a:xfrm>
            <a:off x="477756" y="332535"/>
            <a:ext cx="2435565" cy="1942188"/>
          </a:xfrm>
          <a:prstGeom prst="flowChartConnector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75F9849D-CF07-43AA-B1D7-C7F486C22BFB}"/>
              </a:ext>
            </a:extLst>
          </p:cNvPr>
          <p:cNvSpPr/>
          <p:nvPr/>
        </p:nvSpPr>
        <p:spPr>
          <a:xfrm>
            <a:off x="1987585" y="3882572"/>
            <a:ext cx="454488" cy="48614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36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532BCC-5DF5-4DAF-A54E-A3616193C837}"/>
              </a:ext>
            </a:extLst>
          </p:cNvPr>
          <p:cNvSpPr txBox="1"/>
          <p:nvPr/>
        </p:nvSpPr>
        <p:spPr>
          <a:xfrm>
            <a:off x="2076723" y="4575935"/>
            <a:ext cx="8038553" cy="812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3</a:t>
            </a:r>
            <a:r>
              <a:rPr lang="vi-VN" sz="2800" b="1" dirty="0">
                <a:solidFill>
                  <a:schemeClr val="accent6">
                    <a:lumMod val="75000"/>
                  </a:schemeClr>
                </a:solidFill>
              </a:rPr>
              <a:t>. </a:t>
            </a:r>
            <a:r>
              <a:rPr lang="en-US" sz="2800" dirty="0"/>
              <a:t>Theo </a:t>
            </a:r>
            <a:r>
              <a:rPr lang="en-US" sz="2800" dirty="0" err="1"/>
              <a:t>ông</a:t>
            </a:r>
            <a:r>
              <a:rPr lang="en-US" sz="2800" dirty="0"/>
              <a:t>, </a:t>
            </a:r>
            <a:r>
              <a:rPr lang="en-US" sz="2800" dirty="0" err="1"/>
              <a:t>vì</a:t>
            </a:r>
            <a:r>
              <a:rPr lang="en-US" sz="2800" dirty="0"/>
              <a:t> </a:t>
            </a:r>
            <a:r>
              <a:rPr lang="en-US" sz="2800" dirty="0" err="1"/>
              <a:t>sao</a:t>
            </a:r>
            <a:r>
              <a:rPr lang="en-US" sz="2800" dirty="0"/>
              <a:t> </a:t>
            </a:r>
            <a:r>
              <a:rPr lang="en-US" sz="2800" dirty="0" err="1"/>
              <a:t>Việt</a:t>
            </a:r>
            <a:r>
              <a:rPr lang="en-US" sz="2800" dirty="0"/>
              <a:t> </a:t>
            </a:r>
            <a:r>
              <a:rPr lang="en-US" sz="2800" dirty="0" err="1"/>
              <a:t>tuy</a:t>
            </a:r>
            <a:r>
              <a:rPr lang="en-US" sz="2800" dirty="0"/>
              <a:t> </a:t>
            </a:r>
            <a:r>
              <a:rPr lang="en-US" sz="2800" dirty="0" err="1"/>
              <a:t>bé</a:t>
            </a:r>
            <a:r>
              <a:rPr lang="en-US" sz="2800" dirty="0"/>
              <a:t> </a:t>
            </a:r>
            <a:r>
              <a:rPr lang="en-US" sz="2800" dirty="0" err="1"/>
              <a:t>mà</a:t>
            </a:r>
            <a:r>
              <a:rPr lang="en-US" sz="2800" dirty="0"/>
              <a:t> </a:t>
            </a:r>
            <a:r>
              <a:rPr lang="en-US" sz="2800" dirty="0" err="1"/>
              <a:t>khỏe</a:t>
            </a:r>
            <a:r>
              <a:rPr lang="en-US" sz="2800" dirty="0"/>
              <a:t>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C83C46E-2804-49CA-B8DC-C12F9A8D2C90}"/>
              </a:ext>
            </a:extLst>
          </p:cNvPr>
          <p:cNvSpPr txBox="1"/>
          <p:nvPr/>
        </p:nvSpPr>
        <p:spPr>
          <a:xfrm>
            <a:off x="1987585" y="5258502"/>
            <a:ext cx="8438439" cy="657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8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Theo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ông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Việt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tuy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bé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mà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khỏe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vì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Việt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thương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ông</a:t>
            </a:r>
            <a:r>
              <a:rPr lang="vi-VN" sz="2800" dirty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81066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 animBg="1"/>
      <p:bldP spid="8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139807" y="195580"/>
            <a:ext cx="10972800" cy="1143000"/>
          </a:xfrm>
        </p:spPr>
        <p:txBody>
          <a:bodyPr/>
          <a:lstStyle/>
          <a:p>
            <a:r>
              <a:rPr lang="en-US" dirty="0" err="1">
                <a:solidFill>
                  <a:srgbClr val="FF0000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Thương</a:t>
            </a:r>
            <a:r>
              <a:rPr lang="en-US" dirty="0">
                <a:solidFill>
                  <a:srgbClr val="FF0000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ông</a:t>
            </a:r>
            <a:endParaRPr lang="en-US" dirty="0">
              <a:solidFill>
                <a:srgbClr val="FF0000"/>
              </a:solidFill>
              <a:latin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D16D54A1-E771-477C-90E8-B1FDBD63A2CD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8747623" y="2187842"/>
            <a:ext cx="2838450" cy="4076700"/>
          </a:xfrm>
        </p:spPr>
      </p:pic>
      <p:sp>
        <p:nvSpPr>
          <p:cNvPr id="5" name="Text Box 4"/>
          <p:cNvSpPr txBox="1"/>
          <p:nvPr/>
        </p:nvSpPr>
        <p:spPr>
          <a:xfrm>
            <a:off x="1494134" y="1156575"/>
            <a:ext cx="542671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Ông bị đau chân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Nó sưng nó tấy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Đi phải chống gậy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Khập khiễng, khập khà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Bước lên thềm nhà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Nhấc chân quá khó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Thấy ông nhăn nhó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Việt chơi ngoài sân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Lon ton lại gần,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Âu yếm, nhanh nhảu: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-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Ông vịn vai cháu,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Cháu đỡ ông lên.”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</p:txBody>
      </p:sp>
      <p:sp>
        <p:nvSpPr>
          <p:cNvPr id="7" name="Text Box 6"/>
          <p:cNvSpPr txBox="1"/>
          <p:nvPr/>
        </p:nvSpPr>
        <p:spPr>
          <a:xfrm>
            <a:off x="5094064" y="1145656"/>
            <a:ext cx="474789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Ông bước lên thềm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Trong lòng sung sướng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Quẳng gậy, cúi xuống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Quên cả đớn đau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Ôm cháu xoa đầu: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-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Hoan hô thằng bé!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Bé thế mà khoẻ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Vì nó thương ông.”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</p:txBody>
      </p:sp>
      <p:sp>
        <p:nvSpPr>
          <p:cNvPr id="10" name="Cloud 9"/>
          <p:cNvSpPr/>
          <p:nvPr/>
        </p:nvSpPr>
        <p:spPr>
          <a:xfrm>
            <a:off x="5289232" y="4813378"/>
            <a:ext cx="3104426" cy="1190079"/>
          </a:xfrm>
          <a:prstGeom prst="clou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 err="1">
                <a:solidFill>
                  <a:schemeClr val="tx1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Luyện</a:t>
            </a:r>
            <a:r>
              <a:rPr lang="en-US" sz="3200" dirty="0">
                <a:solidFill>
                  <a:schemeClr val="tx1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đọc</a:t>
            </a:r>
            <a:r>
              <a:rPr lang="en-US" sz="3200" dirty="0">
                <a:solidFill>
                  <a:schemeClr val="tx1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lại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3293502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9B3F01-2C0D-48BB-904C-809628D5F05A}"/>
              </a:ext>
            </a:extLst>
          </p:cNvPr>
          <p:cNvGrpSpPr/>
          <p:nvPr/>
        </p:nvGrpSpPr>
        <p:grpSpPr>
          <a:xfrm>
            <a:off x="1926647" y="735723"/>
            <a:ext cx="3062402" cy="1296830"/>
            <a:chOff x="811432" y="460493"/>
            <a:chExt cx="1971038" cy="129683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032D19F-598A-4159-A2A7-2299699B4DC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EFFFE"/>
                </a:clrFrom>
                <a:clrTo>
                  <a:srgbClr val="FEFFFE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33000"/>
                      </a14:imgEffect>
                      <a14:imgEffect>
                        <a14:brightnessContrast contrast="1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11432" y="523482"/>
              <a:ext cx="549038" cy="599539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11554D5-1C78-461E-9ED7-208C697AE0D6}"/>
                </a:ext>
              </a:extLst>
            </p:cNvPr>
            <p:cNvSpPr txBox="1"/>
            <p:nvPr/>
          </p:nvSpPr>
          <p:spPr>
            <a:xfrm>
              <a:off x="1218102" y="460493"/>
              <a:ext cx="1564368" cy="1296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vi-VN" sz="2800" b="1" dirty="0">
                  <a:solidFill>
                    <a:srgbClr val="17479D"/>
                  </a:solidFill>
                  <a:latin typeface="+mj-lt"/>
                </a:rPr>
                <a:t> LUYỆN TẬP</a:t>
              </a:r>
              <a:endParaRPr lang="en-US" sz="2800" b="1" dirty="0">
                <a:solidFill>
                  <a:srgbClr val="17479D"/>
                </a:solidFill>
                <a:latin typeface="+mj-lt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D8417913-2CB7-4ED7-B1E6-119082413D33}"/>
              </a:ext>
            </a:extLst>
          </p:cNvPr>
          <p:cNvSpPr txBox="1"/>
          <p:nvPr/>
        </p:nvSpPr>
        <p:spPr>
          <a:xfrm>
            <a:off x="1548637" y="1076237"/>
            <a:ext cx="9831787" cy="16738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vi-VN" sz="28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1. </a:t>
            </a:r>
            <a:r>
              <a:rPr lang="en-US" sz="2800" dirty="0" err="1">
                <a:latin typeface="+mj-lt"/>
              </a:rPr>
              <a:t>Từ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ngữ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nào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dưới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đây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thể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hiện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dáng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vẻ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của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Việt</a:t>
            </a:r>
            <a:r>
              <a:rPr lang="vi-VN" sz="2800" dirty="0">
                <a:latin typeface="+mj-lt"/>
              </a:rPr>
              <a:t>?</a:t>
            </a:r>
            <a:endParaRPr lang="en-US" sz="2800" dirty="0">
              <a:latin typeface="+mj-lt"/>
            </a:endParaRPr>
          </a:p>
          <a:p>
            <a:pPr algn="just">
              <a:lnSpc>
                <a:spcPct val="200000"/>
              </a:lnSpc>
            </a:pPr>
            <a:r>
              <a:rPr lang="en-US" sz="2800" dirty="0">
                <a:latin typeface="+mj-lt"/>
              </a:rPr>
              <a:t>	</a:t>
            </a:r>
            <a:endParaRPr lang="vi-VN" sz="2800" dirty="0"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A8BDC5-F7AB-4295-BAAD-041CB47B7DF9}"/>
              </a:ext>
            </a:extLst>
          </p:cNvPr>
          <p:cNvSpPr txBox="1"/>
          <p:nvPr/>
        </p:nvSpPr>
        <p:spPr>
          <a:xfrm>
            <a:off x="1507197" y="3326202"/>
            <a:ext cx="9831787" cy="650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2</a:t>
            </a:r>
            <a:r>
              <a:rPr lang="vi-VN" sz="28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. </a:t>
            </a:r>
            <a:r>
              <a:rPr lang="en-US" sz="2800" dirty="0" err="1">
                <a:latin typeface="+mj-lt"/>
              </a:rPr>
              <a:t>Đọc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những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câu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thơ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thể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hiện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lời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khen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của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ông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dành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cho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Việt</a:t>
            </a:r>
            <a:r>
              <a:rPr lang="en-US" sz="2800" dirty="0">
                <a:latin typeface="+mj-lt"/>
              </a:rPr>
              <a:t>.</a:t>
            </a:r>
            <a:endParaRPr lang="vi-VN" sz="2800" dirty="0">
              <a:latin typeface="+mj-lt"/>
            </a:endParaRPr>
          </a:p>
        </p:txBody>
      </p:sp>
      <p:sp>
        <p:nvSpPr>
          <p:cNvPr id="7" name="Rounded Rectangle 21">
            <a:extLst>
              <a:ext uri="{FF2B5EF4-FFF2-40B4-BE49-F238E27FC236}">
                <a16:creationId xmlns:a16="http://schemas.microsoft.com/office/drawing/2014/main" id="{F6DD4EAE-DF05-44CE-9D8B-2AD4CDAE2E2E}"/>
              </a:ext>
            </a:extLst>
          </p:cNvPr>
          <p:cNvSpPr/>
          <p:nvPr/>
        </p:nvSpPr>
        <p:spPr>
          <a:xfrm>
            <a:off x="1738551" y="2119705"/>
            <a:ext cx="2082277" cy="377607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000000"/>
                </a:solidFill>
                <a:latin typeface="+mj-lt"/>
              </a:rPr>
              <a:t>lon</a:t>
            </a:r>
            <a:r>
              <a:rPr lang="en-US" sz="2800" dirty="0">
                <a:solidFill>
                  <a:srgbClr val="000000"/>
                </a:solidFill>
                <a:latin typeface="+mj-lt"/>
              </a:rPr>
              <a:t> ton</a:t>
            </a:r>
          </a:p>
        </p:txBody>
      </p:sp>
      <p:sp>
        <p:nvSpPr>
          <p:cNvPr id="8" name="Rounded Rectangle 21">
            <a:extLst>
              <a:ext uri="{FF2B5EF4-FFF2-40B4-BE49-F238E27FC236}">
                <a16:creationId xmlns:a16="http://schemas.microsoft.com/office/drawing/2014/main" id="{84F447E4-03FB-406C-B6FB-FEB8EA0943A7}"/>
              </a:ext>
            </a:extLst>
          </p:cNvPr>
          <p:cNvSpPr/>
          <p:nvPr/>
        </p:nvSpPr>
        <p:spPr>
          <a:xfrm>
            <a:off x="4741928" y="2121011"/>
            <a:ext cx="2082277" cy="377607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000000"/>
                </a:solidFill>
                <a:latin typeface="+mj-lt"/>
              </a:rPr>
              <a:t>nhăn</a:t>
            </a:r>
            <a:r>
              <a:rPr lang="en-US" sz="28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+mj-lt"/>
              </a:rPr>
              <a:t>nhó</a:t>
            </a:r>
            <a:endParaRPr lang="en-US" sz="28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9" name="Rounded Rectangle 21">
            <a:extLst>
              <a:ext uri="{FF2B5EF4-FFF2-40B4-BE49-F238E27FC236}">
                <a16:creationId xmlns:a16="http://schemas.microsoft.com/office/drawing/2014/main" id="{F2833767-051B-460F-B0ED-AF424D2D0DF4}"/>
              </a:ext>
            </a:extLst>
          </p:cNvPr>
          <p:cNvSpPr/>
          <p:nvPr/>
        </p:nvSpPr>
        <p:spPr>
          <a:xfrm>
            <a:off x="7540607" y="2114133"/>
            <a:ext cx="2082277" cy="377607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000000"/>
                </a:solidFill>
                <a:latin typeface="+mj-lt"/>
              </a:rPr>
              <a:t>âu</a:t>
            </a:r>
            <a:r>
              <a:rPr lang="en-US" sz="28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+mj-lt"/>
              </a:rPr>
              <a:t>yếm</a:t>
            </a:r>
            <a:endParaRPr lang="en-US" sz="28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0" name="Rounded Rectangle 21">
            <a:extLst>
              <a:ext uri="{FF2B5EF4-FFF2-40B4-BE49-F238E27FC236}">
                <a16:creationId xmlns:a16="http://schemas.microsoft.com/office/drawing/2014/main" id="{164ECAF5-D4AD-4990-8FD5-8130F3776350}"/>
              </a:ext>
            </a:extLst>
          </p:cNvPr>
          <p:cNvSpPr/>
          <p:nvPr/>
        </p:nvSpPr>
        <p:spPr>
          <a:xfrm>
            <a:off x="1808754" y="2729677"/>
            <a:ext cx="2505967" cy="377607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000000"/>
                </a:solidFill>
                <a:latin typeface="+mj-lt"/>
              </a:rPr>
              <a:t>nhanh</a:t>
            </a:r>
            <a:r>
              <a:rPr lang="en-US" sz="28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+mj-lt"/>
              </a:rPr>
              <a:t>nhảu</a:t>
            </a:r>
            <a:endParaRPr lang="en-US" sz="28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1" name="Rounded Rectangle 21">
            <a:extLst>
              <a:ext uri="{FF2B5EF4-FFF2-40B4-BE49-F238E27FC236}">
                <a16:creationId xmlns:a16="http://schemas.microsoft.com/office/drawing/2014/main" id="{442A2A6A-98A3-4ACF-96DF-A0952BA56660}"/>
              </a:ext>
            </a:extLst>
          </p:cNvPr>
          <p:cNvSpPr/>
          <p:nvPr/>
        </p:nvSpPr>
        <p:spPr>
          <a:xfrm>
            <a:off x="5272631" y="2752260"/>
            <a:ext cx="4557544" cy="377607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000000"/>
                </a:solidFill>
                <a:latin typeface="+mj-lt"/>
              </a:rPr>
              <a:t>khập</a:t>
            </a:r>
            <a:r>
              <a:rPr lang="en-US" sz="28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+mj-lt"/>
              </a:rPr>
              <a:t>khiễng</a:t>
            </a:r>
            <a:r>
              <a:rPr lang="en-US" sz="2800" dirty="0">
                <a:solidFill>
                  <a:srgbClr val="000000"/>
                </a:solidFill>
                <a:latin typeface="+mj-l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+mj-lt"/>
              </a:rPr>
              <a:t>khập</a:t>
            </a:r>
            <a:r>
              <a:rPr lang="en-US" sz="28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+mj-lt"/>
              </a:rPr>
              <a:t>khà</a:t>
            </a:r>
            <a:endParaRPr lang="en-US" sz="28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28D3E69-0701-4752-B560-B0B5C3C665D8}"/>
              </a:ext>
            </a:extLst>
          </p:cNvPr>
          <p:cNvSpPr txBox="1"/>
          <p:nvPr/>
        </p:nvSpPr>
        <p:spPr>
          <a:xfrm>
            <a:off x="3280795" y="3833486"/>
            <a:ext cx="3983672" cy="2535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vi-VN" sz="2800" dirty="0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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Hoan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hô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thằng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bé</a:t>
            </a:r>
            <a:endParaRPr lang="en-US" sz="2800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  <a:p>
            <a:pPr algn="just">
              <a:lnSpc>
                <a:spcPct val="200000"/>
              </a:lnSpc>
            </a:pP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  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Bé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thế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mà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khỏe</a:t>
            </a:r>
            <a:endParaRPr lang="en-US" sz="2800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  <a:p>
            <a:pPr algn="just">
              <a:lnSpc>
                <a:spcPct val="200000"/>
              </a:lnSpc>
            </a:pP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  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Vì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nó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thương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ông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.</a:t>
            </a:r>
            <a:endParaRPr lang="vi-VN" sz="2800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31034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1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1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  <p:bldP spid="7" grpId="1" animBg="1"/>
      <p:bldP spid="8" grpId="0" animBg="1"/>
      <p:bldP spid="9" grpId="0" animBg="1"/>
      <p:bldP spid="9" grpId="1" animBg="1"/>
      <p:bldP spid="10" grpId="0" animBg="1"/>
      <p:bldP spid="10" grpId="1" animBg="1"/>
      <p:bldP spid="11" grpId="0" animBg="1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193785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-Rounded"/>
        <a:ea typeface="Arial-Rounded"/>
        <a:cs typeface=""/>
      </a:majorFont>
      <a:minorFont>
        <a:latin typeface="Arial-Rounded"/>
        <a:ea typeface="Arial-Rounde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Arial-Rounded"/>
        <a:ea typeface="Arial-Rounded"/>
        <a:cs typeface=""/>
      </a:majorFont>
      <a:minorFont>
        <a:latin typeface="Arial-Rounded"/>
        <a:ea typeface="Arial-Rounde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Arial-Rounded"/>
        <a:ea typeface="Arial-Rounded"/>
        <a:cs typeface=""/>
      </a:majorFont>
      <a:minorFont>
        <a:latin typeface="Arial-Rounded"/>
        <a:ea typeface="Arial-Rounde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-Rounded"/>
        <a:ea typeface="Arial-Rounded"/>
        <a:cs typeface=""/>
      </a:majorFont>
      <a:minorFont>
        <a:latin typeface="Arial-Rounded"/>
        <a:ea typeface="Arial-Rounde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-Rounded"/>
        <a:ea typeface="Arial-Rounded"/>
        <a:cs typeface=""/>
      </a:majorFont>
      <a:minorFont>
        <a:latin typeface="Arial-Rounded"/>
        <a:ea typeface="Arial-Rounde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429</TotalTime>
  <Words>1166</Words>
  <Application>Microsoft Office PowerPoint</Application>
  <PresentationFormat>Widescreen</PresentationFormat>
  <Paragraphs>224</Paragraphs>
  <Slides>24</Slides>
  <Notes>14</Notes>
  <HiddenSlides>0</HiddenSlides>
  <MMClips>5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24</vt:i4>
      </vt:variant>
    </vt:vector>
  </HeadingPairs>
  <TitlesOfParts>
    <vt:vector size="39" baseType="lpstr">
      <vt:lpstr>Microsoft YaHei</vt:lpstr>
      <vt:lpstr>宋体</vt:lpstr>
      <vt:lpstr>Arial</vt:lpstr>
      <vt:lpstr>Arial-Rounded</vt:lpstr>
      <vt:lpstr>Calibri</vt:lpstr>
      <vt:lpstr>等线</vt:lpstr>
      <vt:lpstr>Times New Roman</vt:lpstr>
      <vt:lpstr>Verdana</vt:lpstr>
      <vt:lpstr>Wingdings</vt:lpstr>
      <vt:lpstr>Office Theme</vt:lpstr>
      <vt:lpstr>1_Office Theme</vt:lpstr>
      <vt:lpstr>2_Office Theme</vt:lpstr>
      <vt:lpstr>3_Office Theme</vt:lpstr>
      <vt:lpstr>9_Office Theme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Kể những việc em làm khiến người thân vui</vt:lpstr>
      <vt:lpstr>Thương ông</vt:lpstr>
      <vt:lpstr>Thương ông</vt:lpstr>
      <vt:lpstr>PowerPoint Presentation</vt:lpstr>
      <vt:lpstr>PowerPoint Presentation</vt:lpstr>
      <vt:lpstr>Thương ông</vt:lpstr>
      <vt:lpstr>Thương ông</vt:lpstr>
      <vt:lpstr>Thương ông</vt:lpstr>
      <vt:lpstr>PowerPoint Presentation</vt:lpstr>
      <vt:lpstr>PowerPoint Presentation</vt:lpstr>
      <vt:lpstr>Thương ông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User PC</cp:lastModifiedBy>
  <cp:revision>22</cp:revision>
  <dcterms:created xsi:type="dcterms:W3CDTF">2021-07-20T01:55:21Z</dcterms:created>
  <dcterms:modified xsi:type="dcterms:W3CDTF">2024-12-25T07:14:42Z</dcterms:modified>
</cp:coreProperties>
</file>