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7.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6" r:id="rId2"/>
    <p:sldMasterId id="2147483698" r:id="rId3"/>
    <p:sldMasterId id="2147483705" r:id="rId4"/>
    <p:sldMasterId id="2147483718" r:id="rId5"/>
    <p:sldMasterId id="2147483731" r:id="rId6"/>
    <p:sldMasterId id="2147483744" r:id="rId7"/>
    <p:sldMasterId id="2147483757" r:id="rId8"/>
    <p:sldMasterId id="2147483770" r:id="rId9"/>
  </p:sldMasterIdLst>
  <p:notesMasterIdLst>
    <p:notesMasterId r:id="rId27"/>
  </p:notesMasterIdLst>
  <p:sldIdLst>
    <p:sldId id="11915" r:id="rId10"/>
    <p:sldId id="314" r:id="rId11"/>
    <p:sldId id="11910" r:id="rId12"/>
    <p:sldId id="11906" r:id="rId13"/>
    <p:sldId id="11911" r:id="rId14"/>
    <p:sldId id="11908" r:id="rId15"/>
    <p:sldId id="11916" r:id="rId16"/>
    <p:sldId id="11917" r:id="rId17"/>
    <p:sldId id="11918" r:id="rId18"/>
    <p:sldId id="11919" r:id="rId19"/>
    <p:sldId id="11920" r:id="rId20"/>
    <p:sldId id="322" r:id="rId21"/>
    <p:sldId id="11921" r:id="rId22"/>
    <p:sldId id="11922" r:id="rId23"/>
    <p:sldId id="11923" r:id="rId24"/>
    <p:sldId id="263" r:id="rId25"/>
    <p:sldId id="1192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A60438-411C-450F-8EA3-5D1EB61B356B}" type="datetimeFigureOut">
              <a:rPr lang="en-US" smtClean="0"/>
              <a:t>12/5/2024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A1934-A33E-4B1C-9292-5C87522CBBC0}" type="slidenum">
              <a:rPr lang="en-US" smtClean="0"/>
              <a:t>‹#›</a:t>
            </a:fld>
            <a:endParaRPr lang="en-US"/>
          </a:p>
        </p:txBody>
      </p:sp>
    </p:spTree>
    <p:extLst>
      <p:ext uri="{BB962C8B-B14F-4D97-AF65-F5344CB8AC3E}">
        <p14:creationId xmlns:p14="http://schemas.microsoft.com/office/powerpoint/2010/main" val="462649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7783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28569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77586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33777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18763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GB" altLang="en-US"/>
          </a:p>
        </p:txBody>
      </p:sp>
    </p:spTree>
    <p:extLst>
      <p:ext uri="{BB962C8B-B14F-4D97-AF65-F5344CB8AC3E}">
        <p14:creationId xmlns:p14="http://schemas.microsoft.com/office/powerpoint/2010/main" val="1113954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GB" altLang="en-US"/>
          </a:p>
        </p:txBody>
      </p:sp>
    </p:spTree>
    <p:extLst>
      <p:ext uri="{BB962C8B-B14F-4D97-AF65-F5344CB8AC3E}">
        <p14:creationId xmlns:p14="http://schemas.microsoft.com/office/powerpoint/2010/main" val="3159593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53317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52391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6"/>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14981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315990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6"/>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6"/>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4041651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4194851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06004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583894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291981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GB"/>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530920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6"/>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3066995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6"/>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355125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007724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6"/>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200012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896598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6"/>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6"/>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037323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739996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3822459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74155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2971525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GB"/>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19312878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6"/>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6104488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6"/>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446">
              <a:defRPr/>
            </a:pPr>
            <a:fld id="{F73595AD-C1AF-464B-BF1D-D978AB1522A0}" type="datetimeFigureOut">
              <a:rPr lang="en-GB" smtClean="0">
                <a:solidFill>
                  <a:prstClr val="black">
                    <a:tint val="75000"/>
                  </a:prstClr>
                </a:solidFill>
              </a:rPr>
              <a:pPr defTabSz="914446">
                <a:defRPr/>
              </a:pPr>
              <a:t>05/12/2024</a:t>
            </a:fld>
            <a:endParaRPr lang="en-GB">
              <a:solidFill>
                <a:prstClr val="black">
                  <a:tint val="7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446">
              <a:defRPr/>
            </a:pPr>
            <a:endParaRPr lang="en-GB">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446">
              <a:defRPr/>
            </a:pPr>
            <a:fld id="{1159324C-55AC-4911-B37D-63229F4D30FC}" type="slidenum">
              <a:rPr lang="en-GB" smtClean="0">
                <a:solidFill>
                  <a:prstClr val="black">
                    <a:tint val="75000"/>
                  </a:prstClr>
                </a:solidFill>
              </a:rPr>
              <a:pPr defTabSz="914446">
                <a:defRPr/>
              </a:pPr>
              <a:t>‹#›</a:t>
            </a:fld>
            <a:endParaRPr lang="en-GB">
              <a:solidFill>
                <a:prstClr val="black">
                  <a:tint val="75000"/>
                </a:prstClr>
              </a:solidFill>
            </a:endParaRPr>
          </a:p>
        </p:txBody>
      </p:sp>
    </p:spTree>
    <p:extLst>
      <p:ext uri="{BB962C8B-B14F-4D97-AF65-F5344CB8AC3E}">
        <p14:creationId xmlns:p14="http://schemas.microsoft.com/office/powerpoint/2010/main" val="4111926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5007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5014492" y="11557000"/>
            <a:ext cx="4888439" cy="66386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558230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5014492" y="11557000"/>
            <a:ext cx="4888439" cy="66386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964616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lumMod val="20000"/>
            <a:lumOff val="80000"/>
            <a:alpha val="11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5014492" y="11557000"/>
            <a:ext cx="4888439" cy="66386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528025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4" name="Rectangle 12"/>
          <p:cNvSpPr>
            <a:spLocks noGrp="1" noChangeArrowheads="1"/>
          </p:cNvSpPr>
          <p:nvPr>
            <p:ph type="dt" sz="half" idx="10"/>
          </p:nvPr>
        </p:nvSpPr>
        <p:spPr>
          <a:xfrm>
            <a:off x="609600" y="6248400"/>
            <a:ext cx="2844800" cy="457200"/>
          </a:xfrm>
        </p:spPr>
        <p:txBody>
          <a:bodyPr/>
          <a:lstStyle>
            <a:lvl1pPr>
              <a:defRPr/>
            </a:lvl1pPr>
          </a:lstStyle>
          <a:p>
            <a:pPr>
              <a:defRPr/>
            </a:pPr>
            <a:endParaRPr lang="en-US"/>
          </a:p>
        </p:txBody>
      </p:sp>
      <p:sp>
        <p:nvSpPr>
          <p:cNvPr id="5" name="Rectangle 13"/>
          <p:cNvSpPr>
            <a:spLocks noGrp="1" noChangeArrowheads="1"/>
          </p:cNvSpPr>
          <p:nvPr>
            <p:ph type="ftr" sz="quarter" idx="11"/>
          </p:nvPr>
        </p:nvSpPr>
        <p:spPr>
          <a:xfrm>
            <a:off x="4165600" y="6248400"/>
            <a:ext cx="3860800" cy="457200"/>
          </a:xfrm>
        </p:spPr>
        <p:txBody>
          <a:bodyPr/>
          <a:lstStyle>
            <a:lvl1pPr>
              <a:defRPr/>
            </a:lvl1pPr>
          </a:lstStyle>
          <a:p>
            <a:pPr>
              <a:defRPr/>
            </a:pPr>
            <a:endParaRPr lang="en-US"/>
          </a:p>
        </p:txBody>
      </p:sp>
      <p:sp>
        <p:nvSpPr>
          <p:cNvPr id="6" name="Rectangle 14"/>
          <p:cNvSpPr>
            <a:spLocks noGrp="1" noChangeArrowheads="1"/>
          </p:cNvSpPr>
          <p:nvPr>
            <p:ph type="sldNum" sz="quarter" idx="12"/>
          </p:nvPr>
        </p:nvSpPr>
        <p:spPr>
          <a:xfrm>
            <a:off x="8737600" y="6248400"/>
            <a:ext cx="2844800" cy="457200"/>
          </a:xfrm>
        </p:spPr>
        <p:txBody>
          <a:bodyPr/>
          <a:lstStyle>
            <a:lvl1pPr>
              <a:defRPr/>
            </a:lvl1pPr>
          </a:lstStyle>
          <a:p>
            <a:pPr>
              <a:defRPr/>
            </a:pPr>
            <a:fld id="{6CF8545F-6069-4609-9ECB-0278763638E9}" type="slidenum">
              <a:rPr lang="en-US"/>
              <a:t>‹#›</a:t>
            </a:fld>
            <a:endParaRPr lang="en-US"/>
          </a:p>
        </p:txBody>
      </p:sp>
    </p:spTree>
    <p:extLst>
      <p:ext uri="{BB962C8B-B14F-4D97-AF65-F5344CB8AC3E}">
        <p14:creationId xmlns:p14="http://schemas.microsoft.com/office/powerpoint/2010/main" val="3041901348"/>
      </p:ext>
    </p:extLst>
  </p:cSld>
  <p:clrMapOvr>
    <a:masterClrMapping/>
  </p:clrMapOvr>
  <p:transition>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73849BE-15E4-4B3C-B0C2-AEF0359B264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67B8DA7-002E-4155-AE8E-B7569BFEA8A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3F7CAAC-E3BE-47FA-B1A9-B66E68EBB475}"/>
              </a:ext>
            </a:extLst>
          </p:cNvPr>
          <p:cNvSpPr>
            <a:spLocks noGrp="1" noChangeArrowheads="1"/>
          </p:cNvSpPr>
          <p:nvPr>
            <p:ph type="sldNum" sz="quarter" idx="12"/>
          </p:nvPr>
        </p:nvSpPr>
        <p:spPr>
          <a:ln/>
        </p:spPr>
        <p:txBody>
          <a:bodyPr/>
          <a:lstStyle>
            <a:lvl1pPr>
              <a:defRPr/>
            </a:lvl1pPr>
          </a:lstStyle>
          <a:p>
            <a:fld id="{4B881A1A-AAC9-4B62-A64B-52286AA7287D}" type="slidenum">
              <a:rPr lang="en-US" altLang="en-US"/>
              <a:pPr/>
              <a:t>‹#›</a:t>
            </a:fld>
            <a:endParaRPr lang="en-US" altLang="en-US"/>
          </a:p>
        </p:txBody>
      </p:sp>
    </p:spTree>
    <p:extLst>
      <p:ext uri="{BB962C8B-B14F-4D97-AF65-F5344CB8AC3E}">
        <p14:creationId xmlns:p14="http://schemas.microsoft.com/office/powerpoint/2010/main" val="24199755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1"/>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2"/>
          </a:xfrm>
          <a:prstGeom prst="rect">
            <a:avLst/>
          </a:prstGeom>
        </p:spPr>
        <p:txBody>
          <a:bodyPr/>
          <a:lstStyle>
            <a:lvl1pPr marL="0" indent="0" algn="ctr">
              <a:buNone/>
              <a:defRPr sz="2400"/>
            </a:lvl1pPr>
            <a:lvl2pPr marL="457401" indent="0" algn="ctr">
              <a:buNone/>
              <a:defRPr sz="2000"/>
            </a:lvl2pPr>
            <a:lvl3pPr marL="914226" indent="0" algn="ctr">
              <a:buNone/>
              <a:defRPr sz="1801"/>
            </a:lvl3pPr>
            <a:lvl4pPr marL="1371627" indent="0" algn="ctr">
              <a:buNone/>
              <a:defRPr sz="1601"/>
            </a:lvl4pPr>
            <a:lvl5pPr marL="1829029" indent="0" algn="ctr">
              <a:buNone/>
              <a:defRPr sz="1601"/>
            </a:lvl5pPr>
            <a:lvl6pPr marL="2285854" indent="0" algn="ctr">
              <a:buNone/>
              <a:defRPr sz="1601"/>
            </a:lvl6pPr>
            <a:lvl7pPr marL="2743255" indent="0" algn="ctr">
              <a:buNone/>
              <a:defRPr sz="1601"/>
            </a:lvl7pPr>
            <a:lvl8pPr marL="3200656" indent="0" algn="ctr">
              <a:buNone/>
              <a:defRPr sz="1601"/>
            </a:lvl8pPr>
            <a:lvl9pPr marL="3657481" indent="0" algn="ctr">
              <a:buNone/>
              <a:defRPr sz="1601"/>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696684727"/>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59509843"/>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991258015"/>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1"/>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401" indent="0">
              <a:buNone/>
              <a:defRPr sz="2000">
                <a:solidFill>
                  <a:schemeClr val="tx1">
                    <a:tint val="75000"/>
                  </a:schemeClr>
                </a:solidFill>
              </a:defRPr>
            </a:lvl2pPr>
            <a:lvl3pPr marL="914226" indent="0">
              <a:buNone/>
              <a:defRPr sz="1801">
                <a:solidFill>
                  <a:schemeClr val="tx1">
                    <a:tint val="75000"/>
                  </a:schemeClr>
                </a:solidFill>
              </a:defRPr>
            </a:lvl3pPr>
            <a:lvl4pPr marL="1371627" indent="0">
              <a:buNone/>
              <a:defRPr sz="1601">
                <a:solidFill>
                  <a:schemeClr val="tx1">
                    <a:tint val="75000"/>
                  </a:schemeClr>
                </a:solidFill>
              </a:defRPr>
            </a:lvl4pPr>
            <a:lvl5pPr marL="1829029" indent="0">
              <a:buNone/>
              <a:defRPr sz="1601">
                <a:solidFill>
                  <a:schemeClr val="tx1">
                    <a:tint val="75000"/>
                  </a:schemeClr>
                </a:solidFill>
              </a:defRPr>
            </a:lvl5pPr>
            <a:lvl6pPr marL="2285854" indent="0">
              <a:buNone/>
              <a:defRPr sz="1601">
                <a:solidFill>
                  <a:schemeClr val="tx1">
                    <a:tint val="75000"/>
                  </a:schemeClr>
                </a:solidFill>
              </a:defRPr>
            </a:lvl6pPr>
            <a:lvl7pPr marL="2743255" indent="0">
              <a:buNone/>
              <a:defRPr sz="1601">
                <a:solidFill>
                  <a:schemeClr val="tx1">
                    <a:tint val="75000"/>
                  </a:schemeClr>
                </a:solidFill>
              </a:defRPr>
            </a:lvl7pPr>
            <a:lvl8pPr marL="3200656" indent="0">
              <a:buNone/>
              <a:defRPr sz="1601">
                <a:solidFill>
                  <a:schemeClr val="tx1">
                    <a:tint val="75000"/>
                  </a:schemeClr>
                </a:solidFill>
              </a:defRPr>
            </a:lvl8pPr>
            <a:lvl9pPr marL="3657481" indent="0">
              <a:buNone/>
              <a:defRPr sz="1601">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116689954"/>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4109551350"/>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869036194"/>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22466649"/>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573784207"/>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198"/>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747926970"/>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a:prstGeom prst="rect">
            <a:avLst/>
          </a:prstGeom>
        </p:spPr>
        <p:txBody>
          <a:bodyPr anchor="t"/>
          <a:lstStyle>
            <a:lvl1pPr marL="0" indent="0">
              <a:buNone/>
              <a:defRPr sz="3198"/>
            </a:lvl1pPr>
            <a:lvl2pPr marL="457401" indent="0">
              <a:buNone/>
              <a:defRPr sz="2799"/>
            </a:lvl2pPr>
            <a:lvl3pPr marL="914226" indent="0">
              <a:buNone/>
              <a:defRPr sz="2400"/>
            </a:lvl3pPr>
            <a:lvl4pPr marL="1371627" indent="0">
              <a:buNone/>
              <a:defRPr sz="2000"/>
            </a:lvl4pPr>
            <a:lvl5pPr marL="1829029" indent="0">
              <a:buNone/>
              <a:defRPr sz="2000"/>
            </a:lvl5pPr>
            <a:lvl6pPr marL="2285854" indent="0">
              <a:buNone/>
              <a:defRPr sz="2000"/>
            </a:lvl6pPr>
            <a:lvl7pPr marL="2743255" indent="0">
              <a:buNone/>
              <a:defRPr sz="2000"/>
            </a:lvl7pPr>
            <a:lvl8pPr marL="3200656" indent="0">
              <a:buNone/>
              <a:defRPr sz="2000"/>
            </a:lvl8pPr>
            <a:lvl9pPr marL="3657481"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711951536"/>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207634152"/>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836490834"/>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1"/>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2"/>
          </a:xfrm>
          <a:prstGeom prst="rect">
            <a:avLst/>
          </a:prstGeom>
        </p:spPr>
        <p:txBody>
          <a:bodyPr/>
          <a:lstStyle>
            <a:lvl1pPr marL="0" indent="0" algn="ctr">
              <a:buNone/>
              <a:defRPr sz="2400"/>
            </a:lvl1pPr>
            <a:lvl2pPr marL="457401" indent="0" algn="ctr">
              <a:buNone/>
              <a:defRPr sz="2000"/>
            </a:lvl2pPr>
            <a:lvl3pPr marL="914226" indent="0" algn="ctr">
              <a:buNone/>
              <a:defRPr sz="1801"/>
            </a:lvl3pPr>
            <a:lvl4pPr marL="1371627" indent="0" algn="ctr">
              <a:buNone/>
              <a:defRPr sz="1601"/>
            </a:lvl4pPr>
            <a:lvl5pPr marL="1829029" indent="0" algn="ctr">
              <a:buNone/>
              <a:defRPr sz="1601"/>
            </a:lvl5pPr>
            <a:lvl6pPr marL="2285854" indent="0" algn="ctr">
              <a:buNone/>
              <a:defRPr sz="1601"/>
            </a:lvl6pPr>
            <a:lvl7pPr marL="2743255" indent="0" algn="ctr">
              <a:buNone/>
              <a:defRPr sz="1601"/>
            </a:lvl7pPr>
            <a:lvl8pPr marL="3200656" indent="0" algn="ctr">
              <a:buNone/>
              <a:defRPr sz="1601"/>
            </a:lvl8pPr>
            <a:lvl9pPr marL="3657481" indent="0" algn="ctr">
              <a:buNone/>
              <a:defRPr sz="1601"/>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4018112600"/>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325550282"/>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216692568"/>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1"/>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401" indent="0">
              <a:buNone/>
              <a:defRPr sz="2000">
                <a:solidFill>
                  <a:schemeClr val="tx1">
                    <a:tint val="75000"/>
                  </a:schemeClr>
                </a:solidFill>
              </a:defRPr>
            </a:lvl2pPr>
            <a:lvl3pPr marL="914226" indent="0">
              <a:buNone/>
              <a:defRPr sz="1801">
                <a:solidFill>
                  <a:schemeClr val="tx1">
                    <a:tint val="75000"/>
                  </a:schemeClr>
                </a:solidFill>
              </a:defRPr>
            </a:lvl3pPr>
            <a:lvl4pPr marL="1371627" indent="0">
              <a:buNone/>
              <a:defRPr sz="1601">
                <a:solidFill>
                  <a:schemeClr val="tx1">
                    <a:tint val="75000"/>
                  </a:schemeClr>
                </a:solidFill>
              </a:defRPr>
            </a:lvl4pPr>
            <a:lvl5pPr marL="1829029" indent="0">
              <a:buNone/>
              <a:defRPr sz="1601">
                <a:solidFill>
                  <a:schemeClr val="tx1">
                    <a:tint val="75000"/>
                  </a:schemeClr>
                </a:solidFill>
              </a:defRPr>
            </a:lvl5pPr>
            <a:lvl6pPr marL="2285854" indent="0">
              <a:buNone/>
              <a:defRPr sz="1601">
                <a:solidFill>
                  <a:schemeClr val="tx1">
                    <a:tint val="75000"/>
                  </a:schemeClr>
                </a:solidFill>
              </a:defRPr>
            </a:lvl6pPr>
            <a:lvl7pPr marL="2743255" indent="0">
              <a:buNone/>
              <a:defRPr sz="1601">
                <a:solidFill>
                  <a:schemeClr val="tx1">
                    <a:tint val="75000"/>
                  </a:schemeClr>
                </a:solidFill>
              </a:defRPr>
            </a:lvl7pPr>
            <a:lvl8pPr marL="3200656" indent="0">
              <a:buNone/>
              <a:defRPr sz="1601">
                <a:solidFill>
                  <a:schemeClr val="tx1">
                    <a:tint val="75000"/>
                  </a:schemeClr>
                </a:solidFill>
              </a:defRPr>
            </a:lvl8pPr>
            <a:lvl9pPr marL="3657481" indent="0">
              <a:buNone/>
              <a:defRPr sz="1601">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402878931"/>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577241473"/>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733082515"/>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685549205"/>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48618021"/>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198"/>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810159144"/>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a:prstGeom prst="rect">
            <a:avLst/>
          </a:prstGeom>
        </p:spPr>
        <p:txBody>
          <a:bodyPr anchor="t"/>
          <a:lstStyle>
            <a:lvl1pPr marL="0" indent="0">
              <a:buNone/>
              <a:defRPr sz="3198"/>
            </a:lvl1pPr>
            <a:lvl2pPr marL="457401" indent="0">
              <a:buNone/>
              <a:defRPr sz="2799"/>
            </a:lvl2pPr>
            <a:lvl3pPr marL="914226" indent="0">
              <a:buNone/>
              <a:defRPr sz="2400"/>
            </a:lvl3pPr>
            <a:lvl4pPr marL="1371627" indent="0">
              <a:buNone/>
              <a:defRPr sz="2000"/>
            </a:lvl4pPr>
            <a:lvl5pPr marL="1829029" indent="0">
              <a:buNone/>
              <a:defRPr sz="2000"/>
            </a:lvl5pPr>
            <a:lvl6pPr marL="2285854" indent="0">
              <a:buNone/>
              <a:defRPr sz="2000"/>
            </a:lvl6pPr>
            <a:lvl7pPr marL="2743255" indent="0">
              <a:buNone/>
              <a:defRPr sz="2000"/>
            </a:lvl7pPr>
            <a:lvl8pPr marL="3200656" indent="0">
              <a:buNone/>
              <a:defRPr sz="2000"/>
            </a:lvl8pPr>
            <a:lvl9pPr marL="3657481"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780586521"/>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578027743"/>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666350552"/>
      </p:ext>
    </p:extLst>
  </p:cSld>
  <p:clrMapOvr>
    <a:masterClrMapping/>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1"/>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2"/>
          </a:xfrm>
          <a:prstGeom prst="rect">
            <a:avLst/>
          </a:prstGeom>
        </p:spPr>
        <p:txBody>
          <a:bodyPr/>
          <a:lstStyle>
            <a:lvl1pPr marL="0" indent="0" algn="ctr">
              <a:buNone/>
              <a:defRPr sz="2400"/>
            </a:lvl1pPr>
            <a:lvl2pPr marL="457401" indent="0" algn="ctr">
              <a:buNone/>
              <a:defRPr sz="2000"/>
            </a:lvl2pPr>
            <a:lvl3pPr marL="914226" indent="0" algn="ctr">
              <a:buNone/>
              <a:defRPr sz="1801"/>
            </a:lvl3pPr>
            <a:lvl4pPr marL="1371627" indent="0" algn="ctr">
              <a:buNone/>
              <a:defRPr sz="1601"/>
            </a:lvl4pPr>
            <a:lvl5pPr marL="1829029" indent="0" algn="ctr">
              <a:buNone/>
              <a:defRPr sz="1601"/>
            </a:lvl5pPr>
            <a:lvl6pPr marL="2285854" indent="0" algn="ctr">
              <a:buNone/>
              <a:defRPr sz="1601"/>
            </a:lvl6pPr>
            <a:lvl7pPr marL="2743255" indent="0" algn="ctr">
              <a:buNone/>
              <a:defRPr sz="1601"/>
            </a:lvl7pPr>
            <a:lvl8pPr marL="3200656" indent="0" algn="ctr">
              <a:buNone/>
              <a:defRPr sz="1601"/>
            </a:lvl8pPr>
            <a:lvl9pPr marL="3657481" indent="0" algn="ctr">
              <a:buNone/>
              <a:defRPr sz="1601"/>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789770215"/>
      </p:ext>
    </p:extLst>
  </p:cSld>
  <p:clrMapOvr>
    <a:masterClrMapping/>
  </p:clrMapOvr>
  <p:transition spd="slow">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504523387"/>
      </p:ext>
    </p:extLst>
  </p:cSld>
  <p:clrMapOvr>
    <a:masterClrMapping/>
  </p:clrMapOvr>
  <p:transition spd="slow">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237433412"/>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1"/>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401" indent="0">
              <a:buNone/>
              <a:defRPr sz="2000">
                <a:solidFill>
                  <a:schemeClr val="tx1">
                    <a:tint val="75000"/>
                  </a:schemeClr>
                </a:solidFill>
              </a:defRPr>
            </a:lvl2pPr>
            <a:lvl3pPr marL="914226" indent="0">
              <a:buNone/>
              <a:defRPr sz="1801">
                <a:solidFill>
                  <a:schemeClr val="tx1">
                    <a:tint val="75000"/>
                  </a:schemeClr>
                </a:solidFill>
              </a:defRPr>
            </a:lvl3pPr>
            <a:lvl4pPr marL="1371627" indent="0">
              <a:buNone/>
              <a:defRPr sz="1601">
                <a:solidFill>
                  <a:schemeClr val="tx1">
                    <a:tint val="75000"/>
                  </a:schemeClr>
                </a:solidFill>
              </a:defRPr>
            </a:lvl4pPr>
            <a:lvl5pPr marL="1829029" indent="0">
              <a:buNone/>
              <a:defRPr sz="1601">
                <a:solidFill>
                  <a:schemeClr val="tx1">
                    <a:tint val="75000"/>
                  </a:schemeClr>
                </a:solidFill>
              </a:defRPr>
            </a:lvl5pPr>
            <a:lvl6pPr marL="2285854" indent="0">
              <a:buNone/>
              <a:defRPr sz="1601">
                <a:solidFill>
                  <a:schemeClr val="tx1">
                    <a:tint val="75000"/>
                  </a:schemeClr>
                </a:solidFill>
              </a:defRPr>
            </a:lvl6pPr>
            <a:lvl7pPr marL="2743255" indent="0">
              <a:buNone/>
              <a:defRPr sz="1601">
                <a:solidFill>
                  <a:schemeClr val="tx1">
                    <a:tint val="75000"/>
                  </a:schemeClr>
                </a:solidFill>
              </a:defRPr>
            </a:lvl7pPr>
            <a:lvl8pPr marL="3200656" indent="0">
              <a:buNone/>
              <a:defRPr sz="1601">
                <a:solidFill>
                  <a:schemeClr val="tx1">
                    <a:tint val="75000"/>
                  </a:schemeClr>
                </a:solidFill>
              </a:defRPr>
            </a:lvl8pPr>
            <a:lvl9pPr marL="3657481" indent="0">
              <a:buNone/>
              <a:defRPr sz="1601">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990812060"/>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757430562"/>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745702659"/>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89491616"/>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953678429"/>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198"/>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724786515"/>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a:prstGeom prst="rect">
            <a:avLst/>
          </a:prstGeom>
        </p:spPr>
        <p:txBody>
          <a:bodyPr anchor="t"/>
          <a:lstStyle>
            <a:lvl1pPr marL="0" indent="0">
              <a:buNone/>
              <a:defRPr sz="3198"/>
            </a:lvl1pPr>
            <a:lvl2pPr marL="457401" indent="0">
              <a:buNone/>
              <a:defRPr sz="2799"/>
            </a:lvl2pPr>
            <a:lvl3pPr marL="914226" indent="0">
              <a:buNone/>
              <a:defRPr sz="2400"/>
            </a:lvl3pPr>
            <a:lvl4pPr marL="1371627" indent="0">
              <a:buNone/>
              <a:defRPr sz="2000"/>
            </a:lvl4pPr>
            <a:lvl5pPr marL="1829029" indent="0">
              <a:buNone/>
              <a:defRPr sz="2000"/>
            </a:lvl5pPr>
            <a:lvl6pPr marL="2285854" indent="0">
              <a:buNone/>
              <a:defRPr sz="2000"/>
            </a:lvl6pPr>
            <a:lvl7pPr marL="2743255" indent="0">
              <a:buNone/>
              <a:defRPr sz="2000"/>
            </a:lvl7pPr>
            <a:lvl8pPr marL="3200656" indent="0">
              <a:buNone/>
              <a:defRPr sz="2000"/>
            </a:lvl8pPr>
            <a:lvl9pPr marL="3657481"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098703746"/>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777145393"/>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620515903"/>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1"/>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2"/>
          </a:xfrm>
          <a:prstGeom prst="rect">
            <a:avLst/>
          </a:prstGeom>
        </p:spPr>
        <p:txBody>
          <a:bodyPr/>
          <a:lstStyle>
            <a:lvl1pPr marL="0" indent="0" algn="ctr">
              <a:buNone/>
              <a:defRPr sz="2400"/>
            </a:lvl1pPr>
            <a:lvl2pPr marL="457401" indent="0" algn="ctr">
              <a:buNone/>
              <a:defRPr sz="2000"/>
            </a:lvl2pPr>
            <a:lvl3pPr marL="914226" indent="0" algn="ctr">
              <a:buNone/>
              <a:defRPr sz="1801"/>
            </a:lvl3pPr>
            <a:lvl4pPr marL="1371627" indent="0" algn="ctr">
              <a:buNone/>
              <a:defRPr sz="1601"/>
            </a:lvl4pPr>
            <a:lvl5pPr marL="1829029" indent="0" algn="ctr">
              <a:buNone/>
              <a:defRPr sz="1601"/>
            </a:lvl5pPr>
            <a:lvl6pPr marL="2285854" indent="0" algn="ctr">
              <a:buNone/>
              <a:defRPr sz="1601"/>
            </a:lvl6pPr>
            <a:lvl7pPr marL="2743255" indent="0" algn="ctr">
              <a:buNone/>
              <a:defRPr sz="1601"/>
            </a:lvl7pPr>
            <a:lvl8pPr marL="3200656" indent="0" algn="ctr">
              <a:buNone/>
              <a:defRPr sz="1601"/>
            </a:lvl8pPr>
            <a:lvl9pPr marL="3657481" indent="0" algn="ctr">
              <a:buNone/>
              <a:defRPr sz="1601"/>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620282497"/>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091808332"/>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500085339"/>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1"/>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401" indent="0">
              <a:buNone/>
              <a:defRPr sz="2000">
                <a:solidFill>
                  <a:schemeClr val="tx1">
                    <a:tint val="75000"/>
                  </a:schemeClr>
                </a:solidFill>
              </a:defRPr>
            </a:lvl2pPr>
            <a:lvl3pPr marL="914226" indent="0">
              <a:buNone/>
              <a:defRPr sz="1801">
                <a:solidFill>
                  <a:schemeClr val="tx1">
                    <a:tint val="75000"/>
                  </a:schemeClr>
                </a:solidFill>
              </a:defRPr>
            </a:lvl3pPr>
            <a:lvl4pPr marL="1371627" indent="0">
              <a:buNone/>
              <a:defRPr sz="1601">
                <a:solidFill>
                  <a:schemeClr val="tx1">
                    <a:tint val="75000"/>
                  </a:schemeClr>
                </a:solidFill>
              </a:defRPr>
            </a:lvl4pPr>
            <a:lvl5pPr marL="1829029" indent="0">
              <a:buNone/>
              <a:defRPr sz="1601">
                <a:solidFill>
                  <a:schemeClr val="tx1">
                    <a:tint val="75000"/>
                  </a:schemeClr>
                </a:solidFill>
              </a:defRPr>
            </a:lvl5pPr>
            <a:lvl6pPr marL="2285854" indent="0">
              <a:buNone/>
              <a:defRPr sz="1601">
                <a:solidFill>
                  <a:schemeClr val="tx1">
                    <a:tint val="75000"/>
                  </a:schemeClr>
                </a:solidFill>
              </a:defRPr>
            </a:lvl6pPr>
            <a:lvl7pPr marL="2743255" indent="0">
              <a:buNone/>
              <a:defRPr sz="1601">
                <a:solidFill>
                  <a:schemeClr val="tx1">
                    <a:tint val="75000"/>
                  </a:schemeClr>
                </a:solidFill>
              </a:defRPr>
            </a:lvl7pPr>
            <a:lvl8pPr marL="3200656" indent="0">
              <a:buNone/>
              <a:defRPr sz="1601">
                <a:solidFill>
                  <a:schemeClr val="tx1">
                    <a:tint val="75000"/>
                  </a:schemeClr>
                </a:solidFill>
              </a:defRPr>
            </a:lvl8pPr>
            <a:lvl9pPr marL="3657481" indent="0">
              <a:buNone/>
              <a:defRPr sz="1601">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601219567"/>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67867075"/>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4132883777"/>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4077615756"/>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743814545"/>
      </p:ext>
    </p:extLst>
  </p:cSld>
  <p:clrMapOvr>
    <a:masterClrMapping/>
  </p:clrMapOvr>
  <p:transition spd="slow">
    <p:push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198"/>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521374226"/>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a:prstGeom prst="rect">
            <a:avLst/>
          </a:prstGeom>
        </p:spPr>
        <p:txBody>
          <a:bodyPr anchor="t"/>
          <a:lstStyle>
            <a:lvl1pPr marL="0" indent="0">
              <a:buNone/>
              <a:defRPr sz="3198"/>
            </a:lvl1pPr>
            <a:lvl2pPr marL="457401" indent="0">
              <a:buNone/>
              <a:defRPr sz="2799"/>
            </a:lvl2pPr>
            <a:lvl3pPr marL="914226" indent="0">
              <a:buNone/>
              <a:defRPr sz="2400"/>
            </a:lvl3pPr>
            <a:lvl4pPr marL="1371627" indent="0">
              <a:buNone/>
              <a:defRPr sz="2000"/>
            </a:lvl4pPr>
            <a:lvl5pPr marL="1829029" indent="0">
              <a:buNone/>
              <a:defRPr sz="2000"/>
            </a:lvl5pPr>
            <a:lvl6pPr marL="2285854" indent="0">
              <a:buNone/>
              <a:defRPr sz="2000"/>
            </a:lvl6pPr>
            <a:lvl7pPr marL="2743255" indent="0">
              <a:buNone/>
              <a:defRPr sz="2000"/>
            </a:lvl7pPr>
            <a:lvl8pPr marL="3200656" indent="0">
              <a:buNone/>
              <a:defRPr sz="2000"/>
            </a:lvl8pPr>
            <a:lvl9pPr marL="3657481"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021997184"/>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597092015"/>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085604903"/>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1"/>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2"/>
          </a:xfrm>
          <a:prstGeom prst="rect">
            <a:avLst/>
          </a:prstGeom>
        </p:spPr>
        <p:txBody>
          <a:bodyPr/>
          <a:lstStyle>
            <a:lvl1pPr marL="0" indent="0" algn="ctr">
              <a:buNone/>
              <a:defRPr sz="2400"/>
            </a:lvl1pPr>
            <a:lvl2pPr marL="457401" indent="0" algn="ctr">
              <a:buNone/>
              <a:defRPr sz="2000"/>
            </a:lvl2pPr>
            <a:lvl3pPr marL="914226" indent="0" algn="ctr">
              <a:buNone/>
              <a:defRPr sz="1801"/>
            </a:lvl3pPr>
            <a:lvl4pPr marL="1371627" indent="0" algn="ctr">
              <a:buNone/>
              <a:defRPr sz="1601"/>
            </a:lvl4pPr>
            <a:lvl5pPr marL="1829029" indent="0" algn="ctr">
              <a:buNone/>
              <a:defRPr sz="1601"/>
            </a:lvl5pPr>
            <a:lvl6pPr marL="2285854" indent="0" algn="ctr">
              <a:buNone/>
              <a:defRPr sz="1601"/>
            </a:lvl6pPr>
            <a:lvl7pPr marL="2743255" indent="0" algn="ctr">
              <a:buNone/>
              <a:defRPr sz="1601"/>
            </a:lvl7pPr>
            <a:lvl8pPr marL="3200656" indent="0" algn="ctr">
              <a:buNone/>
              <a:defRPr sz="1601"/>
            </a:lvl8pPr>
            <a:lvl9pPr marL="3657481" indent="0" algn="ctr">
              <a:buNone/>
              <a:defRPr sz="1601"/>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071840135"/>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15739282"/>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821916151"/>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1"/>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401" indent="0">
              <a:buNone/>
              <a:defRPr sz="2000">
                <a:solidFill>
                  <a:schemeClr val="tx1">
                    <a:tint val="75000"/>
                  </a:schemeClr>
                </a:solidFill>
              </a:defRPr>
            </a:lvl2pPr>
            <a:lvl3pPr marL="914226" indent="0">
              <a:buNone/>
              <a:defRPr sz="1801">
                <a:solidFill>
                  <a:schemeClr val="tx1">
                    <a:tint val="75000"/>
                  </a:schemeClr>
                </a:solidFill>
              </a:defRPr>
            </a:lvl3pPr>
            <a:lvl4pPr marL="1371627" indent="0">
              <a:buNone/>
              <a:defRPr sz="1601">
                <a:solidFill>
                  <a:schemeClr val="tx1">
                    <a:tint val="75000"/>
                  </a:schemeClr>
                </a:solidFill>
              </a:defRPr>
            </a:lvl4pPr>
            <a:lvl5pPr marL="1829029" indent="0">
              <a:buNone/>
              <a:defRPr sz="1601">
                <a:solidFill>
                  <a:schemeClr val="tx1">
                    <a:tint val="75000"/>
                  </a:schemeClr>
                </a:solidFill>
              </a:defRPr>
            </a:lvl5pPr>
            <a:lvl6pPr marL="2285854" indent="0">
              <a:buNone/>
              <a:defRPr sz="1601">
                <a:solidFill>
                  <a:schemeClr val="tx1">
                    <a:tint val="75000"/>
                  </a:schemeClr>
                </a:solidFill>
              </a:defRPr>
            </a:lvl6pPr>
            <a:lvl7pPr marL="2743255" indent="0">
              <a:buNone/>
              <a:defRPr sz="1601">
                <a:solidFill>
                  <a:schemeClr val="tx1">
                    <a:tint val="75000"/>
                  </a:schemeClr>
                </a:solidFill>
              </a:defRPr>
            </a:lvl7pPr>
            <a:lvl8pPr marL="3200656" indent="0">
              <a:buNone/>
              <a:defRPr sz="1601">
                <a:solidFill>
                  <a:schemeClr val="tx1">
                    <a:tint val="75000"/>
                  </a:schemeClr>
                </a:solidFill>
              </a:defRPr>
            </a:lvl8pPr>
            <a:lvl9pPr marL="3657481" indent="0">
              <a:buNone/>
              <a:defRPr sz="1601">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535565595"/>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468755239"/>
      </p:ext>
    </p:extLst>
  </p:cSld>
  <p:clrMapOvr>
    <a:masterClrMapping/>
  </p:clrMapOvr>
  <p:transition spd="slow">
    <p:push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223440160"/>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579189882"/>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00043625"/>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198"/>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560686987"/>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a:prstGeom prst="rect">
            <a:avLst/>
          </a:prstGeom>
        </p:spPr>
        <p:txBody>
          <a:bodyPr anchor="t"/>
          <a:lstStyle>
            <a:lvl1pPr marL="0" indent="0">
              <a:buNone/>
              <a:defRPr sz="3198"/>
            </a:lvl1pPr>
            <a:lvl2pPr marL="457401" indent="0">
              <a:buNone/>
              <a:defRPr sz="2799"/>
            </a:lvl2pPr>
            <a:lvl3pPr marL="914226" indent="0">
              <a:buNone/>
              <a:defRPr sz="2400"/>
            </a:lvl3pPr>
            <a:lvl4pPr marL="1371627" indent="0">
              <a:buNone/>
              <a:defRPr sz="2000"/>
            </a:lvl4pPr>
            <a:lvl5pPr marL="1829029" indent="0">
              <a:buNone/>
              <a:defRPr sz="2000"/>
            </a:lvl5pPr>
            <a:lvl6pPr marL="2285854" indent="0">
              <a:buNone/>
              <a:defRPr sz="2000"/>
            </a:lvl6pPr>
            <a:lvl7pPr marL="2743255" indent="0">
              <a:buNone/>
              <a:defRPr sz="2000"/>
            </a:lvl7pPr>
            <a:lvl8pPr marL="3200656" indent="0">
              <a:buNone/>
              <a:defRPr sz="2000"/>
            </a:lvl8pPr>
            <a:lvl9pPr marL="3657481"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822033295"/>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113432245"/>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801936314"/>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1"/>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2"/>
          </a:xfrm>
          <a:prstGeom prst="rect">
            <a:avLst/>
          </a:prstGeom>
        </p:spPr>
        <p:txBody>
          <a:bodyPr/>
          <a:lstStyle>
            <a:lvl1pPr marL="0" indent="0" algn="ctr">
              <a:buNone/>
              <a:defRPr sz="2400"/>
            </a:lvl1pPr>
            <a:lvl2pPr marL="457401" indent="0" algn="ctr">
              <a:buNone/>
              <a:defRPr sz="2000"/>
            </a:lvl2pPr>
            <a:lvl3pPr marL="914226" indent="0" algn="ctr">
              <a:buNone/>
              <a:defRPr sz="1801"/>
            </a:lvl3pPr>
            <a:lvl4pPr marL="1371627" indent="0" algn="ctr">
              <a:buNone/>
              <a:defRPr sz="1601"/>
            </a:lvl4pPr>
            <a:lvl5pPr marL="1829029" indent="0" algn="ctr">
              <a:buNone/>
              <a:defRPr sz="1601"/>
            </a:lvl5pPr>
            <a:lvl6pPr marL="2285854" indent="0" algn="ctr">
              <a:buNone/>
              <a:defRPr sz="1601"/>
            </a:lvl6pPr>
            <a:lvl7pPr marL="2743255" indent="0" algn="ctr">
              <a:buNone/>
              <a:defRPr sz="1601"/>
            </a:lvl7pPr>
            <a:lvl8pPr marL="3200656" indent="0" algn="ctr">
              <a:buNone/>
              <a:defRPr sz="1601"/>
            </a:lvl8pPr>
            <a:lvl9pPr marL="3657481" indent="0" algn="ctr">
              <a:buNone/>
              <a:defRPr sz="1601"/>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800915254"/>
      </p:ext>
    </p:extLst>
  </p:cSld>
  <p:clrMapOvr>
    <a:masterClrMapping/>
  </p:clrMapOvr>
  <p:transition spd="slow">
    <p:push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722598949"/>
      </p:ext>
    </p:extLst>
  </p:cSld>
  <p:clrMapOvr>
    <a:masterClrMapping/>
  </p:clrMapOvr>
  <p:transition spd="slow">
    <p:push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535186108"/>
      </p:ext>
    </p:extLst>
  </p:cSld>
  <p:clrMapOvr>
    <a:masterClrMapping/>
  </p:clrMapOvr>
  <p:transition spd="slow">
    <p:push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1"/>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401" indent="0">
              <a:buNone/>
              <a:defRPr sz="2000">
                <a:solidFill>
                  <a:schemeClr val="tx1">
                    <a:tint val="75000"/>
                  </a:schemeClr>
                </a:solidFill>
              </a:defRPr>
            </a:lvl2pPr>
            <a:lvl3pPr marL="914226" indent="0">
              <a:buNone/>
              <a:defRPr sz="1801">
                <a:solidFill>
                  <a:schemeClr val="tx1">
                    <a:tint val="75000"/>
                  </a:schemeClr>
                </a:solidFill>
              </a:defRPr>
            </a:lvl3pPr>
            <a:lvl4pPr marL="1371627" indent="0">
              <a:buNone/>
              <a:defRPr sz="1601">
                <a:solidFill>
                  <a:schemeClr val="tx1">
                    <a:tint val="75000"/>
                  </a:schemeClr>
                </a:solidFill>
              </a:defRPr>
            </a:lvl4pPr>
            <a:lvl5pPr marL="1829029" indent="0">
              <a:buNone/>
              <a:defRPr sz="1601">
                <a:solidFill>
                  <a:schemeClr val="tx1">
                    <a:tint val="75000"/>
                  </a:schemeClr>
                </a:solidFill>
              </a:defRPr>
            </a:lvl5pPr>
            <a:lvl6pPr marL="2285854" indent="0">
              <a:buNone/>
              <a:defRPr sz="1601">
                <a:solidFill>
                  <a:schemeClr val="tx1">
                    <a:tint val="75000"/>
                  </a:schemeClr>
                </a:solidFill>
              </a:defRPr>
            </a:lvl6pPr>
            <a:lvl7pPr marL="2743255" indent="0">
              <a:buNone/>
              <a:defRPr sz="1601">
                <a:solidFill>
                  <a:schemeClr val="tx1">
                    <a:tint val="75000"/>
                  </a:schemeClr>
                </a:solidFill>
              </a:defRPr>
            </a:lvl7pPr>
            <a:lvl8pPr marL="3200656" indent="0">
              <a:buNone/>
              <a:defRPr sz="1601">
                <a:solidFill>
                  <a:schemeClr val="tx1">
                    <a:tint val="75000"/>
                  </a:schemeClr>
                </a:solidFill>
              </a:defRPr>
            </a:lvl8pPr>
            <a:lvl9pPr marL="3657481" indent="0">
              <a:buNone/>
              <a:defRPr sz="1601">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42624591"/>
      </p:ext>
    </p:extLst>
  </p:cSld>
  <p:clrMapOvr>
    <a:masterClrMapping/>
  </p:clrMapOvr>
  <p:transition spd="slow">
    <p:push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343076362"/>
      </p:ext>
    </p:extLst>
  </p:cSld>
  <p:clrMapOvr>
    <a:masterClrMapping/>
  </p:clrMapOvr>
  <p:transition spd="slow">
    <p:push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887357852"/>
      </p:ext>
    </p:extLst>
  </p:cSld>
  <p:clrMapOvr>
    <a:masterClrMapping/>
  </p:clrMapOvr>
  <p:transition spd="slow">
    <p:push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815124792"/>
      </p:ext>
    </p:extLst>
  </p:cSld>
  <p:clrMapOvr>
    <a:masterClrMapping/>
  </p:clrMapOvr>
  <p:transition spd="slow">
    <p:push dir="u"/>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493055120"/>
      </p:ext>
    </p:extLst>
  </p:cSld>
  <p:clrMapOvr>
    <a:masterClrMapping/>
  </p:clrMapOvr>
  <p:transition spd="slow">
    <p:push dir="u"/>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198"/>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552937017"/>
      </p:ext>
    </p:extLst>
  </p:cSld>
  <p:clrMapOvr>
    <a:masterClrMapping/>
  </p:clrMapOvr>
  <p:transition spd="slow">
    <p:push dir="u"/>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a:prstGeom prst="rect">
            <a:avLst/>
          </a:prstGeom>
        </p:spPr>
        <p:txBody>
          <a:bodyPr anchor="t"/>
          <a:lstStyle>
            <a:lvl1pPr marL="0" indent="0">
              <a:buNone/>
              <a:defRPr sz="3198"/>
            </a:lvl1pPr>
            <a:lvl2pPr marL="457401" indent="0">
              <a:buNone/>
              <a:defRPr sz="2799"/>
            </a:lvl2pPr>
            <a:lvl3pPr marL="914226" indent="0">
              <a:buNone/>
              <a:defRPr sz="2400"/>
            </a:lvl3pPr>
            <a:lvl4pPr marL="1371627" indent="0">
              <a:buNone/>
              <a:defRPr sz="2000"/>
            </a:lvl4pPr>
            <a:lvl5pPr marL="1829029" indent="0">
              <a:buNone/>
              <a:defRPr sz="2000"/>
            </a:lvl5pPr>
            <a:lvl6pPr marL="2285854" indent="0">
              <a:buNone/>
              <a:defRPr sz="2000"/>
            </a:lvl6pPr>
            <a:lvl7pPr marL="2743255" indent="0">
              <a:buNone/>
              <a:defRPr sz="2000"/>
            </a:lvl7pPr>
            <a:lvl8pPr marL="3200656" indent="0">
              <a:buNone/>
              <a:defRPr sz="2000"/>
            </a:lvl8pPr>
            <a:lvl9pPr marL="3657481"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987625616"/>
      </p:ext>
    </p:extLst>
  </p:cSld>
  <p:clrMapOvr>
    <a:masterClrMapping/>
  </p:clrMapOvr>
  <p:transition spd="slow">
    <p:push dir="u"/>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040881324"/>
      </p:ext>
    </p:extLst>
  </p:cSld>
  <p:clrMapOvr>
    <a:masterClrMapping/>
  </p:clrMapOvr>
  <p:transition spd="slow">
    <p:push dir="u"/>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213BF9-2C63-42AA-BA6C-67E1412DA37E}"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2024/12/5</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82B4B2-DDA9-4394-A6AD-947A4CE2D7F7}" type="slidenum">
              <a:rPr kumimoji="0" lang="zh-CN" altLang="en-US" sz="180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2458693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theme" Target="../theme/theme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theme" Target="../theme/theme8.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theme" Target="../theme/theme9.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844452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97107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alpha val="11000"/>
          </a:schemeClr>
        </a:solidFill>
        <a:effectLst/>
      </p:bgPr>
    </p:bg>
    <p:spTree>
      <p:nvGrpSpPr>
        <p:cNvPr id="1" name=""/>
        <p:cNvGrpSpPr/>
        <p:nvPr/>
      </p:nvGrpSpPr>
      <p:grpSpPr>
        <a:xfrm>
          <a:off x="0" y="0"/>
          <a:ext cx="0" cy="0"/>
          <a:chOff x="0" y="0"/>
          <a:chExt cx="0" cy="0"/>
        </a:xfrm>
      </p:grpSpPr>
      <p:pic>
        <p:nvPicPr>
          <p:cNvPr id="3" name="Picture 2" descr="A picture containing toy, doll&#10;&#10;Description automatically generated">
            <a:extLst>
              <a:ext uri="{FF2B5EF4-FFF2-40B4-BE49-F238E27FC236}">
                <a16:creationId xmlns:a16="http://schemas.microsoft.com/office/drawing/2014/main" id="{61F76137-38F8-4214-BD08-4A3F8ABE796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sp>
        <p:nvSpPr>
          <p:cNvPr id="7" name="Rectangle: Rounded Corners 6">
            <a:extLst>
              <a:ext uri="{FF2B5EF4-FFF2-40B4-BE49-F238E27FC236}">
                <a16:creationId xmlns:a16="http://schemas.microsoft.com/office/drawing/2014/main" id="{FF9C8E43-8874-4783-9F5F-F37983267BBC}"/>
              </a:ext>
            </a:extLst>
          </p:cNvPr>
          <p:cNvSpPr/>
          <p:nvPr userDrawn="1"/>
        </p:nvSpPr>
        <p:spPr>
          <a:xfrm>
            <a:off x="457200" y="272096"/>
            <a:ext cx="11277600" cy="6313805"/>
          </a:xfrm>
          <a:custGeom>
            <a:avLst/>
            <a:gdLst>
              <a:gd name="connsiteX0" fmla="*/ 0 w 11277600"/>
              <a:gd name="connsiteY0" fmla="*/ 1052322 h 6313805"/>
              <a:gd name="connsiteX1" fmla="*/ 1052322 w 11277600"/>
              <a:gd name="connsiteY1" fmla="*/ 0 h 6313805"/>
              <a:gd name="connsiteX2" fmla="*/ 10225278 w 11277600"/>
              <a:gd name="connsiteY2" fmla="*/ 0 h 6313805"/>
              <a:gd name="connsiteX3" fmla="*/ 11277600 w 11277600"/>
              <a:gd name="connsiteY3" fmla="*/ 1052322 h 6313805"/>
              <a:gd name="connsiteX4" fmla="*/ 11277600 w 11277600"/>
              <a:gd name="connsiteY4" fmla="*/ 5261483 h 6313805"/>
              <a:gd name="connsiteX5" fmla="*/ 10225278 w 11277600"/>
              <a:gd name="connsiteY5" fmla="*/ 6313805 h 6313805"/>
              <a:gd name="connsiteX6" fmla="*/ 1052322 w 11277600"/>
              <a:gd name="connsiteY6" fmla="*/ 6313805 h 6313805"/>
              <a:gd name="connsiteX7" fmla="*/ 0 w 11277600"/>
              <a:gd name="connsiteY7" fmla="*/ 5261483 h 6313805"/>
              <a:gd name="connsiteX8" fmla="*/ 0 w 11277600"/>
              <a:gd name="connsiteY8" fmla="*/ 1052322 h 6313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7600" h="6313805" fill="none" extrusionOk="0">
                <a:moveTo>
                  <a:pt x="0" y="1052322"/>
                </a:moveTo>
                <a:cubicBezTo>
                  <a:pt x="-44338" y="463970"/>
                  <a:pt x="557689" y="70780"/>
                  <a:pt x="1052322" y="0"/>
                </a:cubicBezTo>
                <a:cubicBezTo>
                  <a:pt x="4662225" y="130954"/>
                  <a:pt x="8697738" y="43574"/>
                  <a:pt x="10225278" y="0"/>
                </a:cubicBezTo>
                <a:cubicBezTo>
                  <a:pt x="10864462" y="89344"/>
                  <a:pt x="11291193" y="487791"/>
                  <a:pt x="11277600" y="1052322"/>
                </a:cubicBezTo>
                <a:cubicBezTo>
                  <a:pt x="11127161" y="2630918"/>
                  <a:pt x="11363479" y="3842934"/>
                  <a:pt x="11277600" y="5261483"/>
                </a:cubicBezTo>
                <a:cubicBezTo>
                  <a:pt x="11188022" y="5857374"/>
                  <a:pt x="10775721" y="6292596"/>
                  <a:pt x="10225278" y="6313805"/>
                </a:cubicBezTo>
                <a:cubicBezTo>
                  <a:pt x="6513873" y="6469002"/>
                  <a:pt x="2252189" y="6476825"/>
                  <a:pt x="1052322" y="6313805"/>
                </a:cubicBezTo>
                <a:cubicBezTo>
                  <a:pt x="476636" y="6239480"/>
                  <a:pt x="-97167" y="5899400"/>
                  <a:pt x="0" y="5261483"/>
                </a:cubicBezTo>
                <a:cubicBezTo>
                  <a:pt x="64656" y="3314395"/>
                  <a:pt x="-17807" y="1579780"/>
                  <a:pt x="0" y="1052322"/>
                </a:cubicBezTo>
                <a:close/>
              </a:path>
              <a:path w="11277600" h="6313805" stroke="0" extrusionOk="0">
                <a:moveTo>
                  <a:pt x="0" y="1052322"/>
                </a:moveTo>
                <a:cubicBezTo>
                  <a:pt x="-80773" y="421318"/>
                  <a:pt x="367077" y="39057"/>
                  <a:pt x="1052322" y="0"/>
                </a:cubicBezTo>
                <a:cubicBezTo>
                  <a:pt x="5015976" y="132882"/>
                  <a:pt x="6974418" y="-84951"/>
                  <a:pt x="10225278" y="0"/>
                </a:cubicBezTo>
                <a:cubicBezTo>
                  <a:pt x="10730071" y="74597"/>
                  <a:pt x="11267325" y="527935"/>
                  <a:pt x="11277600" y="1052322"/>
                </a:cubicBezTo>
                <a:cubicBezTo>
                  <a:pt x="11297787" y="2673318"/>
                  <a:pt x="11430080" y="3933931"/>
                  <a:pt x="11277600" y="5261483"/>
                </a:cubicBezTo>
                <a:cubicBezTo>
                  <a:pt x="11327926" y="5848634"/>
                  <a:pt x="10836995" y="6250962"/>
                  <a:pt x="10225278" y="6313805"/>
                </a:cubicBezTo>
                <a:cubicBezTo>
                  <a:pt x="9262943" y="6401444"/>
                  <a:pt x="4931395" y="6241126"/>
                  <a:pt x="1052322" y="6313805"/>
                </a:cubicBezTo>
                <a:cubicBezTo>
                  <a:pt x="460592" y="6213203"/>
                  <a:pt x="-58663" y="5924189"/>
                  <a:pt x="0" y="5261483"/>
                </a:cubicBezTo>
                <a:cubicBezTo>
                  <a:pt x="-38581" y="4834734"/>
                  <a:pt x="63341" y="1782718"/>
                  <a:pt x="0" y="1052322"/>
                </a:cubicBezTo>
                <a:close/>
              </a:path>
            </a:pathLst>
          </a:custGeom>
          <a:solidFill>
            <a:schemeClr val="bg1">
              <a:alpha val="98000"/>
            </a:schemeClr>
          </a:solidFill>
          <a:ln w="66675" cap="flat">
            <a:solidFill>
              <a:srgbClr val="C00000"/>
            </a:solidFill>
            <a:prstDash val="sysDot"/>
            <a:miter lim="800000"/>
            <a:extLst>
              <a:ext uri="{C807C97D-BFC1-408E-A445-0C87EB9F89A2}">
                <ask:lineSketchStyleProps xmlns="" xmlns:ask="http://schemas.microsoft.com/office/drawing/2018/sketchyshapes" sd="121903347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564851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Lst>
  <p:txStyles>
    <p:titleStyle>
      <a:lvl1pPr algn="ctr" defTabSz="1662430" rtl="0" eaLnBrk="1" latinLnBrk="0" hangingPunct="1">
        <a:spcBef>
          <a:spcPct val="0"/>
        </a:spcBef>
        <a:buNone/>
        <a:defRPr sz="8000" kern="1200">
          <a:solidFill>
            <a:schemeClr val="tx1"/>
          </a:solidFill>
          <a:latin typeface="+mj-lt"/>
          <a:ea typeface="+mj-ea"/>
          <a:cs typeface="+mj-cs"/>
        </a:defRPr>
      </a:lvl1pPr>
    </p:titleStyle>
    <p:bodyStyle>
      <a:lvl1pPr marL="623570" indent="-623570" algn="l" defTabSz="1662430" rtl="0" eaLnBrk="1" latinLnBrk="0" hangingPunct="1">
        <a:spcBef>
          <a:spcPct val="36000"/>
        </a:spcBef>
        <a:buFont typeface="Arial" panose="020B0604020202020204" pitchFamily="34" charset="0"/>
        <a:buChar char="•"/>
        <a:defRPr sz="5820" kern="1200">
          <a:solidFill>
            <a:schemeClr val="tx1"/>
          </a:solidFill>
          <a:latin typeface="+mn-lt"/>
          <a:ea typeface="+mn-ea"/>
          <a:cs typeface="+mn-cs"/>
        </a:defRPr>
      </a:lvl1pPr>
      <a:lvl2pPr marL="1350645" indent="-519430" algn="l" defTabSz="1662430" rtl="0" eaLnBrk="1" latinLnBrk="0" hangingPunct="1">
        <a:spcBef>
          <a:spcPct val="36000"/>
        </a:spcBef>
        <a:buFont typeface="Arial" panose="020B0604020202020204" pitchFamily="34" charset="0"/>
        <a:buChar char="–"/>
        <a:defRPr sz="5090" kern="1200">
          <a:solidFill>
            <a:schemeClr val="tx1"/>
          </a:solidFill>
          <a:latin typeface="+mn-lt"/>
          <a:ea typeface="+mn-ea"/>
          <a:cs typeface="+mn-cs"/>
        </a:defRPr>
      </a:lvl2pPr>
      <a:lvl3pPr marL="2078355" indent="-415925" algn="l" defTabSz="1662430" rtl="0" eaLnBrk="1" latinLnBrk="0" hangingPunct="1">
        <a:spcBef>
          <a:spcPct val="36000"/>
        </a:spcBef>
        <a:buFont typeface="Arial" panose="020B0604020202020204" pitchFamily="34" charset="0"/>
        <a:buChar char="•"/>
        <a:defRPr sz="4365" kern="1200">
          <a:solidFill>
            <a:schemeClr val="tx1"/>
          </a:solidFill>
          <a:latin typeface="+mn-lt"/>
          <a:ea typeface="+mn-ea"/>
          <a:cs typeface="+mn-cs"/>
        </a:defRPr>
      </a:lvl3pPr>
      <a:lvl4pPr marL="2909570"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4pPr>
      <a:lvl5pPr marL="3740785"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5pPr>
      <a:lvl6pPr marL="4572000"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6pPr>
      <a:lvl7pPr marL="5403215"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7pPr>
      <a:lvl8pPr marL="6234430"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8pPr>
      <a:lvl9pPr marL="7065645" indent="-415925" algn="l" defTabSz="1662430" rtl="0" eaLnBrk="1" latinLnBrk="0" hangingPunct="1">
        <a:spcBef>
          <a:spcPct val="36000"/>
        </a:spcBef>
        <a:buFont typeface="Arial" panose="020B0604020202020204" pitchFamily="34" charset="0"/>
        <a:buChar char="•"/>
        <a:defRPr sz="3635" kern="1200">
          <a:solidFill>
            <a:schemeClr val="tx1"/>
          </a:solidFill>
          <a:latin typeface="+mn-lt"/>
          <a:ea typeface="+mn-ea"/>
          <a:cs typeface="+mn-cs"/>
        </a:defRPr>
      </a:lvl9pPr>
    </p:bodyStyle>
    <p:otherStyle>
      <a:defPPr>
        <a:defRPr lang="en-US"/>
      </a:defPPr>
      <a:lvl1pPr marL="0" algn="l" defTabSz="1662430" rtl="0" eaLnBrk="1" latinLnBrk="0" hangingPunct="1">
        <a:defRPr sz="3275" kern="1200">
          <a:solidFill>
            <a:schemeClr val="tx1"/>
          </a:solidFill>
          <a:latin typeface="+mn-lt"/>
          <a:ea typeface="+mn-ea"/>
          <a:cs typeface="+mn-cs"/>
        </a:defRPr>
      </a:lvl1pPr>
      <a:lvl2pPr marL="831215" algn="l" defTabSz="1662430" rtl="0" eaLnBrk="1" latinLnBrk="0" hangingPunct="1">
        <a:defRPr sz="3275" kern="1200">
          <a:solidFill>
            <a:schemeClr val="tx1"/>
          </a:solidFill>
          <a:latin typeface="+mn-lt"/>
          <a:ea typeface="+mn-ea"/>
          <a:cs typeface="+mn-cs"/>
        </a:defRPr>
      </a:lvl2pPr>
      <a:lvl3pPr marL="1662430" algn="l" defTabSz="1662430" rtl="0" eaLnBrk="1" latinLnBrk="0" hangingPunct="1">
        <a:defRPr sz="3275" kern="1200">
          <a:solidFill>
            <a:schemeClr val="tx1"/>
          </a:solidFill>
          <a:latin typeface="+mn-lt"/>
          <a:ea typeface="+mn-ea"/>
          <a:cs typeface="+mn-cs"/>
        </a:defRPr>
      </a:lvl3pPr>
      <a:lvl4pPr marL="2493645" algn="l" defTabSz="1662430" rtl="0" eaLnBrk="1" latinLnBrk="0" hangingPunct="1">
        <a:defRPr sz="3275" kern="1200">
          <a:solidFill>
            <a:schemeClr val="tx1"/>
          </a:solidFill>
          <a:latin typeface="+mn-lt"/>
          <a:ea typeface="+mn-ea"/>
          <a:cs typeface="+mn-cs"/>
        </a:defRPr>
      </a:lvl4pPr>
      <a:lvl5pPr marL="3324860" algn="l" defTabSz="1662430" rtl="0" eaLnBrk="1" latinLnBrk="0" hangingPunct="1">
        <a:defRPr sz="3275" kern="1200">
          <a:solidFill>
            <a:schemeClr val="tx1"/>
          </a:solidFill>
          <a:latin typeface="+mn-lt"/>
          <a:ea typeface="+mn-ea"/>
          <a:cs typeface="+mn-cs"/>
        </a:defRPr>
      </a:lvl5pPr>
      <a:lvl6pPr marL="4156075" algn="l" defTabSz="1662430" rtl="0" eaLnBrk="1" latinLnBrk="0" hangingPunct="1">
        <a:defRPr sz="3275" kern="1200">
          <a:solidFill>
            <a:schemeClr val="tx1"/>
          </a:solidFill>
          <a:latin typeface="+mn-lt"/>
          <a:ea typeface="+mn-ea"/>
          <a:cs typeface="+mn-cs"/>
        </a:defRPr>
      </a:lvl6pPr>
      <a:lvl7pPr marL="4987925" algn="l" defTabSz="1662430" rtl="0" eaLnBrk="1" latinLnBrk="0" hangingPunct="1">
        <a:defRPr sz="3275" kern="1200">
          <a:solidFill>
            <a:schemeClr val="tx1"/>
          </a:solidFill>
          <a:latin typeface="+mn-lt"/>
          <a:ea typeface="+mn-ea"/>
          <a:cs typeface="+mn-cs"/>
        </a:defRPr>
      </a:lvl7pPr>
      <a:lvl8pPr marL="5819140" algn="l" defTabSz="1662430" rtl="0" eaLnBrk="1" latinLnBrk="0" hangingPunct="1">
        <a:defRPr sz="3275" kern="1200">
          <a:solidFill>
            <a:schemeClr val="tx1"/>
          </a:solidFill>
          <a:latin typeface="+mn-lt"/>
          <a:ea typeface="+mn-ea"/>
          <a:cs typeface="+mn-cs"/>
        </a:defRPr>
      </a:lvl8pPr>
      <a:lvl9pPr marL="6650355" algn="l" defTabSz="1662430" rtl="0" eaLnBrk="1" latinLnBrk="0" hangingPunct="1">
        <a:defRPr sz="327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484239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ransition spd="slow">
    <p:push dir="u"/>
  </p:transition>
  <p:txStyles>
    <p:titleStyle>
      <a:lvl1pPr algn="l" defTabSz="91422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701" indent="-228701" algn="l" defTabSz="914226" rtl="0" eaLnBrk="1" latinLnBrk="0" hangingPunct="1">
        <a:lnSpc>
          <a:spcPct val="90000"/>
        </a:lnSpc>
        <a:spcBef>
          <a:spcPts val="998"/>
        </a:spcBef>
        <a:buFont typeface="Arial" panose="020B0604020202020204" pitchFamily="34" charset="0"/>
        <a:buChar char="•"/>
        <a:defRPr sz="2799" kern="1200">
          <a:solidFill>
            <a:schemeClr val="tx1"/>
          </a:solidFill>
          <a:latin typeface="+mn-lt"/>
          <a:ea typeface="+mn-ea"/>
          <a:cs typeface="+mn-cs"/>
        </a:defRPr>
      </a:lvl1pPr>
      <a:lvl2pPr marL="685526" indent="-228701" algn="l" defTabSz="914226" rtl="0" eaLnBrk="1" latinLnBrk="0" hangingPunct="1">
        <a:lnSpc>
          <a:spcPct val="90000"/>
        </a:lnSpc>
        <a:spcBef>
          <a:spcPts val="499"/>
        </a:spcBef>
        <a:buFont typeface="Arial" panose="020B0604020202020204" pitchFamily="34" charset="0"/>
        <a:buChar char="•"/>
        <a:defRPr sz="2400" kern="1200">
          <a:solidFill>
            <a:schemeClr val="tx1"/>
          </a:solidFill>
          <a:latin typeface="+mn-lt"/>
          <a:ea typeface="+mn-ea"/>
          <a:cs typeface="+mn-cs"/>
        </a:defRPr>
      </a:lvl2pPr>
      <a:lvl3pPr marL="1142927" indent="-228701" algn="l" defTabSz="914226" rtl="0" eaLnBrk="1" latinLnBrk="0" hangingPunct="1">
        <a:lnSpc>
          <a:spcPct val="90000"/>
        </a:lnSpc>
        <a:spcBef>
          <a:spcPts val="499"/>
        </a:spcBef>
        <a:buFont typeface="Arial" panose="020B0604020202020204" pitchFamily="34" charset="0"/>
        <a:buChar char="•"/>
        <a:defRPr sz="2000" kern="1200">
          <a:solidFill>
            <a:schemeClr val="tx1"/>
          </a:solidFill>
          <a:latin typeface="+mn-lt"/>
          <a:ea typeface="+mn-ea"/>
          <a:cs typeface="+mn-cs"/>
        </a:defRPr>
      </a:lvl3pPr>
      <a:lvl4pPr marL="1600328"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4pPr>
      <a:lvl5pPr marL="2057153"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5pPr>
      <a:lvl6pPr marL="2514554"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6pPr>
      <a:lvl7pPr marL="2971955"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7pPr>
      <a:lvl8pPr marL="3428781"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8pPr>
      <a:lvl9pPr marL="3886182"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226" rtl="0" eaLnBrk="1" latinLnBrk="0" hangingPunct="1">
        <a:defRPr sz="1801" kern="1200">
          <a:solidFill>
            <a:schemeClr val="tx1"/>
          </a:solidFill>
          <a:latin typeface="+mn-lt"/>
          <a:ea typeface="+mn-ea"/>
          <a:cs typeface="+mn-cs"/>
        </a:defRPr>
      </a:lvl1pPr>
      <a:lvl2pPr marL="457401" algn="l" defTabSz="914226" rtl="0" eaLnBrk="1" latinLnBrk="0" hangingPunct="1">
        <a:defRPr sz="1801" kern="1200">
          <a:solidFill>
            <a:schemeClr val="tx1"/>
          </a:solidFill>
          <a:latin typeface="+mn-lt"/>
          <a:ea typeface="+mn-ea"/>
          <a:cs typeface="+mn-cs"/>
        </a:defRPr>
      </a:lvl2pPr>
      <a:lvl3pPr marL="914226" algn="l" defTabSz="914226" rtl="0" eaLnBrk="1" latinLnBrk="0" hangingPunct="1">
        <a:defRPr sz="1801" kern="1200">
          <a:solidFill>
            <a:schemeClr val="tx1"/>
          </a:solidFill>
          <a:latin typeface="+mn-lt"/>
          <a:ea typeface="+mn-ea"/>
          <a:cs typeface="+mn-cs"/>
        </a:defRPr>
      </a:lvl3pPr>
      <a:lvl4pPr marL="1371627" algn="l" defTabSz="914226" rtl="0" eaLnBrk="1" latinLnBrk="0" hangingPunct="1">
        <a:defRPr sz="1801" kern="1200">
          <a:solidFill>
            <a:schemeClr val="tx1"/>
          </a:solidFill>
          <a:latin typeface="+mn-lt"/>
          <a:ea typeface="+mn-ea"/>
          <a:cs typeface="+mn-cs"/>
        </a:defRPr>
      </a:lvl4pPr>
      <a:lvl5pPr marL="1829029" algn="l" defTabSz="914226" rtl="0" eaLnBrk="1" latinLnBrk="0" hangingPunct="1">
        <a:defRPr sz="1801" kern="1200">
          <a:solidFill>
            <a:schemeClr val="tx1"/>
          </a:solidFill>
          <a:latin typeface="+mn-lt"/>
          <a:ea typeface="+mn-ea"/>
          <a:cs typeface="+mn-cs"/>
        </a:defRPr>
      </a:lvl5pPr>
      <a:lvl6pPr marL="2285854" algn="l" defTabSz="914226" rtl="0" eaLnBrk="1" latinLnBrk="0" hangingPunct="1">
        <a:defRPr sz="1801" kern="1200">
          <a:solidFill>
            <a:schemeClr val="tx1"/>
          </a:solidFill>
          <a:latin typeface="+mn-lt"/>
          <a:ea typeface="+mn-ea"/>
          <a:cs typeface="+mn-cs"/>
        </a:defRPr>
      </a:lvl6pPr>
      <a:lvl7pPr marL="2743255" algn="l" defTabSz="914226" rtl="0" eaLnBrk="1" latinLnBrk="0" hangingPunct="1">
        <a:defRPr sz="1801" kern="1200">
          <a:solidFill>
            <a:schemeClr val="tx1"/>
          </a:solidFill>
          <a:latin typeface="+mn-lt"/>
          <a:ea typeface="+mn-ea"/>
          <a:cs typeface="+mn-cs"/>
        </a:defRPr>
      </a:lvl7pPr>
      <a:lvl8pPr marL="3200656" algn="l" defTabSz="914226" rtl="0" eaLnBrk="1" latinLnBrk="0" hangingPunct="1">
        <a:defRPr sz="1801" kern="1200">
          <a:solidFill>
            <a:schemeClr val="tx1"/>
          </a:solidFill>
          <a:latin typeface="+mn-lt"/>
          <a:ea typeface="+mn-ea"/>
          <a:cs typeface="+mn-cs"/>
        </a:defRPr>
      </a:lvl8pPr>
      <a:lvl9pPr marL="3657481" algn="l" defTabSz="914226" rtl="0" eaLnBrk="1" latinLnBrk="0" hangingPunct="1">
        <a:defRPr sz="1801"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9007307"/>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ransition spd="slow">
    <p:push dir="u"/>
  </p:transition>
  <p:txStyles>
    <p:titleStyle>
      <a:lvl1pPr algn="l" defTabSz="91422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701" indent="-228701" algn="l" defTabSz="914226" rtl="0" eaLnBrk="1" latinLnBrk="0" hangingPunct="1">
        <a:lnSpc>
          <a:spcPct val="90000"/>
        </a:lnSpc>
        <a:spcBef>
          <a:spcPts val="998"/>
        </a:spcBef>
        <a:buFont typeface="Arial" panose="020B0604020202020204" pitchFamily="34" charset="0"/>
        <a:buChar char="•"/>
        <a:defRPr sz="2799" kern="1200">
          <a:solidFill>
            <a:schemeClr val="tx1"/>
          </a:solidFill>
          <a:latin typeface="+mn-lt"/>
          <a:ea typeface="+mn-ea"/>
          <a:cs typeface="+mn-cs"/>
        </a:defRPr>
      </a:lvl1pPr>
      <a:lvl2pPr marL="685526" indent="-228701" algn="l" defTabSz="914226" rtl="0" eaLnBrk="1" latinLnBrk="0" hangingPunct="1">
        <a:lnSpc>
          <a:spcPct val="90000"/>
        </a:lnSpc>
        <a:spcBef>
          <a:spcPts val="499"/>
        </a:spcBef>
        <a:buFont typeface="Arial" panose="020B0604020202020204" pitchFamily="34" charset="0"/>
        <a:buChar char="•"/>
        <a:defRPr sz="2400" kern="1200">
          <a:solidFill>
            <a:schemeClr val="tx1"/>
          </a:solidFill>
          <a:latin typeface="+mn-lt"/>
          <a:ea typeface="+mn-ea"/>
          <a:cs typeface="+mn-cs"/>
        </a:defRPr>
      </a:lvl2pPr>
      <a:lvl3pPr marL="1142927" indent="-228701" algn="l" defTabSz="914226" rtl="0" eaLnBrk="1" latinLnBrk="0" hangingPunct="1">
        <a:lnSpc>
          <a:spcPct val="90000"/>
        </a:lnSpc>
        <a:spcBef>
          <a:spcPts val="499"/>
        </a:spcBef>
        <a:buFont typeface="Arial" panose="020B0604020202020204" pitchFamily="34" charset="0"/>
        <a:buChar char="•"/>
        <a:defRPr sz="2000" kern="1200">
          <a:solidFill>
            <a:schemeClr val="tx1"/>
          </a:solidFill>
          <a:latin typeface="+mn-lt"/>
          <a:ea typeface="+mn-ea"/>
          <a:cs typeface="+mn-cs"/>
        </a:defRPr>
      </a:lvl3pPr>
      <a:lvl4pPr marL="1600328"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4pPr>
      <a:lvl5pPr marL="2057153"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5pPr>
      <a:lvl6pPr marL="2514554"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6pPr>
      <a:lvl7pPr marL="2971955"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7pPr>
      <a:lvl8pPr marL="3428781"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8pPr>
      <a:lvl9pPr marL="3886182"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226" rtl="0" eaLnBrk="1" latinLnBrk="0" hangingPunct="1">
        <a:defRPr sz="1801" kern="1200">
          <a:solidFill>
            <a:schemeClr val="tx1"/>
          </a:solidFill>
          <a:latin typeface="+mn-lt"/>
          <a:ea typeface="+mn-ea"/>
          <a:cs typeface="+mn-cs"/>
        </a:defRPr>
      </a:lvl1pPr>
      <a:lvl2pPr marL="457401" algn="l" defTabSz="914226" rtl="0" eaLnBrk="1" latinLnBrk="0" hangingPunct="1">
        <a:defRPr sz="1801" kern="1200">
          <a:solidFill>
            <a:schemeClr val="tx1"/>
          </a:solidFill>
          <a:latin typeface="+mn-lt"/>
          <a:ea typeface="+mn-ea"/>
          <a:cs typeface="+mn-cs"/>
        </a:defRPr>
      </a:lvl2pPr>
      <a:lvl3pPr marL="914226" algn="l" defTabSz="914226" rtl="0" eaLnBrk="1" latinLnBrk="0" hangingPunct="1">
        <a:defRPr sz="1801" kern="1200">
          <a:solidFill>
            <a:schemeClr val="tx1"/>
          </a:solidFill>
          <a:latin typeface="+mn-lt"/>
          <a:ea typeface="+mn-ea"/>
          <a:cs typeface="+mn-cs"/>
        </a:defRPr>
      </a:lvl3pPr>
      <a:lvl4pPr marL="1371627" algn="l" defTabSz="914226" rtl="0" eaLnBrk="1" latinLnBrk="0" hangingPunct="1">
        <a:defRPr sz="1801" kern="1200">
          <a:solidFill>
            <a:schemeClr val="tx1"/>
          </a:solidFill>
          <a:latin typeface="+mn-lt"/>
          <a:ea typeface="+mn-ea"/>
          <a:cs typeface="+mn-cs"/>
        </a:defRPr>
      </a:lvl4pPr>
      <a:lvl5pPr marL="1829029" algn="l" defTabSz="914226" rtl="0" eaLnBrk="1" latinLnBrk="0" hangingPunct="1">
        <a:defRPr sz="1801" kern="1200">
          <a:solidFill>
            <a:schemeClr val="tx1"/>
          </a:solidFill>
          <a:latin typeface="+mn-lt"/>
          <a:ea typeface="+mn-ea"/>
          <a:cs typeface="+mn-cs"/>
        </a:defRPr>
      </a:lvl5pPr>
      <a:lvl6pPr marL="2285854" algn="l" defTabSz="914226" rtl="0" eaLnBrk="1" latinLnBrk="0" hangingPunct="1">
        <a:defRPr sz="1801" kern="1200">
          <a:solidFill>
            <a:schemeClr val="tx1"/>
          </a:solidFill>
          <a:latin typeface="+mn-lt"/>
          <a:ea typeface="+mn-ea"/>
          <a:cs typeface="+mn-cs"/>
        </a:defRPr>
      </a:lvl6pPr>
      <a:lvl7pPr marL="2743255" algn="l" defTabSz="914226" rtl="0" eaLnBrk="1" latinLnBrk="0" hangingPunct="1">
        <a:defRPr sz="1801" kern="1200">
          <a:solidFill>
            <a:schemeClr val="tx1"/>
          </a:solidFill>
          <a:latin typeface="+mn-lt"/>
          <a:ea typeface="+mn-ea"/>
          <a:cs typeface="+mn-cs"/>
        </a:defRPr>
      </a:lvl7pPr>
      <a:lvl8pPr marL="3200656" algn="l" defTabSz="914226" rtl="0" eaLnBrk="1" latinLnBrk="0" hangingPunct="1">
        <a:defRPr sz="1801" kern="1200">
          <a:solidFill>
            <a:schemeClr val="tx1"/>
          </a:solidFill>
          <a:latin typeface="+mn-lt"/>
          <a:ea typeface="+mn-ea"/>
          <a:cs typeface="+mn-cs"/>
        </a:defRPr>
      </a:lvl8pPr>
      <a:lvl9pPr marL="3657481" algn="l" defTabSz="914226" rtl="0" eaLnBrk="1" latinLnBrk="0" hangingPunct="1">
        <a:defRPr sz="1801"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682622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transition spd="slow">
    <p:push dir="u"/>
  </p:transition>
  <p:txStyles>
    <p:titleStyle>
      <a:lvl1pPr algn="l" defTabSz="91422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701" indent="-228701" algn="l" defTabSz="914226" rtl="0" eaLnBrk="1" latinLnBrk="0" hangingPunct="1">
        <a:lnSpc>
          <a:spcPct val="90000"/>
        </a:lnSpc>
        <a:spcBef>
          <a:spcPts val="998"/>
        </a:spcBef>
        <a:buFont typeface="Arial" panose="020B0604020202020204" pitchFamily="34" charset="0"/>
        <a:buChar char="•"/>
        <a:defRPr sz="2799" kern="1200">
          <a:solidFill>
            <a:schemeClr val="tx1"/>
          </a:solidFill>
          <a:latin typeface="+mn-lt"/>
          <a:ea typeface="+mn-ea"/>
          <a:cs typeface="+mn-cs"/>
        </a:defRPr>
      </a:lvl1pPr>
      <a:lvl2pPr marL="685526" indent="-228701" algn="l" defTabSz="914226" rtl="0" eaLnBrk="1" latinLnBrk="0" hangingPunct="1">
        <a:lnSpc>
          <a:spcPct val="90000"/>
        </a:lnSpc>
        <a:spcBef>
          <a:spcPts val="499"/>
        </a:spcBef>
        <a:buFont typeface="Arial" panose="020B0604020202020204" pitchFamily="34" charset="0"/>
        <a:buChar char="•"/>
        <a:defRPr sz="2400" kern="1200">
          <a:solidFill>
            <a:schemeClr val="tx1"/>
          </a:solidFill>
          <a:latin typeface="+mn-lt"/>
          <a:ea typeface="+mn-ea"/>
          <a:cs typeface="+mn-cs"/>
        </a:defRPr>
      </a:lvl2pPr>
      <a:lvl3pPr marL="1142927" indent="-228701" algn="l" defTabSz="914226" rtl="0" eaLnBrk="1" latinLnBrk="0" hangingPunct="1">
        <a:lnSpc>
          <a:spcPct val="90000"/>
        </a:lnSpc>
        <a:spcBef>
          <a:spcPts val="499"/>
        </a:spcBef>
        <a:buFont typeface="Arial" panose="020B0604020202020204" pitchFamily="34" charset="0"/>
        <a:buChar char="•"/>
        <a:defRPr sz="2000" kern="1200">
          <a:solidFill>
            <a:schemeClr val="tx1"/>
          </a:solidFill>
          <a:latin typeface="+mn-lt"/>
          <a:ea typeface="+mn-ea"/>
          <a:cs typeface="+mn-cs"/>
        </a:defRPr>
      </a:lvl3pPr>
      <a:lvl4pPr marL="1600328"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4pPr>
      <a:lvl5pPr marL="2057153"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5pPr>
      <a:lvl6pPr marL="2514554"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6pPr>
      <a:lvl7pPr marL="2971955"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7pPr>
      <a:lvl8pPr marL="3428781"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8pPr>
      <a:lvl9pPr marL="3886182"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226" rtl="0" eaLnBrk="1" latinLnBrk="0" hangingPunct="1">
        <a:defRPr sz="1801" kern="1200">
          <a:solidFill>
            <a:schemeClr val="tx1"/>
          </a:solidFill>
          <a:latin typeface="+mn-lt"/>
          <a:ea typeface="+mn-ea"/>
          <a:cs typeface="+mn-cs"/>
        </a:defRPr>
      </a:lvl1pPr>
      <a:lvl2pPr marL="457401" algn="l" defTabSz="914226" rtl="0" eaLnBrk="1" latinLnBrk="0" hangingPunct="1">
        <a:defRPr sz="1801" kern="1200">
          <a:solidFill>
            <a:schemeClr val="tx1"/>
          </a:solidFill>
          <a:latin typeface="+mn-lt"/>
          <a:ea typeface="+mn-ea"/>
          <a:cs typeface="+mn-cs"/>
        </a:defRPr>
      </a:lvl2pPr>
      <a:lvl3pPr marL="914226" algn="l" defTabSz="914226" rtl="0" eaLnBrk="1" latinLnBrk="0" hangingPunct="1">
        <a:defRPr sz="1801" kern="1200">
          <a:solidFill>
            <a:schemeClr val="tx1"/>
          </a:solidFill>
          <a:latin typeface="+mn-lt"/>
          <a:ea typeface="+mn-ea"/>
          <a:cs typeface="+mn-cs"/>
        </a:defRPr>
      </a:lvl3pPr>
      <a:lvl4pPr marL="1371627" algn="l" defTabSz="914226" rtl="0" eaLnBrk="1" latinLnBrk="0" hangingPunct="1">
        <a:defRPr sz="1801" kern="1200">
          <a:solidFill>
            <a:schemeClr val="tx1"/>
          </a:solidFill>
          <a:latin typeface="+mn-lt"/>
          <a:ea typeface="+mn-ea"/>
          <a:cs typeface="+mn-cs"/>
        </a:defRPr>
      </a:lvl4pPr>
      <a:lvl5pPr marL="1829029" algn="l" defTabSz="914226" rtl="0" eaLnBrk="1" latinLnBrk="0" hangingPunct="1">
        <a:defRPr sz="1801" kern="1200">
          <a:solidFill>
            <a:schemeClr val="tx1"/>
          </a:solidFill>
          <a:latin typeface="+mn-lt"/>
          <a:ea typeface="+mn-ea"/>
          <a:cs typeface="+mn-cs"/>
        </a:defRPr>
      </a:lvl5pPr>
      <a:lvl6pPr marL="2285854" algn="l" defTabSz="914226" rtl="0" eaLnBrk="1" latinLnBrk="0" hangingPunct="1">
        <a:defRPr sz="1801" kern="1200">
          <a:solidFill>
            <a:schemeClr val="tx1"/>
          </a:solidFill>
          <a:latin typeface="+mn-lt"/>
          <a:ea typeface="+mn-ea"/>
          <a:cs typeface="+mn-cs"/>
        </a:defRPr>
      </a:lvl6pPr>
      <a:lvl7pPr marL="2743255" algn="l" defTabSz="914226" rtl="0" eaLnBrk="1" latinLnBrk="0" hangingPunct="1">
        <a:defRPr sz="1801" kern="1200">
          <a:solidFill>
            <a:schemeClr val="tx1"/>
          </a:solidFill>
          <a:latin typeface="+mn-lt"/>
          <a:ea typeface="+mn-ea"/>
          <a:cs typeface="+mn-cs"/>
        </a:defRPr>
      </a:lvl7pPr>
      <a:lvl8pPr marL="3200656" algn="l" defTabSz="914226" rtl="0" eaLnBrk="1" latinLnBrk="0" hangingPunct="1">
        <a:defRPr sz="1801" kern="1200">
          <a:solidFill>
            <a:schemeClr val="tx1"/>
          </a:solidFill>
          <a:latin typeface="+mn-lt"/>
          <a:ea typeface="+mn-ea"/>
          <a:cs typeface="+mn-cs"/>
        </a:defRPr>
      </a:lvl8pPr>
      <a:lvl9pPr marL="3657481" algn="l" defTabSz="914226" rtl="0" eaLnBrk="1" latinLnBrk="0" hangingPunct="1">
        <a:defRPr sz="1801"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21802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ransition spd="slow">
    <p:push dir="u"/>
  </p:transition>
  <p:txStyles>
    <p:titleStyle>
      <a:lvl1pPr algn="l" defTabSz="91422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701" indent="-228701" algn="l" defTabSz="914226" rtl="0" eaLnBrk="1" latinLnBrk="0" hangingPunct="1">
        <a:lnSpc>
          <a:spcPct val="90000"/>
        </a:lnSpc>
        <a:spcBef>
          <a:spcPts val="998"/>
        </a:spcBef>
        <a:buFont typeface="Arial" panose="020B0604020202020204" pitchFamily="34" charset="0"/>
        <a:buChar char="•"/>
        <a:defRPr sz="2799" kern="1200">
          <a:solidFill>
            <a:schemeClr val="tx1"/>
          </a:solidFill>
          <a:latin typeface="+mn-lt"/>
          <a:ea typeface="+mn-ea"/>
          <a:cs typeface="+mn-cs"/>
        </a:defRPr>
      </a:lvl1pPr>
      <a:lvl2pPr marL="685526" indent="-228701" algn="l" defTabSz="914226" rtl="0" eaLnBrk="1" latinLnBrk="0" hangingPunct="1">
        <a:lnSpc>
          <a:spcPct val="90000"/>
        </a:lnSpc>
        <a:spcBef>
          <a:spcPts val="499"/>
        </a:spcBef>
        <a:buFont typeface="Arial" panose="020B0604020202020204" pitchFamily="34" charset="0"/>
        <a:buChar char="•"/>
        <a:defRPr sz="2400" kern="1200">
          <a:solidFill>
            <a:schemeClr val="tx1"/>
          </a:solidFill>
          <a:latin typeface="+mn-lt"/>
          <a:ea typeface="+mn-ea"/>
          <a:cs typeface="+mn-cs"/>
        </a:defRPr>
      </a:lvl2pPr>
      <a:lvl3pPr marL="1142927" indent="-228701" algn="l" defTabSz="914226" rtl="0" eaLnBrk="1" latinLnBrk="0" hangingPunct="1">
        <a:lnSpc>
          <a:spcPct val="90000"/>
        </a:lnSpc>
        <a:spcBef>
          <a:spcPts val="499"/>
        </a:spcBef>
        <a:buFont typeface="Arial" panose="020B0604020202020204" pitchFamily="34" charset="0"/>
        <a:buChar char="•"/>
        <a:defRPr sz="2000" kern="1200">
          <a:solidFill>
            <a:schemeClr val="tx1"/>
          </a:solidFill>
          <a:latin typeface="+mn-lt"/>
          <a:ea typeface="+mn-ea"/>
          <a:cs typeface="+mn-cs"/>
        </a:defRPr>
      </a:lvl3pPr>
      <a:lvl4pPr marL="1600328"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4pPr>
      <a:lvl5pPr marL="2057153"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5pPr>
      <a:lvl6pPr marL="2514554"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6pPr>
      <a:lvl7pPr marL="2971955"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7pPr>
      <a:lvl8pPr marL="3428781"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8pPr>
      <a:lvl9pPr marL="3886182"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226" rtl="0" eaLnBrk="1" latinLnBrk="0" hangingPunct="1">
        <a:defRPr sz="1801" kern="1200">
          <a:solidFill>
            <a:schemeClr val="tx1"/>
          </a:solidFill>
          <a:latin typeface="+mn-lt"/>
          <a:ea typeface="+mn-ea"/>
          <a:cs typeface="+mn-cs"/>
        </a:defRPr>
      </a:lvl1pPr>
      <a:lvl2pPr marL="457401" algn="l" defTabSz="914226" rtl="0" eaLnBrk="1" latinLnBrk="0" hangingPunct="1">
        <a:defRPr sz="1801" kern="1200">
          <a:solidFill>
            <a:schemeClr val="tx1"/>
          </a:solidFill>
          <a:latin typeface="+mn-lt"/>
          <a:ea typeface="+mn-ea"/>
          <a:cs typeface="+mn-cs"/>
        </a:defRPr>
      </a:lvl2pPr>
      <a:lvl3pPr marL="914226" algn="l" defTabSz="914226" rtl="0" eaLnBrk="1" latinLnBrk="0" hangingPunct="1">
        <a:defRPr sz="1801" kern="1200">
          <a:solidFill>
            <a:schemeClr val="tx1"/>
          </a:solidFill>
          <a:latin typeface="+mn-lt"/>
          <a:ea typeface="+mn-ea"/>
          <a:cs typeface="+mn-cs"/>
        </a:defRPr>
      </a:lvl3pPr>
      <a:lvl4pPr marL="1371627" algn="l" defTabSz="914226" rtl="0" eaLnBrk="1" latinLnBrk="0" hangingPunct="1">
        <a:defRPr sz="1801" kern="1200">
          <a:solidFill>
            <a:schemeClr val="tx1"/>
          </a:solidFill>
          <a:latin typeface="+mn-lt"/>
          <a:ea typeface="+mn-ea"/>
          <a:cs typeface="+mn-cs"/>
        </a:defRPr>
      </a:lvl4pPr>
      <a:lvl5pPr marL="1829029" algn="l" defTabSz="914226" rtl="0" eaLnBrk="1" latinLnBrk="0" hangingPunct="1">
        <a:defRPr sz="1801" kern="1200">
          <a:solidFill>
            <a:schemeClr val="tx1"/>
          </a:solidFill>
          <a:latin typeface="+mn-lt"/>
          <a:ea typeface="+mn-ea"/>
          <a:cs typeface="+mn-cs"/>
        </a:defRPr>
      </a:lvl5pPr>
      <a:lvl6pPr marL="2285854" algn="l" defTabSz="914226" rtl="0" eaLnBrk="1" latinLnBrk="0" hangingPunct="1">
        <a:defRPr sz="1801" kern="1200">
          <a:solidFill>
            <a:schemeClr val="tx1"/>
          </a:solidFill>
          <a:latin typeface="+mn-lt"/>
          <a:ea typeface="+mn-ea"/>
          <a:cs typeface="+mn-cs"/>
        </a:defRPr>
      </a:lvl6pPr>
      <a:lvl7pPr marL="2743255" algn="l" defTabSz="914226" rtl="0" eaLnBrk="1" latinLnBrk="0" hangingPunct="1">
        <a:defRPr sz="1801" kern="1200">
          <a:solidFill>
            <a:schemeClr val="tx1"/>
          </a:solidFill>
          <a:latin typeface="+mn-lt"/>
          <a:ea typeface="+mn-ea"/>
          <a:cs typeface="+mn-cs"/>
        </a:defRPr>
      </a:lvl7pPr>
      <a:lvl8pPr marL="3200656" algn="l" defTabSz="914226" rtl="0" eaLnBrk="1" latinLnBrk="0" hangingPunct="1">
        <a:defRPr sz="1801" kern="1200">
          <a:solidFill>
            <a:schemeClr val="tx1"/>
          </a:solidFill>
          <a:latin typeface="+mn-lt"/>
          <a:ea typeface="+mn-ea"/>
          <a:cs typeface="+mn-cs"/>
        </a:defRPr>
      </a:lvl8pPr>
      <a:lvl9pPr marL="3657481" algn="l" defTabSz="914226" rtl="0" eaLnBrk="1" latinLnBrk="0" hangingPunct="1">
        <a:defRPr sz="1801"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489750"/>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transition spd="slow">
    <p:push dir="u"/>
  </p:transition>
  <p:txStyles>
    <p:titleStyle>
      <a:lvl1pPr algn="l" defTabSz="91422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701" indent="-228701" algn="l" defTabSz="914226" rtl="0" eaLnBrk="1" latinLnBrk="0" hangingPunct="1">
        <a:lnSpc>
          <a:spcPct val="90000"/>
        </a:lnSpc>
        <a:spcBef>
          <a:spcPts val="998"/>
        </a:spcBef>
        <a:buFont typeface="Arial" panose="020B0604020202020204" pitchFamily="34" charset="0"/>
        <a:buChar char="•"/>
        <a:defRPr sz="2799" kern="1200">
          <a:solidFill>
            <a:schemeClr val="tx1"/>
          </a:solidFill>
          <a:latin typeface="+mn-lt"/>
          <a:ea typeface="+mn-ea"/>
          <a:cs typeface="+mn-cs"/>
        </a:defRPr>
      </a:lvl1pPr>
      <a:lvl2pPr marL="685526" indent="-228701" algn="l" defTabSz="914226" rtl="0" eaLnBrk="1" latinLnBrk="0" hangingPunct="1">
        <a:lnSpc>
          <a:spcPct val="90000"/>
        </a:lnSpc>
        <a:spcBef>
          <a:spcPts val="499"/>
        </a:spcBef>
        <a:buFont typeface="Arial" panose="020B0604020202020204" pitchFamily="34" charset="0"/>
        <a:buChar char="•"/>
        <a:defRPr sz="2400" kern="1200">
          <a:solidFill>
            <a:schemeClr val="tx1"/>
          </a:solidFill>
          <a:latin typeface="+mn-lt"/>
          <a:ea typeface="+mn-ea"/>
          <a:cs typeface="+mn-cs"/>
        </a:defRPr>
      </a:lvl2pPr>
      <a:lvl3pPr marL="1142927" indent="-228701" algn="l" defTabSz="914226" rtl="0" eaLnBrk="1" latinLnBrk="0" hangingPunct="1">
        <a:lnSpc>
          <a:spcPct val="90000"/>
        </a:lnSpc>
        <a:spcBef>
          <a:spcPts val="499"/>
        </a:spcBef>
        <a:buFont typeface="Arial" panose="020B0604020202020204" pitchFamily="34" charset="0"/>
        <a:buChar char="•"/>
        <a:defRPr sz="2000" kern="1200">
          <a:solidFill>
            <a:schemeClr val="tx1"/>
          </a:solidFill>
          <a:latin typeface="+mn-lt"/>
          <a:ea typeface="+mn-ea"/>
          <a:cs typeface="+mn-cs"/>
        </a:defRPr>
      </a:lvl3pPr>
      <a:lvl4pPr marL="1600328"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4pPr>
      <a:lvl5pPr marL="2057153"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5pPr>
      <a:lvl6pPr marL="2514554"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6pPr>
      <a:lvl7pPr marL="2971955"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7pPr>
      <a:lvl8pPr marL="3428781"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8pPr>
      <a:lvl9pPr marL="3886182"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226" rtl="0" eaLnBrk="1" latinLnBrk="0" hangingPunct="1">
        <a:defRPr sz="1801" kern="1200">
          <a:solidFill>
            <a:schemeClr val="tx1"/>
          </a:solidFill>
          <a:latin typeface="+mn-lt"/>
          <a:ea typeface="+mn-ea"/>
          <a:cs typeface="+mn-cs"/>
        </a:defRPr>
      </a:lvl1pPr>
      <a:lvl2pPr marL="457401" algn="l" defTabSz="914226" rtl="0" eaLnBrk="1" latinLnBrk="0" hangingPunct="1">
        <a:defRPr sz="1801" kern="1200">
          <a:solidFill>
            <a:schemeClr val="tx1"/>
          </a:solidFill>
          <a:latin typeface="+mn-lt"/>
          <a:ea typeface="+mn-ea"/>
          <a:cs typeface="+mn-cs"/>
        </a:defRPr>
      </a:lvl2pPr>
      <a:lvl3pPr marL="914226" algn="l" defTabSz="914226" rtl="0" eaLnBrk="1" latinLnBrk="0" hangingPunct="1">
        <a:defRPr sz="1801" kern="1200">
          <a:solidFill>
            <a:schemeClr val="tx1"/>
          </a:solidFill>
          <a:latin typeface="+mn-lt"/>
          <a:ea typeface="+mn-ea"/>
          <a:cs typeface="+mn-cs"/>
        </a:defRPr>
      </a:lvl3pPr>
      <a:lvl4pPr marL="1371627" algn="l" defTabSz="914226" rtl="0" eaLnBrk="1" latinLnBrk="0" hangingPunct="1">
        <a:defRPr sz="1801" kern="1200">
          <a:solidFill>
            <a:schemeClr val="tx1"/>
          </a:solidFill>
          <a:latin typeface="+mn-lt"/>
          <a:ea typeface="+mn-ea"/>
          <a:cs typeface="+mn-cs"/>
        </a:defRPr>
      </a:lvl4pPr>
      <a:lvl5pPr marL="1829029" algn="l" defTabSz="914226" rtl="0" eaLnBrk="1" latinLnBrk="0" hangingPunct="1">
        <a:defRPr sz="1801" kern="1200">
          <a:solidFill>
            <a:schemeClr val="tx1"/>
          </a:solidFill>
          <a:latin typeface="+mn-lt"/>
          <a:ea typeface="+mn-ea"/>
          <a:cs typeface="+mn-cs"/>
        </a:defRPr>
      </a:lvl5pPr>
      <a:lvl6pPr marL="2285854" algn="l" defTabSz="914226" rtl="0" eaLnBrk="1" latinLnBrk="0" hangingPunct="1">
        <a:defRPr sz="1801" kern="1200">
          <a:solidFill>
            <a:schemeClr val="tx1"/>
          </a:solidFill>
          <a:latin typeface="+mn-lt"/>
          <a:ea typeface="+mn-ea"/>
          <a:cs typeface="+mn-cs"/>
        </a:defRPr>
      </a:lvl6pPr>
      <a:lvl7pPr marL="2743255" algn="l" defTabSz="914226" rtl="0" eaLnBrk="1" latinLnBrk="0" hangingPunct="1">
        <a:defRPr sz="1801" kern="1200">
          <a:solidFill>
            <a:schemeClr val="tx1"/>
          </a:solidFill>
          <a:latin typeface="+mn-lt"/>
          <a:ea typeface="+mn-ea"/>
          <a:cs typeface="+mn-cs"/>
        </a:defRPr>
      </a:lvl7pPr>
      <a:lvl8pPr marL="3200656" algn="l" defTabSz="914226" rtl="0" eaLnBrk="1" latinLnBrk="0" hangingPunct="1">
        <a:defRPr sz="1801" kern="1200">
          <a:solidFill>
            <a:schemeClr val="tx1"/>
          </a:solidFill>
          <a:latin typeface="+mn-lt"/>
          <a:ea typeface="+mn-ea"/>
          <a:cs typeface="+mn-cs"/>
        </a:defRPr>
      </a:lvl8pPr>
      <a:lvl9pPr marL="3657481" algn="l" defTabSz="914226" rtl="0" eaLnBrk="1" latinLnBrk="0" hangingPunct="1">
        <a:defRPr sz="1801"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4667125"/>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Lst>
  <p:transition spd="slow">
    <p:push dir="u"/>
  </p:transition>
  <p:txStyles>
    <p:titleStyle>
      <a:lvl1pPr algn="l" defTabSz="91422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701" indent="-228701" algn="l" defTabSz="914226" rtl="0" eaLnBrk="1" latinLnBrk="0" hangingPunct="1">
        <a:lnSpc>
          <a:spcPct val="90000"/>
        </a:lnSpc>
        <a:spcBef>
          <a:spcPts val="998"/>
        </a:spcBef>
        <a:buFont typeface="Arial" panose="020B0604020202020204" pitchFamily="34" charset="0"/>
        <a:buChar char="•"/>
        <a:defRPr sz="2799" kern="1200">
          <a:solidFill>
            <a:schemeClr val="tx1"/>
          </a:solidFill>
          <a:latin typeface="+mn-lt"/>
          <a:ea typeface="+mn-ea"/>
          <a:cs typeface="+mn-cs"/>
        </a:defRPr>
      </a:lvl1pPr>
      <a:lvl2pPr marL="685526" indent="-228701" algn="l" defTabSz="914226" rtl="0" eaLnBrk="1" latinLnBrk="0" hangingPunct="1">
        <a:lnSpc>
          <a:spcPct val="90000"/>
        </a:lnSpc>
        <a:spcBef>
          <a:spcPts val="499"/>
        </a:spcBef>
        <a:buFont typeface="Arial" panose="020B0604020202020204" pitchFamily="34" charset="0"/>
        <a:buChar char="•"/>
        <a:defRPr sz="2400" kern="1200">
          <a:solidFill>
            <a:schemeClr val="tx1"/>
          </a:solidFill>
          <a:latin typeface="+mn-lt"/>
          <a:ea typeface="+mn-ea"/>
          <a:cs typeface="+mn-cs"/>
        </a:defRPr>
      </a:lvl2pPr>
      <a:lvl3pPr marL="1142927" indent="-228701" algn="l" defTabSz="914226" rtl="0" eaLnBrk="1" latinLnBrk="0" hangingPunct="1">
        <a:lnSpc>
          <a:spcPct val="90000"/>
        </a:lnSpc>
        <a:spcBef>
          <a:spcPts val="499"/>
        </a:spcBef>
        <a:buFont typeface="Arial" panose="020B0604020202020204" pitchFamily="34" charset="0"/>
        <a:buChar char="•"/>
        <a:defRPr sz="2000" kern="1200">
          <a:solidFill>
            <a:schemeClr val="tx1"/>
          </a:solidFill>
          <a:latin typeface="+mn-lt"/>
          <a:ea typeface="+mn-ea"/>
          <a:cs typeface="+mn-cs"/>
        </a:defRPr>
      </a:lvl3pPr>
      <a:lvl4pPr marL="1600328"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4pPr>
      <a:lvl5pPr marL="2057153"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5pPr>
      <a:lvl6pPr marL="2514554"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6pPr>
      <a:lvl7pPr marL="2971955"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7pPr>
      <a:lvl8pPr marL="3428781"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8pPr>
      <a:lvl9pPr marL="3886182"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226" rtl="0" eaLnBrk="1" latinLnBrk="0" hangingPunct="1">
        <a:defRPr sz="1801" kern="1200">
          <a:solidFill>
            <a:schemeClr val="tx1"/>
          </a:solidFill>
          <a:latin typeface="+mn-lt"/>
          <a:ea typeface="+mn-ea"/>
          <a:cs typeface="+mn-cs"/>
        </a:defRPr>
      </a:lvl1pPr>
      <a:lvl2pPr marL="457401" algn="l" defTabSz="914226" rtl="0" eaLnBrk="1" latinLnBrk="0" hangingPunct="1">
        <a:defRPr sz="1801" kern="1200">
          <a:solidFill>
            <a:schemeClr val="tx1"/>
          </a:solidFill>
          <a:latin typeface="+mn-lt"/>
          <a:ea typeface="+mn-ea"/>
          <a:cs typeface="+mn-cs"/>
        </a:defRPr>
      </a:lvl2pPr>
      <a:lvl3pPr marL="914226" algn="l" defTabSz="914226" rtl="0" eaLnBrk="1" latinLnBrk="0" hangingPunct="1">
        <a:defRPr sz="1801" kern="1200">
          <a:solidFill>
            <a:schemeClr val="tx1"/>
          </a:solidFill>
          <a:latin typeface="+mn-lt"/>
          <a:ea typeface="+mn-ea"/>
          <a:cs typeface="+mn-cs"/>
        </a:defRPr>
      </a:lvl3pPr>
      <a:lvl4pPr marL="1371627" algn="l" defTabSz="914226" rtl="0" eaLnBrk="1" latinLnBrk="0" hangingPunct="1">
        <a:defRPr sz="1801" kern="1200">
          <a:solidFill>
            <a:schemeClr val="tx1"/>
          </a:solidFill>
          <a:latin typeface="+mn-lt"/>
          <a:ea typeface="+mn-ea"/>
          <a:cs typeface="+mn-cs"/>
        </a:defRPr>
      </a:lvl4pPr>
      <a:lvl5pPr marL="1829029" algn="l" defTabSz="914226" rtl="0" eaLnBrk="1" latinLnBrk="0" hangingPunct="1">
        <a:defRPr sz="1801" kern="1200">
          <a:solidFill>
            <a:schemeClr val="tx1"/>
          </a:solidFill>
          <a:latin typeface="+mn-lt"/>
          <a:ea typeface="+mn-ea"/>
          <a:cs typeface="+mn-cs"/>
        </a:defRPr>
      </a:lvl5pPr>
      <a:lvl6pPr marL="2285854" algn="l" defTabSz="914226" rtl="0" eaLnBrk="1" latinLnBrk="0" hangingPunct="1">
        <a:defRPr sz="1801" kern="1200">
          <a:solidFill>
            <a:schemeClr val="tx1"/>
          </a:solidFill>
          <a:latin typeface="+mn-lt"/>
          <a:ea typeface="+mn-ea"/>
          <a:cs typeface="+mn-cs"/>
        </a:defRPr>
      </a:lvl6pPr>
      <a:lvl7pPr marL="2743255" algn="l" defTabSz="914226" rtl="0" eaLnBrk="1" latinLnBrk="0" hangingPunct="1">
        <a:defRPr sz="1801" kern="1200">
          <a:solidFill>
            <a:schemeClr val="tx1"/>
          </a:solidFill>
          <a:latin typeface="+mn-lt"/>
          <a:ea typeface="+mn-ea"/>
          <a:cs typeface="+mn-cs"/>
        </a:defRPr>
      </a:lvl7pPr>
      <a:lvl8pPr marL="3200656" algn="l" defTabSz="914226" rtl="0" eaLnBrk="1" latinLnBrk="0" hangingPunct="1">
        <a:defRPr sz="1801" kern="1200">
          <a:solidFill>
            <a:schemeClr val="tx1"/>
          </a:solidFill>
          <a:latin typeface="+mn-lt"/>
          <a:ea typeface="+mn-ea"/>
          <a:cs typeface="+mn-cs"/>
        </a:defRPr>
      </a:lvl8pPr>
      <a:lvl9pPr marL="3657481" algn="l" defTabSz="914226"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8.xml"/><Relationship Id="rId5" Type="http://schemas.microsoft.com/office/2007/relationships/hdphoto" Target="../media/hdphoto1.wdp"/><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audio" Target="../media/audio1.wav"/><Relationship Id="rId1" Type="http://schemas.openxmlformats.org/officeDocument/2006/relationships/slideLayout" Target="../slideLayouts/slideLayout18.xml"/><Relationship Id="rId5" Type="http://schemas.openxmlformats.org/officeDocument/2006/relationships/image" Target="../media/image13.gif"/><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2.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3.gif"/><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3.svg"/><Relationship Id="rId2" Type="http://schemas.openxmlformats.org/officeDocument/2006/relationships/notesSlide" Target="../notesSlides/notesSlide2.xml"/><Relationship Id="rId1" Type="http://schemas.openxmlformats.org/officeDocument/2006/relationships/slideLayout" Target="../slideLayouts/slideLayout4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5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2.jpe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66.xml"/><Relationship Id="rId6" Type="http://schemas.openxmlformats.org/officeDocument/2006/relationships/image" Target="../media/image37.svg"/><Relationship Id="rId5" Type="http://schemas.openxmlformats.org/officeDocument/2006/relationships/image" Target="../media/image24.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8.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44.svg"/><Relationship Id="rId5" Type="http://schemas.openxmlformats.org/officeDocument/2006/relationships/image" Target="../media/image28.png"/><Relationship Id="rId4" Type="http://schemas.openxmlformats.org/officeDocument/2006/relationships/image" Target="../media/image42.sv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3.xml"/><Relationship Id="rId5" Type="http://schemas.openxmlformats.org/officeDocument/2006/relationships/image" Target="../media/image47.sv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49.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32.png"/><Relationship Id="rId1" Type="http://schemas.openxmlformats.org/officeDocument/2006/relationships/slideLayout" Target="../slideLayouts/slideLayout28.xml"/><Relationship Id="rId5" Type="http://schemas.openxmlformats.org/officeDocument/2006/relationships/image" Target="../media/image53.sv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9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
            <a:ext cx="12192000" cy="685753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2093" y="194084"/>
            <a:ext cx="9071612" cy="605453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7434" y="4871826"/>
            <a:ext cx="10852366" cy="2165035"/>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1818" y="3556970"/>
            <a:ext cx="1645296" cy="3180908"/>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5325" y="2577865"/>
            <a:ext cx="3182666" cy="4205098"/>
          </a:xfrm>
          <a:prstGeom prst="rect">
            <a:avLst/>
          </a:prstGeom>
        </p:spPr>
      </p:pic>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04466" y="194084"/>
            <a:ext cx="1803639" cy="1803639"/>
          </a:xfrm>
          <a:prstGeom prst="rect">
            <a:avLst/>
          </a:prstGeom>
        </p:spPr>
      </p:pic>
      <p:sp>
        <p:nvSpPr>
          <p:cNvPr id="13" name="Rectangle 12"/>
          <p:cNvSpPr/>
          <p:nvPr/>
        </p:nvSpPr>
        <p:spPr>
          <a:xfrm>
            <a:off x="2998667" y="840487"/>
            <a:ext cx="6537815" cy="646331"/>
          </a:xfrm>
          <a:prstGeom prst="rect">
            <a:avLst/>
          </a:prstGeom>
        </p:spPr>
        <p:txBody>
          <a:bodyPr wrap="none">
            <a:spAutoFit/>
          </a:bodyPr>
          <a:lstStyle/>
          <a:p>
            <a:pPr marL="0" marR="0" lvl="0" indent="0" algn="ctr" defTabSz="828968"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Calibri"/>
                <a:ea typeface="微软雅黑"/>
                <a:cs typeface="+mn-cs"/>
              </a:rPr>
              <a:t>Thứ</a:t>
            </a:r>
            <a:r>
              <a:rPr kumimoji="0" lang="en-US" sz="3600" b="0" i="0" u="none" strike="noStrike" kern="1200" cap="none" spc="0" normalizeH="0" baseline="0" noProof="0" dirty="0">
                <a:ln>
                  <a:noFill/>
                </a:ln>
                <a:solidFill>
                  <a:prstClr val="white"/>
                </a:solidFill>
                <a:effectLst/>
                <a:uLnTx/>
                <a:uFillTx/>
                <a:latin typeface="Calibri"/>
                <a:ea typeface="微软雅黑"/>
                <a:cs typeface="+mn-cs"/>
              </a:rPr>
              <a:t> … </a:t>
            </a:r>
            <a:r>
              <a:rPr kumimoji="0" lang="en-US" sz="3600" b="0" i="0" u="none" strike="noStrike" kern="1200" cap="none" spc="0" normalizeH="0" baseline="0" noProof="0" dirty="0" err="1">
                <a:ln>
                  <a:noFill/>
                </a:ln>
                <a:solidFill>
                  <a:prstClr val="white"/>
                </a:solidFill>
                <a:effectLst/>
                <a:uLnTx/>
                <a:uFillTx/>
                <a:latin typeface="Calibri"/>
                <a:ea typeface="微软雅黑"/>
                <a:cs typeface="+mn-cs"/>
              </a:rPr>
              <a:t>Ngày</a:t>
            </a:r>
            <a:r>
              <a:rPr kumimoji="0" lang="en-US" sz="3600" b="0" i="0" u="none" strike="noStrike" kern="1200" cap="none" spc="0" normalizeH="0" baseline="0" noProof="0" dirty="0">
                <a:ln>
                  <a:noFill/>
                </a:ln>
                <a:solidFill>
                  <a:prstClr val="white"/>
                </a:solidFill>
                <a:effectLst/>
                <a:uLnTx/>
                <a:uFillTx/>
                <a:latin typeface="Calibri"/>
                <a:ea typeface="微软雅黑"/>
                <a:cs typeface="+mn-cs"/>
              </a:rPr>
              <a:t> … </a:t>
            </a:r>
            <a:r>
              <a:rPr kumimoji="0" lang="en-US" sz="3600" b="0" i="0" u="none" strike="noStrike" kern="1200" cap="none" spc="0" normalizeH="0" baseline="0" noProof="0" dirty="0" err="1">
                <a:ln>
                  <a:noFill/>
                </a:ln>
                <a:solidFill>
                  <a:prstClr val="white"/>
                </a:solidFill>
                <a:effectLst/>
                <a:uLnTx/>
                <a:uFillTx/>
                <a:latin typeface="Calibri"/>
                <a:ea typeface="微软雅黑"/>
                <a:cs typeface="+mn-cs"/>
              </a:rPr>
              <a:t>Tháng</a:t>
            </a:r>
            <a:r>
              <a:rPr kumimoji="0" lang="en-US" sz="3600" b="0" i="0" u="none" strike="noStrike" kern="1200" cap="none" spc="0" normalizeH="0" baseline="0" noProof="0" dirty="0">
                <a:ln>
                  <a:noFill/>
                </a:ln>
                <a:solidFill>
                  <a:prstClr val="white"/>
                </a:solidFill>
                <a:effectLst/>
                <a:uLnTx/>
                <a:uFillTx/>
                <a:latin typeface="Calibri"/>
                <a:ea typeface="微软雅黑"/>
                <a:cs typeface="+mn-cs"/>
              </a:rPr>
              <a:t> … </a:t>
            </a:r>
            <a:r>
              <a:rPr kumimoji="0" lang="en-US" sz="3600" b="0" i="0" u="none" strike="noStrike" kern="1200" cap="none" spc="0" normalizeH="0" baseline="0" noProof="0" dirty="0" err="1">
                <a:ln>
                  <a:noFill/>
                </a:ln>
                <a:solidFill>
                  <a:prstClr val="white"/>
                </a:solidFill>
                <a:effectLst/>
                <a:uLnTx/>
                <a:uFillTx/>
                <a:latin typeface="Calibri"/>
                <a:ea typeface="微软雅黑"/>
                <a:cs typeface="+mn-cs"/>
              </a:rPr>
              <a:t>Năm</a:t>
            </a:r>
            <a:r>
              <a:rPr kumimoji="0" lang="en-US" sz="3600" b="0" i="0" u="none" strike="noStrike" kern="1200" cap="none" spc="0" normalizeH="0" baseline="0" noProof="0" dirty="0">
                <a:ln>
                  <a:noFill/>
                </a:ln>
                <a:solidFill>
                  <a:prstClr val="white"/>
                </a:solidFill>
                <a:effectLst/>
                <a:uLnTx/>
                <a:uFillTx/>
                <a:latin typeface="Calibri"/>
                <a:ea typeface="微软雅黑"/>
                <a:cs typeface="+mn-cs"/>
              </a:rPr>
              <a:t> ………</a:t>
            </a:r>
          </a:p>
        </p:txBody>
      </p:sp>
      <p:pic>
        <p:nvPicPr>
          <p:cNvPr id="2" name="Picture 1">
            <a:extLst>
              <a:ext uri="{FF2B5EF4-FFF2-40B4-BE49-F238E27FC236}">
                <a16:creationId xmlns:a16="http://schemas.microsoft.com/office/drawing/2014/main" id="{981957D5-B725-A11B-F317-A6709AF1A472}"/>
              </a:ext>
            </a:extLst>
          </p:cNvPr>
          <p:cNvPicPr>
            <a:picLocks noChangeAspect="1"/>
          </p:cNvPicPr>
          <p:nvPr/>
        </p:nvPicPr>
        <p:blipFill>
          <a:blip r:embed="rId9"/>
          <a:stretch>
            <a:fillRect/>
          </a:stretch>
        </p:blipFill>
        <p:spPr>
          <a:xfrm>
            <a:off x="4494140" y="1362409"/>
            <a:ext cx="3127519" cy="1085182"/>
          </a:xfrm>
          <a:prstGeom prst="rect">
            <a:avLst/>
          </a:prstGeom>
        </p:spPr>
      </p:pic>
      <p:sp>
        <p:nvSpPr>
          <p:cNvPr id="11" name="Rectangle 10"/>
          <p:cNvSpPr/>
          <p:nvPr/>
        </p:nvSpPr>
        <p:spPr>
          <a:xfrm>
            <a:off x="2851485" y="2413481"/>
            <a:ext cx="6547492" cy="1015663"/>
          </a:xfrm>
          <a:prstGeom prst="rect">
            <a:avLst/>
          </a:prstGeom>
          <a:solidFill>
            <a:srgbClr val="FFFF00"/>
          </a:solidFill>
        </p:spPr>
        <p:txBody>
          <a:bodyPr wrap="square">
            <a:spAutoFit/>
          </a:bodyPr>
          <a:lstStyle/>
          <a:p>
            <a:pPr marL="0" marR="0" lvl="0" indent="0" algn="ctr" defTabSz="828968"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srgbClr val="FF0000"/>
                </a:solidFill>
                <a:effectLst/>
                <a:uLnTx/>
                <a:uFillTx/>
                <a:latin typeface="Times New Roman" panose="02020603050405020304" pitchFamily="18" charset="0"/>
                <a:ea typeface="微软雅黑"/>
                <a:cs typeface="Times New Roman" panose="02020603050405020304" pitchFamily="18" charset="0"/>
              </a:rPr>
              <a:t>KHỞI</a:t>
            </a:r>
            <a:r>
              <a:rPr kumimoji="0" lang="en-US" sz="6000" b="0" i="0" u="none" strike="noStrike" kern="1200" cap="none" spc="0" normalizeH="0" noProof="0" dirty="0" smtClean="0">
                <a:ln>
                  <a:noFill/>
                </a:ln>
                <a:solidFill>
                  <a:srgbClr val="FF0000"/>
                </a:solidFill>
                <a:effectLst/>
                <a:uLnTx/>
                <a:uFillTx/>
                <a:latin typeface="Times New Roman" panose="02020603050405020304" pitchFamily="18" charset="0"/>
                <a:ea typeface="微软雅黑"/>
                <a:cs typeface="Times New Roman" panose="02020603050405020304" pitchFamily="18" charset="0"/>
              </a:rPr>
              <a:t> ĐỘNG </a:t>
            </a:r>
            <a:endParaRPr kumimoji="0" lang="en-US" sz="6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endParaRPr>
          </a:p>
        </p:txBody>
      </p:sp>
    </p:spTree>
    <p:extLst>
      <p:ext uri="{BB962C8B-B14F-4D97-AF65-F5344CB8AC3E}">
        <p14:creationId xmlns:p14="http://schemas.microsoft.com/office/powerpoint/2010/main" val="34550454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1498" y="1094826"/>
            <a:ext cx="4731314" cy="3611726"/>
          </a:xfrm>
          <a:prstGeom prst="rect">
            <a:avLst/>
          </a:prstGeom>
        </p:spPr>
      </p:pic>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340214" y="2328309"/>
            <a:ext cx="3917689" cy="4699508"/>
          </a:xfrm>
          <a:prstGeom prst="rect">
            <a:avLst/>
          </a:prstGeom>
        </p:spPr>
      </p:pic>
      <p:sp>
        <p:nvSpPr>
          <p:cNvPr id="4" name="Rectangle 3"/>
          <p:cNvSpPr/>
          <p:nvPr/>
        </p:nvSpPr>
        <p:spPr>
          <a:xfrm>
            <a:off x="4572801" y="1763150"/>
            <a:ext cx="3160411" cy="1830758"/>
          </a:xfrm>
          <a:prstGeom prst="rect">
            <a:avLst/>
          </a:prstGeom>
          <a:noFill/>
        </p:spPr>
        <p:txBody>
          <a:bodyPr wrap="square" lIns="91440" tIns="45720" rIns="91440" bIns="45720">
            <a:spAutoFit/>
          </a:bodyPr>
          <a:lstStyle/>
          <a:p>
            <a:pPr defTabSz="914446">
              <a:lnSpc>
                <a:spcPct val="150000"/>
              </a:lnSpc>
            </a:pPr>
            <a:r>
              <a:rPr lang="en-US" sz="2600" b="1" dirty="0" err="1">
                <a:ln w="0">
                  <a:solidFill>
                    <a:sysClr val="windowText" lastClr="000000"/>
                  </a:solidFill>
                </a:ln>
                <a:solidFill>
                  <a:srgbClr val="FF6600"/>
                </a:solidFill>
              </a:rPr>
              <a:t>Tớ</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cần</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hai</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củ</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cà</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rốt</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để</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chuẩn</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bị</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bữa</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tối</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Các</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bạn</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giúp</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tớ</a:t>
            </a:r>
            <a:r>
              <a:rPr lang="en-US" sz="2600" b="1" dirty="0">
                <a:ln w="0">
                  <a:solidFill>
                    <a:sysClr val="windowText" lastClr="000000"/>
                  </a:solidFill>
                </a:ln>
                <a:solidFill>
                  <a:srgbClr val="FF6600"/>
                </a:solidFill>
              </a:rPr>
              <a:t> </a:t>
            </a:r>
            <a:r>
              <a:rPr lang="en-US" sz="2600" b="1" dirty="0" err="1">
                <a:ln w="0">
                  <a:solidFill>
                    <a:sysClr val="windowText" lastClr="000000"/>
                  </a:solidFill>
                </a:ln>
                <a:solidFill>
                  <a:srgbClr val="FF6600"/>
                </a:solidFill>
              </a:rPr>
              <a:t>nhé</a:t>
            </a:r>
            <a:r>
              <a:rPr lang="en-US" sz="2600" b="1" dirty="0">
                <a:ln w="0">
                  <a:solidFill>
                    <a:sysClr val="windowText" lastClr="000000"/>
                  </a:solidFill>
                </a:ln>
                <a:solidFill>
                  <a:srgbClr val="FF6600"/>
                </a:solidFill>
              </a:rPr>
              <a:t>!</a:t>
            </a:r>
          </a:p>
        </p:txBody>
      </p:sp>
      <p:sp>
        <p:nvSpPr>
          <p:cNvPr id="5" name="Rectangle 4"/>
          <p:cNvSpPr/>
          <p:nvPr/>
        </p:nvSpPr>
        <p:spPr>
          <a:xfrm>
            <a:off x="4418935" y="2267350"/>
            <a:ext cx="3314277" cy="754694"/>
          </a:xfrm>
          <a:prstGeom prst="rect">
            <a:avLst/>
          </a:prstGeom>
          <a:noFill/>
        </p:spPr>
        <p:txBody>
          <a:bodyPr wrap="square" lIns="91440" tIns="45720" rIns="91440" bIns="45720">
            <a:spAutoFit/>
          </a:bodyPr>
          <a:lstStyle/>
          <a:p>
            <a:pPr defTabSz="914446">
              <a:lnSpc>
                <a:spcPct val="150000"/>
              </a:lnSpc>
            </a:pPr>
            <a:r>
              <a:rPr lang="en-US" sz="3200" b="1" dirty="0">
                <a:ln w="0">
                  <a:solidFill>
                    <a:sysClr val="windowText" lastClr="000000"/>
                  </a:solidFill>
                </a:ln>
                <a:solidFill>
                  <a:srgbClr val="FF6600"/>
                </a:solidFill>
              </a:rPr>
              <a:t>Xin </a:t>
            </a:r>
            <a:r>
              <a:rPr lang="en-US" sz="3200" b="1" dirty="0" err="1">
                <a:ln w="0">
                  <a:solidFill>
                    <a:sysClr val="windowText" lastClr="000000"/>
                  </a:solidFill>
                </a:ln>
                <a:solidFill>
                  <a:srgbClr val="FF6600"/>
                </a:solidFill>
              </a:rPr>
              <a:t>chào</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các</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bạn</a:t>
            </a:r>
            <a:r>
              <a:rPr lang="en-US" sz="3200" b="1" dirty="0">
                <a:ln w="0">
                  <a:solidFill>
                    <a:sysClr val="windowText" lastClr="000000"/>
                  </a:solidFill>
                </a:ln>
                <a:solidFill>
                  <a:srgbClr val="FF6600"/>
                </a:solidFill>
              </a:rPr>
              <a:t>!</a:t>
            </a:r>
          </a:p>
        </p:txBody>
      </p:sp>
    </p:spTree>
    <p:extLst>
      <p:ext uri="{BB962C8B-B14F-4D97-AF65-F5344CB8AC3E}">
        <p14:creationId xmlns:p14="http://schemas.microsoft.com/office/powerpoint/2010/main" val="6977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 presetClass="exit" presetSubtype="0" fill="hold" grpId="1" nodeType="withEffect">
                                  <p:stCondLst>
                                    <p:cond delay="0"/>
                                  </p:stCondLst>
                                  <p:childTnLst>
                                    <p:set>
                                      <p:cBhvr>
                                        <p:cTn id="17"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grpSp>
        <p:nvGrpSpPr>
          <p:cNvPr id="26" name="Group 25"/>
          <p:cNvGrpSpPr/>
          <p:nvPr/>
        </p:nvGrpSpPr>
        <p:grpSpPr>
          <a:xfrm>
            <a:off x="254000" y="76200"/>
            <a:ext cx="11176001" cy="1885945"/>
            <a:chOff x="1321454" y="-4287"/>
            <a:chExt cx="11176000" cy="1885945"/>
          </a:xfrm>
        </p:grpSpPr>
        <p:sp>
          <p:nvSpPr>
            <p:cNvPr id="27" name="Rounded Rectangle 26"/>
            <p:cNvSpPr/>
            <p:nvPr/>
          </p:nvSpPr>
          <p:spPr>
            <a:xfrm>
              <a:off x="2224586" y="557826"/>
              <a:ext cx="10272868" cy="1323832"/>
            </a:xfrm>
            <a:prstGeom prst="roundRect">
              <a:avLst/>
            </a:prstGeom>
            <a:solidFill>
              <a:srgbClr val="FFBF53"/>
            </a:solidFill>
            <a:ln w="38100" cap="flat" cmpd="sng" algn="ctr">
              <a:solidFill>
                <a:schemeClr val="accent2">
                  <a:lumMod val="75000"/>
                </a:schemeClr>
              </a:solidFill>
              <a:prstDash val="solid"/>
            </a:ln>
            <a:effectLst/>
          </p:spPr>
          <p:txBody>
            <a:bodyPr rtlCol="0" anchor="ctr"/>
            <a:lstStyle/>
            <a:p>
              <a:pPr algn="ctr" defTabSz="914446">
                <a:defRPr/>
              </a:pPr>
              <a:endParaRPr lang="en-US" kern="0">
                <a:solidFill>
                  <a:srgbClr val="FFFFFF"/>
                </a:solidFill>
                <a:latin typeface="Calibri"/>
              </a:endParaRPr>
            </a:p>
          </p:txBody>
        </p:sp>
        <p:sp>
          <p:nvSpPr>
            <p:cNvPr id="28" name="Rectangle 27"/>
            <p:cNvSpPr/>
            <p:nvPr/>
          </p:nvSpPr>
          <p:spPr>
            <a:xfrm>
              <a:off x="4520254" y="674491"/>
              <a:ext cx="6091731" cy="919611"/>
            </a:xfrm>
            <a:prstGeom prst="rect">
              <a:avLst/>
            </a:prstGeom>
            <a:noFill/>
            <a:ln>
              <a:noFill/>
            </a:ln>
          </p:spPr>
          <p:txBody>
            <a:bodyPr wrap="none" lIns="91440" tIns="45720" rIns="91440" bIns="45720">
              <a:spAutoFit/>
            </a:bodyPr>
            <a:lstStyle/>
            <a:p>
              <a:pPr marL="0" marR="0" algn="just">
                <a:lnSpc>
                  <a:spcPct val="120000"/>
                </a:lnSpc>
                <a:spcBef>
                  <a:spcPts val="0"/>
                </a:spcBef>
                <a:spcAft>
                  <a:spcPts val="0"/>
                </a:spcAft>
              </a:pPr>
              <a:r>
                <a:rPr lang="en-US" sz="4800" b="1" dirty="0" err="1">
                  <a:effectLst/>
                  <a:ea typeface="Calibri" panose="020F0502020204030204" pitchFamily="34" charset="0"/>
                  <a:cs typeface="Times New Roman" panose="02020603050405020304" pitchFamily="18" charset="0"/>
                </a:rPr>
                <a:t>Nêu</a:t>
              </a:r>
              <a:r>
                <a:rPr lang="en-US" sz="4800" b="1" dirty="0">
                  <a:effectLst/>
                  <a:ea typeface="Calibri" panose="020F0502020204030204" pitchFamily="34" charset="0"/>
                  <a:cs typeface="Times New Roman" panose="02020603050405020304" pitchFamily="18" charset="0"/>
                </a:rPr>
                <a:t> </a:t>
              </a:r>
              <a:r>
                <a:rPr lang="en-US" sz="4800" b="1" dirty="0" err="1">
                  <a:effectLst/>
                  <a:ea typeface="Calibri" panose="020F0502020204030204" pitchFamily="34" charset="0"/>
                  <a:cs typeface="Times New Roman" panose="02020603050405020304" pitchFamily="18" charset="0"/>
                </a:rPr>
                <a:t>hình</a:t>
              </a:r>
              <a:r>
                <a:rPr lang="en-US" sz="4800" b="1" dirty="0">
                  <a:effectLst/>
                  <a:ea typeface="Calibri" panose="020F0502020204030204" pitchFamily="34" charset="0"/>
                  <a:cs typeface="Times New Roman" panose="02020603050405020304" pitchFamily="18" charset="0"/>
                </a:rPr>
                <a:t> </a:t>
              </a:r>
              <a:r>
                <a:rPr lang="en-US" sz="4800" b="1" dirty="0" err="1">
                  <a:effectLst/>
                  <a:ea typeface="Calibri" panose="020F0502020204030204" pitchFamily="34" charset="0"/>
                  <a:cs typeface="Times New Roman" panose="02020603050405020304" pitchFamily="18" charset="0"/>
                </a:rPr>
                <a:t>thức</a:t>
              </a:r>
              <a:r>
                <a:rPr lang="en-US" sz="4800" b="1" dirty="0">
                  <a:effectLst/>
                  <a:ea typeface="Calibri" panose="020F0502020204030204" pitchFamily="34" charset="0"/>
                  <a:cs typeface="Times New Roman" panose="02020603050405020304" pitchFamily="18" charset="0"/>
                </a:rPr>
                <a:t> </a:t>
              </a:r>
              <a:r>
                <a:rPr lang="en-US" sz="4800" b="1" dirty="0" err="1">
                  <a:effectLst/>
                  <a:ea typeface="Calibri" panose="020F0502020204030204" pitchFamily="34" charset="0"/>
                  <a:cs typeface="Times New Roman" panose="02020603050405020304" pitchFamily="18" charset="0"/>
                </a:rPr>
                <a:t>của</a:t>
              </a:r>
              <a:r>
                <a:rPr lang="en-US" sz="4800" b="1" dirty="0">
                  <a:effectLst/>
                  <a:ea typeface="Calibri" panose="020F0502020204030204" pitchFamily="34" charset="0"/>
                  <a:cs typeface="Times New Roman" panose="02020603050405020304" pitchFamily="18" charset="0"/>
                </a:rPr>
                <a:t> </a:t>
              </a:r>
              <a:r>
                <a:rPr lang="en-US" sz="4800" b="1" dirty="0" err="1">
                  <a:effectLst/>
                  <a:ea typeface="Calibri" panose="020F0502020204030204" pitchFamily="34" charset="0"/>
                  <a:cs typeface="Times New Roman" panose="02020603050405020304" pitchFamily="18" charset="0"/>
                </a:rPr>
                <a:t>đơn</a:t>
              </a:r>
              <a:endParaRPr lang="en-US" sz="4800" b="1" dirty="0">
                <a:effectLst/>
                <a:ea typeface="Calibri" panose="020F0502020204030204" pitchFamily="34" charset="0"/>
                <a:cs typeface="Times New Roman" panose="02020603050405020304" pitchFamily="18" charset="0"/>
              </a:endParaRPr>
            </a:p>
          </p:txBody>
        </p: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17007">
              <a:off x="1321454" y="-4287"/>
              <a:ext cx="1806264" cy="1806264"/>
            </a:xfrm>
            <a:prstGeom prst="rect">
              <a:avLst/>
            </a:prstGeom>
            <a:ln>
              <a:noFill/>
            </a:ln>
          </p:spPr>
        </p:pic>
      </p:grpSp>
      <p:sp>
        <p:nvSpPr>
          <p:cNvPr id="39" name="Rounded Rectangle 38"/>
          <p:cNvSpPr/>
          <p:nvPr/>
        </p:nvSpPr>
        <p:spPr>
          <a:xfrm>
            <a:off x="952501" y="2971800"/>
            <a:ext cx="10375900" cy="2085033"/>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just" defTabSz="609630">
              <a:defRPr/>
            </a:pPr>
            <a:r>
              <a:rPr lang="vi-VN" sz="3200" kern="0" dirty="0">
                <a:solidFill>
                  <a:srgbClr val="002060"/>
                </a:solidFill>
                <a:latin typeface="Calibri" panose="020F0502020204030204" pitchFamily="34" charset="0"/>
                <a:cs typeface="Calibri" panose="020F0502020204030204" pitchFamily="34" charset="0"/>
              </a:rPr>
              <a:t>Đơn viết theo khuôn mẫu, có tiêu ngữ, tên đơn, thông tin về người viết, người nhận đơn, người viết đơn (cần ký và ghi roc họ tên), người nhận đơn có thể là cá nhân hoặc tập thể.</a:t>
            </a:r>
          </a:p>
        </p:txBody>
      </p:sp>
      <p:pic>
        <p:nvPicPr>
          <p:cNvPr id="44" name="Picture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7924" y="4981953"/>
            <a:ext cx="1876047" cy="1876047"/>
          </a:xfrm>
          <a:prstGeom prst="rect">
            <a:avLst/>
          </a:prstGeom>
        </p:spPr>
      </p:pic>
    </p:spTree>
    <p:extLst>
      <p:ext uri="{BB962C8B-B14F-4D97-AF65-F5344CB8AC3E}">
        <p14:creationId xmlns:p14="http://schemas.microsoft.com/office/powerpoint/2010/main" val="295025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Am-thanh-tra-loi-dung-www.nhacchuongvui.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4306670" y="2345728"/>
            <a:ext cx="3903170" cy="468209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117007">
            <a:off x="6685572" y="3931170"/>
            <a:ext cx="1511205" cy="1511205"/>
          </a:xfrm>
          <a:prstGeom prst="rect">
            <a:avLst/>
          </a:prstGeom>
        </p:spPr>
      </p:pic>
      <p:pic>
        <p:nvPicPr>
          <p:cNvPr id="11" name="Picture 10"/>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63753" y="860059"/>
            <a:ext cx="4085351" cy="2972745"/>
          </a:xfrm>
          <a:prstGeom prst="rect">
            <a:avLst/>
          </a:prstGeom>
        </p:spPr>
      </p:pic>
      <p:sp>
        <p:nvSpPr>
          <p:cNvPr id="10" name="Rectangle 9"/>
          <p:cNvSpPr/>
          <p:nvPr/>
        </p:nvSpPr>
        <p:spPr>
          <a:xfrm>
            <a:off x="7441174" y="1258198"/>
            <a:ext cx="3604801" cy="1493358"/>
          </a:xfrm>
          <a:prstGeom prst="rect">
            <a:avLst/>
          </a:prstGeom>
          <a:noFill/>
        </p:spPr>
        <p:txBody>
          <a:bodyPr wrap="square" lIns="91440" tIns="45720" rIns="91440" bIns="45720">
            <a:spAutoFit/>
          </a:bodyPr>
          <a:lstStyle/>
          <a:p>
            <a:pPr algn="ctr" defTabSz="914446">
              <a:lnSpc>
                <a:spcPct val="150000"/>
              </a:lnSpc>
            </a:pPr>
            <a:r>
              <a:rPr lang="en-US" sz="3200" b="1" dirty="0" err="1">
                <a:ln w="0">
                  <a:solidFill>
                    <a:sysClr val="windowText" lastClr="000000"/>
                  </a:solidFill>
                </a:ln>
                <a:solidFill>
                  <a:srgbClr val="FF6600"/>
                </a:solidFill>
              </a:rPr>
              <a:t>Hoan</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hô</a:t>
            </a:r>
            <a:endParaRPr lang="en-US" sz="3200" b="1" dirty="0">
              <a:ln w="0">
                <a:solidFill>
                  <a:sysClr val="windowText" lastClr="000000"/>
                </a:solidFill>
              </a:ln>
              <a:solidFill>
                <a:srgbClr val="FF6600"/>
              </a:solidFill>
            </a:endParaRPr>
          </a:p>
          <a:p>
            <a:pPr algn="ctr" defTabSz="914446">
              <a:lnSpc>
                <a:spcPct val="150000"/>
              </a:lnSpc>
            </a:pPr>
            <a:r>
              <a:rPr lang="en-US" sz="3200" b="1" dirty="0" err="1">
                <a:ln w="0">
                  <a:solidFill>
                    <a:sysClr val="windowText" lastClr="000000"/>
                  </a:solidFill>
                </a:ln>
                <a:solidFill>
                  <a:srgbClr val="FF6600"/>
                </a:solidFill>
              </a:rPr>
              <a:t>Các</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bạn</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thật</a:t>
            </a:r>
            <a:r>
              <a:rPr lang="en-US" sz="3200" b="1" dirty="0">
                <a:ln w="0">
                  <a:solidFill>
                    <a:sysClr val="windowText" lastClr="000000"/>
                  </a:solidFill>
                </a:ln>
                <a:solidFill>
                  <a:srgbClr val="FF6600"/>
                </a:solidFill>
              </a:rPr>
              <a:t> </a:t>
            </a:r>
            <a:r>
              <a:rPr lang="en-US" sz="3200" b="1" dirty="0" err="1">
                <a:ln w="0">
                  <a:solidFill>
                    <a:sysClr val="windowText" lastClr="000000"/>
                  </a:solidFill>
                </a:ln>
                <a:solidFill>
                  <a:srgbClr val="FF6600"/>
                </a:solidFill>
              </a:rPr>
              <a:t>giỏi</a:t>
            </a:r>
            <a:r>
              <a:rPr lang="en-US" sz="3200" b="1" dirty="0">
                <a:ln w="0">
                  <a:solidFill>
                    <a:sysClr val="windowText" lastClr="000000"/>
                  </a:solidFill>
                </a:ln>
                <a:solidFill>
                  <a:srgbClr val="FF6600"/>
                </a:solidFill>
              </a:rPr>
              <a:t>!</a:t>
            </a:r>
          </a:p>
        </p:txBody>
      </p:sp>
    </p:spTree>
    <p:extLst>
      <p:ext uri="{BB962C8B-B14F-4D97-AF65-F5344CB8AC3E}">
        <p14:creationId xmlns:p14="http://schemas.microsoft.com/office/powerpoint/2010/main" val="183693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par>
                                <p:cTn id="12" presetID="32" presetClass="emph" presetSubtype="0" repeatCount="10000" fill="hold" nodeType="withEffect">
                                  <p:stCondLst>
                                    <p:cond delay="0"/>
                                  </p:stCondLst>
                                  <p:childTnLst>
                                    <p:animRot by="120000">
                                      <p:cBhvr>
                                        <p:cTn id="13" dur="100" fill="hold">
                                          <p:stCondLst>
                                            <p:cond delay="0"/>
                                          </p:stCondLst>
                                        </p:cTn>
                                        <p:tgtEl>
                                          <p:spTgt spid="8"/>
                                        </p:tgtEl>
                                        <p:attrNameLst>
                                          <p:attrName>r</p:attrName>
                                        </p:attrNameLst>
                                      </p:cBhvr>
                                    </p:animRot>
                                    <p:animRot by="-240000">
                                      <p:cBhvr>
                                        <p:cTn id="14" dur="200" fill="hold">
                                          <p:stCondLst>
                                            <p:cond delay="200"/>
                                          </p:stCondLst>
                                        </p:cTn>
                                        <p:tgtEl>
                                          <p:spTgt spid="8"/>
                                        </p:tgtEl>
                                        <p:attrNameLst>
                                          <p:attrName>r</p:attrName>
                                        </p:attrNameLst>
                                      </p:cBhvr>
                                    </p:animRot>
                                    <p:animRot by="240000">
                                      <p:cBhvr>
                                        <p:cTn id="15" dur="200" fill="hold">
                                          <p:stCondLst>
                                            <p:cond delay="400"/>
                                          </p:stCondLst>
                                        </p:cTn>
                                        <p:tgtEl>
                                          <p:spTgt spid="8"/>
                                        </p:tgtEl>
                                        <p:attrNameLst>
                                          <p:attrName>r</p:attrName>
                                        </p:attrNameLst>
                                      </p:cBhvr>
                                    </p:animRot>
                                    <p:animRot by="-240000">
                                      <p:cBhvr>
                                        <p:cTn id="16" dur="200" fill="hold">
                                          <p:stCondLst>
                                            <p:cond delay="600"/>
                                          </p:stCondLst>
                                        </p:cTn>
                                        <p:tgtEl>
                                          <p:spTgt spid="8"/>
                                        </p:tgtEl>
                                        <p:attrNameLst>
                                          <p:attrName>r</p:attrName>
                                        </p:attrNameLst>
                                      </p:cBhvr>
                                    </p:animRot>
                                    <p:animRot by="120000">
                                      <p:cBhvr>
                                        <p:cTn id="17"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grpSp>
        <p:nvGrpSpPr>
          <p:cNvPr id="26" name="Group 25"/>
          <p:cNvGrpSpPr/>
          <p:nvPr/>
        </p:nvGrpSpPr>
        <p:grpSpPr>
          <a:xfrm>
            <a:off x="254000" y="76200"/>
            <a:ext cx="11176001" cy="1885945"/>
            <a:chOff x="1321454" y="-4287"/>
            <a:chExt cx="11176000" cy="1885945"/>
          </a:xfrm>
        </p:grpSpPr>
        <p:sp>
          <p:nvSpPr>
            <p:cNvPr id="27" name="Rounded Rectangle 26"/>
            <p:cNvSpPr/>
            <p:nvPr/>
          </p:nvSpPr>
          <p:spPr>
            <a:xfrm>
              <a:off x="2224586" y="557826"/>
              <a:ext cx="10272868" cy="1323832"/>
            </a:xfrm>
            <a:prstGeom prst="roundRect">
              <a:avLst/>
            </a:prstGeom>
            <a:solidFill>
              <a:srgbClr val="FFBF53"/>
            </a:solidFill>
            <a:ln w="38100" cap="flat" cmpd="sng" algn="ctr">
              <a:solidFill>
                <a:schemeClr val="accent2">
                  <a:lumMod val="75000"/>
                </a:schemeClr>
              </a:solid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28" name="Rectangle 27"/>
            <p:cNvSpPr/>
            <p:nvPr/>
          </p:nvSpPr>
          <p:spPr>
            <a:xfrm>
              <a:off x="4644489" y="674491"/>
              <a:ext cx="5843265" cy="919611"/>
            </a:xfrm>
            <a:prstGeom prst="rect">
              <a:avLst/>
            </a:prstGeom>
            <a:noFill/>
            <a:ln>
              <a:noFill/>
            </a:ln>
          </p:spPr>
          <p:txBody>
            <a:bodyPr wrap="none" lIns="91440" tIns="45720" rIns="91440" bIns="4572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Nêu</a:t>
              </a:r>
              <a:r>
                <a:rPr kumimoji="0" lang="en-US" sz="48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r>
                <a:rPr lang="en-US" sz="4800" b="1" dirty="0" err="1">
                  <a:solidFill>
                    <a:prstClr val="black"/>
                  </a:solidFill>
                  <a:latin typeface="Calibri" panose="020F0502020204030204"/>
                  <a:ea typeface="Calibri" panose="020F0502020204030204" pitchFamily="34" charset="0"/>
                  <a:cs typeface="Times New Roman" panose="02020603050405020304" pitchFamily="18" charset="0"/>
                </a:rPr>
                <a:t>nội</a:t>
              </a:r>
              <a:r>
                <a:rPr lang="en-US" sz="4800" b="1" dirty="0">
                  <a:solidFill>
                    <a:prstClr val="black"/>
                  </a:solidFill>
                  <a:latin typeface="Calibri" panose="020F0502020204030204"/>
                  <a:ea typeface="Calibri" panose="020F0502020204030204" pitchFamily="34" charset="0"/>
                  <a:cs typeface="Times New Roman" panose="02020603050405020304" pitchFamily="18" charset="0"/>
                </a:rPr>
                <a:t> dung </a:t>
              </a:r>
              <a:r>
                <a:rPr kumimoji="0" lang="en-US" sz="4800" b="1"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của</a:t>
              </a:r>
              <a:r>
                <a:rPr kumimoji="0" lang="en-US" sz="48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đơn</a:t>
              </a:r>
              <a:endParaRPr kumimoji="0" lang="en-US" sz="48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17007">
              <a:off x="1321454" y="-4287"/>
              <a:ext cx="1806264" cy="1806264"/>
            </a:xfrm>
            <a:prstGeom prst="rect">
              <a:avLst/>
            </a:prstGeom>
            <a:ln>
              <a:noFill/>
            </a:ln>
          </p:spPr>
        </p:pic>
      </p:grpSp>
      <p:sp>
        <p:nvSpPr>
          <p:cNvPr id="39" name="Rounded Rectangle 38"/>
          <p:cNvSpPr/>
          <p:nvPr/>
        </p:nvSpPr>
        <p:spPr>
          <a:xfrm>
            <a:off x="1504950" y="2857500"/>
            <a:ext cx="9128126" cy="2085033"/>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Giới</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thiệu</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bản</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thân</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lí</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do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viết</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đơn</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lời</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hứa</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lời</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cảm</a:t>
            </a:r>
            <a:r>
              <a:rPr kumimoji="0" lang="en-US" sz="4800" b="0" i="0" u="none" strike="noStrike" kern="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4800" b="0" i="0" u="none" strike="noStrike" kern="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ơn</a:t>
            </a:r>
            <a:endParaRPr kumimoji="0" lang="vi-VN" sz="4800" b="0" i="0" u="none" strike="noStrike" kern="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pic>
        <p:nvPicPr>
          <p:cNvPr id="44" name="Picture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7924" y="4981953"/>
            <a:ext cx="1876047" cy="1876047"/>
          </a:xfrm>
          <a:prstGeom prst="rect">
            <a:avLst/>
          </a:prstGeom>
        </p:spPr>
      </p:pic>
    </p:spTree>
    <p:extLst>
      <p:ext uri="{BB962C8B-B14F-4D97-AF65-F5344CB8AC3E}">
        <p14:creationId xmlns:p14="http://schemas.microsoft.com/office/powerpoint/2010/main" val="328438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m-thanh-tra-loi-dung-www.nhacchuongvui.com.wav"/>
                                        </p:tgtEl>
                                      </p:cMediaNode>
                                    </p:audio>
                                  </p:sub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7910" y="765840"/>
            <a:ext cx="4085351" cy="2972745"/>
          </a:xfrm>
          <a:prstGeom prst="rect">
            <a:avLst/>
          </a:prstGeom>
        </p:spPr>
      </p:pic>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4736099" y="2252213"/>
            <a:ext cx="3735644" cy="4481133"/>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117007">
            <a:off x="7080309" y="3676237"/>
            <a:ext cx="1511205" cy="1511205"/>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8320295">
            <a:off x="4342208" y="3566607"/>
            <a:ext cx="1511205" cy="1511205"/>
          </a:xfrm>
          <a:prstGeom prst="rect">
            <a:avLst/>
          </a:prstGeom>
        </p:spPr>
      </p:pic>
      <p:sp>
        <p:nvSpPr>
          <p:cNvPr id="6" name="Rectangle 5"/>
          <p:cNvSpPr/>
          <p:nvPr/>
        </p:nvSpPr>
        <p:spPr>
          <a:xfrm>
            <a:off x="7936936" y="1114670"/>
            <a:ext cx="3167296" cy="1964512"/>
          </a:xfrm>
          <a:prstGeom prst="rect">
            <a:avLst/>
          </a:prstGeom>
          <a:noFill/>
        </p:spPr>
        <p:txBody>
          <a:bodyPr wrap="square" lIns="91440" tIns="45720" rIns="91440" bIns="45720">
            <a:spAutoFit/>
          </a:bodyPr>
          <a:lstStyle/>
          <a:p>
            <a:pPr algn="ctr" defTabSz="914446">
              <a:lnSpc>
                <a:spcPct val="150000"/>
              </a:lnSpc>
            </a:pPr>
            <a:r>
              <a:rPr lang="en-US" sz="2800" b="1" dirty="0" err="1">
                <a:ln w="0"/>
                <a:solidFill>
                  <a:srgbClr val="FF0000"/>
                </a:solidFill>
              </a:rPr>
              <a:t>Các</a:t>
            </a:r>
            <a:r>
              <a:rPr lang="en-US" sz="2800" b="1" dirty="0">
                <a:ln w="0"/>
                <a:solidFill>
                  <a:srgbClr val="FF0000"/>
                </a:solidFill>
              </a:rPr>
              <a:t> </a:t>
            </a:r>
            <a:r>
              <a:rPr lang="en-US" sz="2800" b="1" dirty="0" err="1">
                <a:ln w="0"/>
                <a:solidFill>
                  <a:srgbClr val="FF0000"/>
                </a:solidFill>
              </a:rPr>
              <a:t>bạn</a:t>
            </a:r>
            <a:r>
              <a:rPr lang="en-US" sz="2800" b="1" dirty="0">
                <a:ln w="0"/>
                <a:solidFill>
                  <a:srgbClr val="FF0000"/>
                </a:solidFill>
              </a:rPr>
              <a:t> </a:t>
            </a:r>
            <a:r>
              <a:rPr lang="en-US" sz="2800" b="1" dirty="0" err="1">
                <a:ln w="0"/>
                <a:solidFill>
                  <a:srgbClr val="FF0000"/>
                </a:solidFill>
              </a:rPr>
              <a:t>thật</a:t>
            </a:r>
            <a:r>
              <a:rPr lang="en-US" sz="2800" b="1" dirty="0">
                <a:ln w="0"/>
                <a:solidFill>
                  <a:srgbClr val="FF0000"/>
                </a:solidFill>
              </a:rPr>
              <a:t> </a:t>
            </a:r>
            <a:r>
              <a:rPr lang="en-US" sz="2800" b="1" dirty="0" err="1">
                <a:ln w="0"/>
                <a:solidFill>
                  <a:srgbClr val="FF0000"/>
                </a:solidFill>
              </a:rPr>
              <a:t>giỏi</a:t>
            </a:r>
            <a:r>
              <a:rPr lang="en-US" sz="2800" b="1" dirty="0">
                <a:ln w="0"/>
                <a:solidFill>
                  <a:srgbClr val="FF0000"/>
                </a:solidFill>
              </a:rPr>
              <a:t>!</a:t>
            </a:r>
          </a:p>
          <a:p>
            <a:pPr algn="ctr" defTabSz="914446">
              <a:lnSpc>
                <a:spcPct val="150000"/>
              </a:lnSpc>
            </a:pPr>
            <a:r>
              <a:rPr lang="en-US" sz="2800" b="1" dirty="0" err="1">
                <a:ln w="0"/>
                <a:solidFill>
                  <a:srgbClr val="FF0000"/>
                </a:solidFill>
              </a:rPr>
              <a:t>Tớ</a:t>
            </a:r>
            <a:r>
              <a:rPr lang="en-US" sz="2800" b="1" dirty="0">
                <a:ln w="0"/>
                <a:solidFill>
                  <a:srgbClr val="FF0000"/>
                </a:solidFill>
              </a:rPr>
              <a:t> </a:t>
            </a:r>
            <a:r>
              <a:rPr lang="en-US" sz="2800" b="1" dirty="0" err="1">
                <a:ln w="0"/>
                <a:solidFill>
                  <a:srgbClr val="FF0000"/>
                </a:solidFill>
              </a:rPr>
              <a:t>cảm</a:t>
            </a:r>
            <a:r>
              <a:rPr lang="en-US" sz="2800" b="1" dirty="0">
                <a:ln w="0"/>
                <a:solidFill>
                  <a:srgbClr val="FF0000"/>
                </a:solidFill>
              </a:rPr>
              <a:t> </a:t>
            </a:r>
            <a:r>
              <a:rPr lang="en-US" sz="2800" b="1" dirty="0" err="1">
                <a:ln w="0"/>
                <a:solidFill>
                  <a:srgbClr val="FF0000"/>
                </a:solidFill>
              </a:rPr>
              <a:t>ơn</a:t>
            </a:r>
            <a:r>
              <a:rPr lang="en-US" sz="2800" b="1" dirty="0">
                <a:ln w="0"/>
                <a:solidFill>
                  <a:srgbClr val="FF0000"/>
                </a:solidFill>
              </a:rPr>
              <a:t> </a:t>
            </a:r>
            <a:r>
              <a:rPr lang="en-US" sz="2800" b="1" dirty="0" err="1">
                <a:ln w="0"/>
                <a:solidFill>
                  <a:srgbClr val="FF0000"/>
                </a:solidFill>
              </a:rPr>
              <a:t>các</a:t>
            </a:r>
            <a:r>
              <a:rPr lang="en-US" sz="2800" b="1" dirty="0">
                <a:ln w="0"/>
                <a:solidFill>
                  <a:srgbClr val="FF0000"/>
                </a:solidFill>
              </a:rPr>
              <a:t> </a:t>
            </a:r>
            <a:r>
              <a:rPr lang="en-US" sz="2800" b="1" dirty="0" err="1">
                <a:ln w="0"/>
                <a:solidFill>
                  <a:srgbClr val="FF0000"/>
                </a:solidFill>
              </a:rPr>
              <a:t>bạn</a:t>
            </a:r>
            <a:r>
              <a:rPr lang="en-US" sz="2800" b="1" dirty="0">
                <a:ln w="0"/>
                <a:solidFill>
                  <a:srgbClr val="FF0000"/>
                </a:solidFill>
              </a:rPr>
              <a:t> </a:t>
            </a:r>
            <a:r>
              <a:rPr lang="en-US" sz="2800" b="1" dirty="0" err="1">
                <a:ln w="0"/>
                <a:solidFill>
                  <a:srgbClr val="FF0000"/>
                </a:solidFill>
              </a:rPr>
              <a:t>rất</a:t>
            </a:r>
            <a:r>
              <a:rPr lang="en-US" sz="2800" b="1" dirty="0">
                <a:ln w="0"/>
                <a:solidFill>
                  <a:srgbClr val="FF0000"/>
                </a:solidFill>
              </a:rPr>
              <a:t> </a:t>
            </a:r>
            <a:r>
              <a:rPr lang="en-US" sz="2800" b="1" dirty="0" err="1">
                <a:ln w="0"/>
                <a:solidFill>
                  <a:srgbClr val="FF0000"/>
                </a:solidFill>
              </a:rPr>
              <a:t>nhiều</a:t>
            </a:r>
            <a:r>
              <a:rPr lang="en-US" sz="2800" b="1" dirty="0">
                <a:ln w="0"/>
                <a:solidFill>
                  <a:srgbClr val="FF0000"/>
                </a:solidFill>
              </a:rPr>
              <a:t>!</a:t>
            </a:r>
          </a:p>
        </p:txBody>
      </p:sp>
    </p:spTree>
    <p:extLst>
      <p:ext uri="{BB962C8B-B14F-4D97-AF65-F5344CB8AC3E}">
        <p14:creationId xmlns:p14="http://schemas.microsoft.com/office/powerpoint/2010/main" val="325637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10"/>
                                        <p:tgtEl>
                                          <p:spTgt spid="4"/>
                                        </p:tgtEl>
                                      </p:cBhvr>
                                    </p:animEffect>
                                  </p:childTnLst>
                                </p:cTn>
                              </p:par>
                            </p:childTnLst>
                          </p:cTn>
                        </p:par>
                        <p:par>
                          <p:cTn id="12" fill="hold">
                            <p:stCondLst>
                              <p:cond delay="510"/>
                            </p:stCondLst>
                            <p:childTnLst>
                              <p:par>
                                <p:cTn id="13" presetID="6"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10"/>
                                        <p:tgtEl>
                                          <p:spTgt spid="5"/>
                                        </p:tgtEl>
                                      </p:cBhvr>
                                    </p:animEffect>
                                  </p:childTnLst>
                                </p:cTn>
                              </p:par>
                            </p:childTnLst>
                          </p:cTn>
                        </p:par>
                        <p:par>
                          <p:cTn id="16" fill="hold">
                            <p:stCondLst>
                              <p:cond delay="520"/>
                            </p:stCondLst>
                            <p:childTnLst>
                              <p:par>
                                <p:cTn id="17" presetID="32" presetClass="emph" presetSubtype="0" repeatCount="indefinite" fill="hold" nodeType="afterEffect">
                                  <p:stCondLst>
                                    <p:cond delay="0"/>
                                  </p:stCondLst>
                                  <p:childTnLst>
                                    <p:animRot by="120000">
                                      <p:cBhvr>
                                        <p:cTn id="18" dur="1" fill="hold">
                                          <p:stCondLst>
                                            <p:cond delay="0"/>
                                          </p:stCondLst>
                                        </p:cTn>
                                        <p:tgtEl>
                                          <p:spTgt spid="4"/>
                                        </p:tgtEl>
                                        <p:attrNameLst>
                                          <p:attrName>r</p:attrName>
                                        </p:attrNameLst>
                                      </p:cBhvr>
                                    </p:animRot>
                                    <p:animRot by="-240000">
                                      <p:cBhvr>
                                        <p:cTn id="19" dur="2" fill="hold">
                                          <p:stCondLst>
                                            <p:cond delay="99"/>
                                          </p:stCondLst>
                                        </p:cTn>
                                        <p:tgtEl>
                                          <p:spTgt spid="4"/>
                                        </p:tgtEl>
                                        <p:attrNameLst>
                                          <p:attrName>r</p:attrName>
                                        </p:attrNameLst>
                                      </p:cBhvr>
                                    </p:animRot>
                                    <p:animRot by="240000">
                                      <p:cBhvr>
                                        <p:cTn id="20" dur="2" fill="hold">
                                          <p:stCondLst>
                                            <p:cond delay="199"/>
                                          </p:stCondLst>
                                        </p:cTn>
                                        <p:tgtEl>
                                          <p:spTgt spid="4"/>
                                        </p:tgtEl>
                                        <p:attrNameLst>
                                          <p:attrName>r</p:attrName>
                                        </p:attrNameLst>
                                      </p:cBhvr>
                                    </p:animRot>
                                    <p:animRot by="-240000">
                                      <p:cBhvr>
                                        <p:cTn id="21" dur="2" fill="hold">
                                          <p:stCondLst>
                                            <p:cond delay="298"/>
                                          </p:stCondLst>
                                        </p:cTn>
                                        <p:tgtEl>
                                          <p:spTgt spid="4"/>
                                        </p:tgtEl>
                                        <p:attrNameLst>
                                          <p:attrName>r</p:attrName>
                                        </p:attrNameLst>
                                      </p:cBhvr>
                                    </p:animRot>
                                    <p:animRot by="120000">
                                      <p:cBhvr>
                                        <p:cTn id="22" dur="2" fill="hold">
                                          <p:stCondLst>
                                            <p:cond delay="499"/>
                                          </p:stCondLst>
                                        </p:cTn>
                                        <p:tgtEl>
                                          <p:spTgt spid="4"/>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 fill="hold">
                                          <p:stCondLst>
                                            <p:cond delay="0"/>
                                          </p:stCondLst>
                                        </p:cTn>
                                        <p:tgtEl>
                                          <p:spTgt spid="5"/>
                                        </p:tgtEl>
                                        <p:attrNameLst>
                                          <p:attrName>r</p:attrName>
                                        </p:attrNameLst>
                                      </p:cBhvr>
                                    </p:animRot>
                                    <p:animRot by="-240000">
                                      <p:cBhvr>
                                        <p:cTn id="25" dur="2" fill="hold">
                                          <p:stCondLst>
                                            <p:cond delay="99"/>
                                          </p:stCondLst>
                                        </p:cTn>
                                        <p:tgtEl>
                                          <p:spTgt spid="5"/>
                                        </p:tgtEl>
                                        <p:attrNameLst>
                                          <p:attrName>r</p:attrName>
                                        </p:attrNameLst>
                                      </p:cBhvr>
                                    </p:animRot>
                                    <p:animRot by="240000">
                                      <p:cBhvr>
                                        <p:cTn id="26" dur="2" fill="hold">
                                          <p:stCondLst>
                                            <p:cond delay="199"/>
                                          </p:stCondLst>
                                        </p:cTn>
                                        <p:tgtEl>
                                          <p:spTgt spid="5"/>
                                        </p:tgtEl>
                                        <p:attrNameLst>
                                          <p:attrName>r</p:attrName>
                                        </p:attrNameLst>
                                      </p:cBhvr>
                                    </p:animRot>
                                    <p:animRot by="-240000">
                                      <p:cBhvr>
                                        <p:cTn id="27" dur="2" fill="hold">
                                          <p:stCondLst>
                                            <p:cond delay="298"/>
                                          </p:stCondLst>
                                        </p:cTn>
                                        <p:tgtEl>
                                          <p:spTgt spid="5"/>
                                        </p:tgtEl>
                                        <p:attrNameLst>
                                          <p:attrName>r</p:attrName>
                                        </p:attrNameLst>
                                      </p:cBhvr>
                                    </p:animRot>
                                    <p:animRot by="120000">
                                      <p:cBhvr>
                                        <p:cTn id="28" dur="2" fill="hold">
                                          <p:stCondLst>
                                            <p:cond delay="499"/>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532"/>
          </a:xfrm>
          <a:prstGeom prst="rect">
            <a:avLst/>
          </a:prstGeom>
        </p:spPr>
      </p:pic>
      <p:pic>
        <p:nvPicPr>
          <p:cNvPr id="4" name="Picture 3">
            <a:extLst>
              <a:ext uri="{FF2B5EF4-FFF2-40B4-BE49-F238E27FC236}">
                <a16:creationId xmlns:a16="http://schemas.microsoft.com/office/drawing/2014/main" id="{9253E583-0675-8355-BF08-C3772A1F898E}"/>
              </a:ext>
            </a:extLst>
          </p:cNvPr>
          <p:cNvPicPr>
            <a:picLocks noChangeAspect="1"/>
          </p:cNvPicPr>
          <p:nvPr/>
        </p:nvPicPr>
        <p:blipFill>
          <a:blip r:embed="rId3"/>
          <a:stretch>
            <a:fillRect/>
          </a:stretch>
        </p:blipFill>
        <p:spPr>
          <a:xfrm>
            <a:off x="980516" y="1361510"/>
            <a:ext cx="10845724" cy="3700593"/>
          </a:xfrm>
          <a:prstGeom prst="rect">
            <a:avLst/>
          </a:prstGeom>
          <a:ln>
            <a:solidFill>
              <a:schemeClr val="accent1"/>
            </a:solidFill>
          </a:ln>
        </p:spPr>
      </p:pic>
      <p:pic>
        <p:nvPicPr>
          <p:cNvPr id="5" name="Picture 4">
            <a:extLst>
              <a:ext uri="{FF2B5EF4-FFF2-40B4-BE49-F238E27FC236}">
                <a16:creationId xmlns:a16="http://schemas.microsoft.com/office/drawing/2014/main" id="{B14DA445-EF01-128C-D837-14F9BF199E5D}"/>
              </a:ext>
            </a:extLst>
          </p:cNvPr>
          <p:cNvPicPr>
            <a:picLocks noChangeAspect="1"/>
          </p:cNvPicPr>
          <p:nvPr/>
        </p:nvPicPr>
        <p:blipFill>
          <a:blip r:embed="rId4"/>
          <a:stretch>
            <a:fillRect/>
          </a:stretch>
        </p:blipFill>
        <p:spPr>
          <a:xfrm>
            <a:off x="2782997" y="726157"/>
            <a:ext cx="5538043" cy="1457070"/>
          </a:xfrm>
          <a:prstGeom prst="rect">
            <a:avLst/>
          </a:prstGeom>
        </p:spPr>
      </p:pic>
    </p:spTree>
    <p:extLst>
      <p:ext uri="{BB962C8B-B14F-4D97-AF65-F5344CB8AC3E}">
        <p14:creationId xmlns:p14="http://schemas.microsoft.com/office/powerpoint/2010/main" val="27448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3827"/>
            <a:ext cx="12192000" cy="6857532"/>
          </a:xfrm>
          <a:prstGeom prst="rect">
            <a:avLst/>
          </a:prstGeom>
        </p:spPr>
      </p:pic>
      <p:sp>
        <p:nvSpPr>
          <p:cNvPr id="2" name="Rectangle 1"/>
          <p:cNvSpPr/>
          <p:nvPr/>
        </p:nvSpPr>
        <p:spPr>
          <a:xfrm>
            <a:off x="50106" y="1"/>
            <a:ext cx="11808800" cy="6592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8968"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prstClr val="white"/>
              </a:solidFill>
              <a:effectLst/>
              <a:uLnTx/>
              <a:uFillTx/>
              <a:latin typeface="Calibri"/>
              <a:ea typeface="微软雅黑"/>
              <a:cs typeface="+mn-cs"/>
            </a:endParaRPr>
          </a:p>
        </p:txBody>
      </p:sp>
      <p:pic>
        <p:nvPicPr>
          <p:cNvPr id="3" name="Picture 2">
            <a:extLst>
              <a:ext uri="{FF2B5EF4-FFF2-40B4-BE49-F238E27FC236}">
                <a16:creationId xmlns:a16="http://schemas.microsoft.com/office/drawing/2014/main" id="{E04FA2D3-8EBD-1D0C-725E-D94A7AB05B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6442" y="2430939"/>
            <a:ext cx="2749914" cy="4161414"/>
          </a:xfrm>
          <a:prstGeom prst="rect">
            <a:avLst/>
          </a:prstGeom>
        </p:spPr>
      </p:pic>
      <p:pic>
        <p:nvPicPr>
          <p:cNvPr id="7" name="Picture 6">
            <a:extLst>
              <a:ext uri="{FF2B5EF4-FFF2-40B4-BE49-F238E27FC236}">
                <a16:creationId xmlns:a16="http://schemas.microsoft.com/office/drawing/2014/main" id="{FF098804-D89B-46C5-AAD2-78E6E61CB3CE}"/>
              </a:ext>
            </a:extLst>
          </p:cNvPr>
          <p:cNvPicPr>
            <a:picLocks noChangeAspect="1"/>
          </p:cNvPicPr>
          <p:nvPr/>
        </p:nvPicPr>
        <p:blipFill>
          <a:blip r:embed="rId5"/>
          <a:stretch>
            <a:fillRect/>
          </a:stretch>
        </p:blipFill>
        <p:spPr>
          <a:xfrm>
            <a:off x="1951014" y="279783"/>
            <a:ext cx="8933447" cy="1274697"/>
          </a:xfrm>
          <a:prstGeom prst="rect">
            <a:avLst/>
          </a:prstGeom>
        </p:spPr>
      </p:pic>
      <p:sp>
        <p:nvSpPr>
          <p:cNvPr id="8" name="Rectangle 8">
            <a:extLst>
              <a:ext uri="{FF2B5EF4-FFF2-40B4-BE49-F238E27FC236}">
                <a16:creationId xmlns:a16="http://schemas.microsoft.com/office/drawing/2014/main" id="{7BFFCC29-3F08-4C29-9AD7-6D31D8100BCD}"/>
              </a:ext>
            </a:extLst>
          </p:cNvPr>
          <p:cNvSpPr/>
          <p:nvPr/>
        </p:nvSpPr>
        <p:spPr>
          <a:xfrm>
            <a:off x="3959352" y="2283978"/>
            <a:ext cx="8015996" cy="738664"/>
          </a:xfrm>
          <a:custGeom>
            <a:avLst/>
            <a:gdLst>
              <a:gd name="connsiteX0" fmla="*/ 0 w 8303617"/>
              <a:gd name="connsiteY0" fmla="*/ 0 h 738664"/>
              <a:gd name="connsiteX1" fmla="*/ 510079 w 8303617"/>
              <a:gd name="connsiteY1" fmla="*/ 0 h 738664"/>
              <a:gd name="connsiteX2" fmla="*/ 1269267 w 8303617"/>
              <a:gd name="connsiteY2" fmla="*/ 0 h 738664"/>
              <a:gd name="connsiteX3" fmla="*/ 1613274 w 8303617"/>
              <a:gd name="connsiteY3" fmla="*/ 0 h 738664"/>
              <a:gd name="connsiteX4" fmla="*/ 2372462 w 8303617"/>
              <a:gd name="connsiteY4" fmla="*/ 0 h 738664"/>
              <a:gd name="connsiteX5" fmla="*/ 3131650 w 8303617"/>
              <a:gd name="connsiteY5" fmla="*/ 0 h 738664"/>
              <a:gd name="connsiteX6" fmla="*/ 3807802 w 8303617"/>
              <a:gd name="connsiteY6" fmla="*/ 0 h 738664"/>
              <a:gd name="connsiteX7" fmla="*/ 4317881 w 8303617"/>
              <a:gd name="connsiteY7" fmla="*/ 0 h 738664"/>
              <a:gd name="connsiteX8" fmla="*/ 4910996 w 8303617"/>
              <a:gd name="connsiteY8" fmla="*/ 0 h 738664"/>
              <a:gd name="connsiteX9" fmla="*/ 5504112 w 8303617"/>
              <a:gd name="connsiteY9" fmla="*/ 0 h 738664"/>
              <a:gd name="connsiteX10" fmla="*/ 5931155 w 8303617"/>
              <a:gd name="connsiteY10" fmla="*/ 0 h 738664"/>
              <a:gd name="connsiteX11" fmla="*/ 6358198 w 8303617"/>
              <a:gd name="connsiteY11" fmla="*/ 0 h 738664"/>
              <a:gd name="connsiteX12" fmla="*/ 6951314 w 8303617"/>
              <a:gd name="connsiteY12" fmla="*/ 0 h 738664"/>
              <a:gd name="connsiteX13" fmla="*/ 7710501 w 8303617"/>
              <a:gd name="connsiteY13" fmla="*/ 0 h 738664"/>
              <a:gd name="connsiteX14" fmla="*/ 8303617 w 8303617"/>
              <a:gd name="connsiteY14" fmla="*/ 0 h 738664"/>
              <a:gd name="connsiteX15" fmla="*/ 8303617 w 8303617"/>
              <a:gd name="connsiteY15" fmla="*/ 384105 h 738664"/>
              <a:gd name="connsiteX16" fmla="*/ 8303617 w 8303617"/>
              <a:gd name="connsiteY16" fmla="*/ 738664 h 738664"/>
              <a:gd name="connsiteX17" fmla="*/ 7710502 w 8303617"/>
              <a:gd name="connsiteY17" fmla="*/ 738664 h 738664"/>
              <a:gd name="connsiteX18" fmla="*/ 7366495 w 8303617"/>
              <a:gd name="connsiteY18" fmla="*/ 738664 h 738664"/>
              <a:gd name="connsiteX19" fmla="*/ 6690343 w 8303617"/>
              <a:gd name="connsiteY19" fmla="*/ 738664 h 738664"/>
              <a:gd name="connsiteX20" fmla="*/ 6180264 w 8303617"/>
              <a:gd name="connsiteY20" fmla="*/ 738664 h 738664"/>
              <a:gd name="connsiteX21" fmla="*/ 5504112 w 8303617"/>
              <a:gd name="connsiteY21" fmla="*/ 738664 h 738664"/>
              <a:gd name="connsiteX22" fmla="*/ 4910996 w 8303617"/>
              <a:gd name="connsiteY22" fmla="*/ 738664 h 738664"/>
              <a:gd name="connsiteX23" fmla="*/ 4151809 w 8303617"/>
              <a:gd name="connsiteY23" fmla="*/ 738664 h 738664"/>
              <a:gd name="connsiteX24" fmla="*/ 3807802 w 8303617"/>
              <a:gd name="connsiteY24" fmla="*/ 738664 h 738664"/>
              <a:gd name="connsiteX25" fmla="*/ 3131650 w 8303617"/>
              <a:gd name="connsiteY25" fmla="*/ 738664 h 738664"/>
              <a:gd name="connsiteX26" fmla="*/ 2372462 w 8303617"/>
              <a:gd name="connsiteY26" fmla="*/ 738664 h 738664"/>
              <a:gd name="connsiteX27" fmla="*/ 1862383 w 8303617"/>
              <a:gd name="connsiteY27" fmla="*/ 738664 h 738664"/>
              <a:gd name="connsiteX28" fmla="*/ 1186231 w 8303617"/>
              <a:gd name="connsiteY28" fmla="*/ 738664 h 738664"/>
              <a:gd name="connsiteX29" fmla="*/ 759188 w 8303617"/>
              <a:gd name="connsiteY29" fmla="*/ 738664 h 738664"/>
              <a:gd name="connsiteX30" fmla="*/ 0 w 8303617"/>
              <a:gd name="connsiteY30" fmla="*/ 738664 h 738664"/>
              <a:gd name="connsiteX31" fmla="*/ 0 w 8303617"/>
              <a:gd name="connsiteY31" fmla="*/ 376719 h 738664"/>
              <a:gd name="connsiteX32" fmla="*/ 0 w 8303617"/>
              <a:gd name="connsiteY32" fmla="*/ 0 h 73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303617" h="738664" fill="none" extrusionOk="0">
                <a:moveTo>
                  <a:pt x="0" y="0"/>
                </a:moveTo>
                <a:cubicBezTo>
                  <a:pt x="172379" y="-53599"/>
                  <a:pt x="337737" y="7680"/>
                  <a:pt x="510079" y="0"/>
                </a:cubicBezTo>
                <a:cubicBezTo>
                  <a:pt x="682421" y="-7680"/>
                  <a:pt x="1063993" y="12544"/>
                  <a:pt x="1269267" y="0"/>
                </a:cubicBezTo>
                <a:cubicBezTo>
                  <a:pt x="1474541" y="-12544"/>
                  <a:pt x="1532865" y="27422"/>
                  <a:pt x="1613274" y="0"/>
                </a:cubicBezTo>
                <a:cubicBezTo>
                  <a:pt x="1693683" y="-27422"/>
                  <a:pt x="2000850" y="19967"/>
                  <a:pt x="2372462" y="0"/>
                </a:cubicBezTo>
                <a:cubicBezTo>
                  <a:pt x="2744074" y="-19967"/>
                  <a:pt x="2808781" y="33176"/>
                  <a:pt x="3131650" y="0"/>
                </a:cubicBezTo>
                <a:cubicBezTo>
                  <a:pt x="3454519" y="-33176"/>
                  <a:pt x="3540220" y="49225"/>
                  <a:pt x="3807802" y="0"/>
                </a:cubicBezTo>
                <a:cubicBezTo>
                  <a:pt x="4075384" y="-49225"/>
                  <a:pt x="4114891" y="51350"/>
                  <a:pt x="4317881" y="0"/>
                </a:cubicBezTo>
                <a:cubicBezTo>
                  <a:pt x="4520871" y="-51350"/>
                  <a:pt x="4655497" y="16140"/>
                  <a:pt x="4910996" y="0"/>
                </a:cubicBezTo>
                <a:cubicBezTo>
                  <a:pt x="5166496" y="-16140"/>
                  <a:pt x="5355134" y="53275"/>
                  <a:pt x="5504112" y="0"/>
                </a:cubicBezTo>
                <a:cubicBezTo>
                  <a:pt x="5653090" y="-53275"/>
                  <a:pt x="5792564" y="14781"/>
                  <a:pt x="5931155" y="0"/>
                </a:cubicBezTo>
                <a:cubicBezTo>
                  <a:pt x="6069746" y="-14781"/>
                  <a:pt x="6191303" y="4104"/>
                  <a:pt x="6358198" y="0"/>
                </a:cubicBezTo>
                <a:cubicBezTo>
                  <a:pt x="6525093" y="-4104"/>
                  <a:pt x="6695722" y="57850"/>
                  <a:pt x="6951314" y="0"/>
                </a:cubicBezTo>
                <a:cubicBezTo>
                  <a:pt x="7206906" y="-57850"/>
                  <a:pt x="7558615" y="16529"/>
                  <a:pt x="7710501" y="0"/>
                </a:cubicBezTo>
                <a:cubicBezTo>
                  <a:pt x="7862387" y="-16529"/>
                  <a:pt x="8178061" y="56794"/>
                  <a:pt x="8303617" y="0"/>
                </a:cubicBezTo>
                <a:cubicBezTo>
                  <a:pt x="8325165" y="78309"/>
                  <a:pt x="8270221" y="288357"/>
                  <a:pt x="8303617" y="384105"/>
                </a:cubicBezTo>
                <a:cubicBezTo>
                  <a:pt x="8337013" y="479854"/>
                  <a:pt x="8267111" y="576937"/>
                  <a:pt x="8303617" y="738664"/>
                </a:cubicBezTo>
                <a:cubicBezTo>
                  <a:pt x="8031763" y="742807"/>
                  <a:pt x="7869438" y="724500"/>
                  <a:pt x="7710502" y="738664"/>
                </a:cubicBezTo>
                <a:cubicBezTo>
                  <a:pt x="7551567" y="752828"/>
                  <a:pt x="7439584" y="734783"/>
                  <a:pt x="7366495" y="738664"/>
                </a:cubicBezTo>
                <a:cubicBezTo>
                  <a:pt x="7293406" y="742545"/>
                  <a:pt x="6975454" y="702859"/>
                  <a:pt x="6690343" y="738664"/>
                </a:cubicBezTo>
                <a:cubicBezTo>
                  <a:pt x="6405232" y="774469"/>
                  <a:pt x="6337822" y="697163"/>
                  <a:pt x="6180264" y="738664"/>
                </a:cubicBezTo>
                <a:cubicBezTo>
                  <a:pt x="6022706" y="780165"/>
                  <a:pt x="5793118" y="701255"/>
                  <a:pt x="5504112" y="738664"/>
                </a:cubicBezTo>
                <a:cubicBezTo>
                  <a:pt x="5215106" y="776073"/>
                  <a:pt x="5087567" y="684147"/>
                  <a:pt x="4910996" y="738664"/>
                </a:cubicBezTo>
                <a:cubicBezTo>
                  <a:pt x="4734425" y="793181"/>
                  <a:pt x="4480990" y="676271"/>
                  <a:pt x="4151809" y="738664"/>
                </a:cubicBezTo>
                <a:cubicBezTo>
                  <a:pt x="3822628" y="801057"/>
                  <a:pt x="3920053" y="718597"/>
                  <a:pt x="3807802" y="738664"/>
                </a:cubicBezTo>
                <a:cubicBezTo>
                  <a:pt x="3695551" y="758731"/>
                  <a:pt x="3360361" y="683830"/>
                  <a:pt x="3131650" y="738664"/>
                </a:cubicBezTo>
                <a:cubicBezTo>
                  <a:pt x="2902939" y="793498"/>
                  <a:pt x="2565664" y="684382"/>
                  <a:pt x="2372462" y="738664"/>
                </a:cubicBezTo>
                <a:cubicBezTo>
                  <a:pt x="2179260" y="792946"/>
                  <a:pt x="2007167" y="690937"/>
                  <a:pt x="1862383" y="738664"/>
                </a:cubicBezTo>
                <a:cubicBezTo>
                  <a:pt x="1717599" y="786391"/>
                  <a:pt x="1353988" y="722861"/>
                  <a:pt x="1186231" y="738664"/>
                </a:cubicBezTo>
                <a:cubicBezTo>
                  <a:pt x="1018474" y="754467"/>
                  <a:pt x="884926" y="708581"/>
                  <a:pt x="759188" y="738664"/>
                </a:cubicBezTo>
                <a:cubicBezTo>
                  <a:pt x="633450" y="768747"/>
                  <a:pt x="357479" y="697953"/>
                  <a:pt x="0" y="738664"/>
                </a:cubicBezTo>
                <a:cubicBezTo>
                  <a:pt x="-6050" y="653516"/>
                  <a:pt x="35457" y="503962"/>
                  <a:pt x="0" y="376719"/>
                </a:cubicBezTo>
                <a:cubicBezTo>
                  <a:pt x="-35457" y="249477"/>
                  <a:pt x="29477" y="160309"/>
                  <a:pt x="0" y="0"/>
                </a:cubicBezTo>
                <a:close/>
              </a:path>
              <a:path w="8303617" h="738664" stroke="0" extrusionOk="0">
                <a:moveTo>
                  <a:pt x="0" y="0"/>
                </a:moveTo>
                <a:cubicBezTo>
                  <a:pt x="351289" y="-42105"/>
                  <a:pt x="499932" y="43011"/>
                  <a:pt x="759188" y="0"/>
                </a:cubicBezTo>
                <a:cubicBezTo>
                  <a:pt x="1018444" y="-43011"/>
                  <a:pt x="1146898" y="37062"/>
                  <a:pt x="1269267" y="0"/>
                </a:cubicBezTo>
                <a:cubicBezTo>
                  <a:pt x="1391636" y="-37062"/>
                  <a:pt x="1488850" y="18358"/>
                  <a:pt x="1696310" y="0"/>
                </a:cubicBezTo>
                <a:cubicBezTo>
                  <a:pt x="1903770" y="-18358"/>
                  <a:pt x="2129059" y="34837"/>
                  <a:pt x="2372462" y="0"/>
                </a:cubicBezTo>
                <a:cubicBezTo>
                  <a:pt x="2615865" y="-34837"/>
                  <a:pt x="2728268" y="29871"/>
                  <a:pt x="2882541" y="0"/>
                </a:cubicBezTo>
                <a:cubicBezTo>
                  <a:pt x="3036814" y="-29871"/>
                  <a:pt x="3277110" y="3389"/>
                  <a:pt x="3392621" y="0"/>
                </a:cubicBezTo>
                <a:cubicBezTo>
                  <a:pt x="3508132" y="-3389"/>
                  <a:pt x="3670802" y="57152"/>
                  <a:pt x="3902700" y="0"/>
                </a:cubicBezTo>
                <a:cubicBezTo>
                  <a:pt x="4134598" y="-57152"/>
                  <a:pt x="4147675" y="17814"/>
                  <a:pt x="4246707" y="0"/>
                </a:cubicBezTo>
                <a:cubicBezTo>
                  <a:pt x="4345739" y="-17814"/>
                  <a:pt x="4790288" y="2340"/>
                  <a:pt x="5005895" y="0"/>
                </a:cubicBezTo>
                <a:cubicBezTo>
                  <a:pt x="5221502" y="-2340"/>
                  <a:pt x="5232976" y="16631"/>
                  <a:pt x="5349902" y="0"/>
                </a:cubicBezTo>
                <a:cubicBezTo>
                  <a:pt x="5466828" y="-16631"/>
                  <a:pt x="5768922" y="36854"/>
                  <a:pt x="6109090" y="0"/>
                </a:cubicBezTo>
                <a:cubicBezTo>
                  <a:pt x="6449258" y="-36854"/>
                  <a:pt x="6529286" y="19417"/>
                  <a:pt x="6702205" y="0"/>
                </a:cubicBezTo>
                <a:cubicBezTo>
                  <a:pt x="6875124" y="-19417"/>
                  <a:pt x="7226899" y="74385"/>
                  <a:pt x="7461393" y="0"/>
                </a:cubicBezTo>
                <a:cubicBezTo>
                  <a:pt x="7695887" y="-74385"/>
                  <a:pt x="8118460" y="21828"/>
                  <a:pt x="8303617" y="0"/>
                </a:cubicBezTo>
                <a:cubicBezTo>
                  <a:pt x="8347983" y="85518"/>
                  <a:pt x="8303293" y="257171"/>
                  <a:pt x="8303617" y="376719"/>
                </a:cubicBezTo>
                <a:cubicBezTo>
                  <a:pt x="8303941" y="496267"/>
                  <a:pt x="8286650" y="627585"/>
                  <a:pt x="8303617" y="738664"/>
                </a:cubicBezTo>
                <a:cubicBezTo>
                  <a:pt x="8140521" y="810682"/>
                  <a:pt x="7857720" y="673190"/>
                  <a:pt x="7544429" y="738664"/>
                </a:cubicBezTo>
                <a:cubicBezTo>
                  <a:pt x="7231138" y="804138"/>
                  <a:pt x="7305571" y="731585"/>
                  <a:pt x="7200422" y="738664"/>
                </a:cubicBezTo>
                <a:cubicBezTo>
                  <a:pt x="7095273" y="745743"/>
                  <a:pt x="6849900" y="708302"/>
                  <a:pt x="6607307" y="738664"/>
                </a:cubicBezTo>
                <a:cubicBezTo>
                  <a:pt x="6364715" y="769026"/>
                  <a:pt x="6369481" y="737360"/>
                  <a:pt x="6180264" y="738664"/>
                </a:cubicBezTo>
                <a:cubicBezTo>
                  <a:pt x="5991047" y="739968"/>
                  <a:pt x="5666441" y="723744"/>
                  <a:pt x="5421076" y="738664"/>
                </a:cubicBezTo>
                <a:cubicBezTo>
                  <a:pt x="5175711" y="753584"/>
                  <a:pt x="4964164" y="663972"/>
                  <a:pt x="4661888" y="738664"/>
                </a:cubicBezTo>
                <a:cubicBezTo>
                  <a:pt x="4359612" y="813356"/>
                  <a:pt x="4424499" y="717328"/>
                  <a:pt x="4317881" y="738664"/>
                </a:cubicBezTo>
                <a:cubicBezTo>
                  <a:pt x="4211263" y="760000"/>
                  <a:pt x="3740039" y="713692"/>
                  <a:pt x="3558693" y="738664"/>
                </a:cubicBezTo>
                <a:cubicBezTo>
                  <a:pt x="3377347" y="763636"/>
                  <a:pt x="3176082" y="702703"/>
                  <a:pt x="2965578" y="738664"/>
                </a:cubicBezTo>
                <a:cubicBezTo>
                  <a:pt x="2755074" y="774625"/>
                  <a:pt x="2470265" y="690536"/>
                  <a:pt x="2289426" y="738664"/>
                </a:cubicBezTo>
                <a:cubicBezTo>
                  <a:pt x="2108587" y="786792"/>
                  <a:pt x="2058194" y="710373"/>
                  <a:pt x="1945419" y="738664"/>
                </a:cubicBezTo>
                <a:cubicBezTo>
                  <a:pt x="1832644" y="766955"/>
                  <a:pt x="1656482" y="718965"/>
                  <a:pt x="1518376" y="738664"/>
                </a:cubicBezTo>
                <a:cubicBezTo>
                  <a:pt x="1380270" y="758363"/>
                  <a:pt x="1209668" y="712182"/>
                  <a:pt x="925260" y="738664"/>
                </a:cubicBezTo>
                <a:cubicBezTo>
                  <a:pt x="640852" y="765146"/>
                  <a:pt x="404306" y="642878"/>
                  <a:pt x="0" y="738664"/>
                </a:cubicBezTo>
                <a:cubicBezTo>
                  <a:pt x="-37319" y="615088"/>
                  <a:pt x="28427" y="518568"/>
                  <a:pt x="0" y="354559"/>
                </a:cubicBezTo>
                <a:cubicBezTo>
                  <a:pt x="-28427" y="190551"/>
                  <a:pt x="5109" y="147777"/>
                  <a:pt x="0" y="0"/>
                </a:cubicBezTo>
                <a:close/>
              </a:path>
            </a:pathLst>
          </a:custGeom>
          <a:solidFill>
            <a:srgbClr val="85E2E6">
              <a:lumMod val="20000"/>
              <a:lumOff val="80000"/>
            </a:srgbClr>
          </a:solidFill>
          <a:ln w="38100">
            <a:solidFill>
              <a:srgbClr val="002060"/>
            </a:solidFill>
            <a:extLst>
              <a:ext uri="{C807C97D-BFC1-408E-A445-0C87EB9F89A2}">
                <ask:lineSketchStyleProps xmlns="" xmlns:ask="http://schemas.microsoft.com/office/drawing/2018/sketchyshapes" sd="1777272233">
                  <a:prstGeom prst="rect">
                    <a:avLst/>
                  </a:prstGeom>
                  <ask:type>
                    <ask:lineSketchScribble/>
                  </ask:type>
                </ask:lineSketchStyleProps>
              </a:ext>
            </a:extLst>
          </a:ln>
        </p:spPr>
        <p:txBody>
          <a:bodyPr wrap="square" lIns="121920" tIns="60960" rIns="121920" bIns="60960">
            <a:sp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r>
              <a:rPr kumimoji="0" lang="en-US" sz="40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cs typeface="Calibri" panose="020F0502020204030204" pitchFamily="34" charset="0"/>
                <a:sym typeface="Arial"/>
              </a:rPr>
              <a:t>V</a:t>
            </a:r>
            <a:r>
              <a:rPr kumimoji="0" lang="vi-VN" sz="40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cs typeface="Calibri" panose="020F0502020204030204" pitchFamily="34" charset="0"/>
                <a:sym typeface="Arial"/>
              </a:rPr>
              <a:t>iết được đơn theo yêu cầu.</a:t>
            </a:r>
            <a:endParaRPr kumimoji="0" lang="en-US" sz="40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cs typeface="Calibri" panose="020F0502020204030204" pitchFamily="34" charset="0"/>
              <a:sym typeface="Arial"/>
            </a:endParaRPr>
          </a:p>
        </p:txBody>
      </p:sp>
      <p:sp>
        <p:nvSpPr>
          <p:cNvPr id="9" name="Rectangle 9">
            <a:extLst>
              <a:ext uri="{FF2B5EF4-FFF2-40B4-BE49-F238E27FC236}">
                <a16:creationId xmlns:a16="http://schemas.microsoft.com/office/drawing/2014/main" id="{A76552E9-A283-40C5-A50E-9A584B0BEF54}"/>
              </a:ext>
            </a:extLst>
          </p:cNvPr>
          <p:cNvSpPr/>
          <p:nvPr/>
        </p:nvSpPr>
        <p:spPr>
          <a:xfrm>
            <a:off x="3959352" y="3602593"/>
            <a:ext cx="8015996" cy="1231106"/>
          </a:xfrm>
          <a:custGeom>
            <a:avLst/>
            <a:gdLst>
              <a:gd name="connsiteX0" fmla="*/ 0 w 8303616"/>
              <a:gd name="connsiteY0" fmla="*/ 0 h 1231106"/>
              <a:gd name="connsiteX1" fmla="*/ 344007 w 8303616"/>
              <a:gd name="connsiteY1" fmla="*/ 0 h 1231106"/>
              <a:gd name="connsiteX2" fmla="*/ 688014 w 8303616"/>
              <a:gd name="connsiteY2" fmla="*/ 0 h 1231106"/>
              <a:gd name="connsiteX3" fmla="*/ 1115057 w 8303616"/>
              <a:gd name="connsiteY3" fmla="*/ 0 h 1231106"/>
              <a:gd name="connsiteX4" fmla="*/ 1625136 w 8303616"/>
              <a:gd name="connsiteY4" fmla="*/ 0 h 1231106"/>
              <a:gd name="connsiteX5" fmla="*/ 2135216 w 8303616"/>
              <a:gd name="connsiteY5" fmla="*/ 0 h 1231106"/>
              <a:gd name="connsiteX6" fmla="*/ 2728331 w 8303616"/>
              <a:gd name="connsiteY6" fmla="*/ 0 h 1231106"/>
              <a:gd name="connsiteX7" fmla="*/ 3321446 w 8303616"/>
              <a:gd name="connsiteY7" fmla="*/ 0 h 1231106"/>
              <a:gd name="connsiteX8" fmla="*/ 3831526 w 8303616"/>
              <a:gd name="connsiteY8" fmla="*/ 0 h 1231106"/>
              <a:gd name="connsiteX9" fmla="*/ 4341605 w 8303616"/>
              <a:gd name="connsiteY9" fmla="*/ 0 h 1231106"/>
              <a:gd name="connsiteX10" fmla="*/ 4851684 w 8303616"/>
              <a:gd name="connsiteY10" fmla="*/ 0 h 1231106"/>
              <a:gd name="connsiteX11" fmla="*/ 5610872 w 8303616"/>
              <a:gd name="connsiteY11" fmla="*/ 0 h 1231106"/>
              <a:gd name="connsiteX12" fmla="*/ 6287024 w 8303616"/>
              <a:gd name="connsiteY12" fmla="*/ 0 h 1231106"/>
              <a:gd name="connsiteX13" fmla="*/ 6963175 w 8303616"/>
              <a:gd name="connsiteY13" fmla="*/ 0 h 1231106"/>
              <a:gd name="connsiteX14" fmla="*/ 7639327 w 8303616"/>
              <a:gd name="connsiteY14" fmla="*/ 0 h 1231106"/>
              <a:gd name="connsiteX15" fmla="*/ 8303616 w 8303616"/>
              <a:gd name="connsiteY15" fmla="*/ 0 h 1231106"/>
              <a:gd name="connsiteX16" fmla="*/ 8303616 w 8303616"/>
              <a:gd name="connsiteY16" fmla="*/ 373435 h 1231106"/>
              <a:gd name="connsiteX17" fmla="*/ 8303616 w 8303616"/>
              <a:gd name="connsiteY17" fmla="*/ 759182 h 1231106"/>
              <a:gd name="connsiteX18" fmla="*/ 8303616 w 8303616"/>
              <a:gd name="connsiteY18" fmla="*/ 1231106 h 1231106"/>
              <a:gd name="connsiteX19" fmla="*/ 7627464 w 8303616"/>
              <a:gd name="connsiteY19" fmla="*/ 1231106 h 1231106"/>
              <a:gd name="connsiteX20" fmla="*/ 6868277 w 8303616"/>
              <a:gd name="connsiteY20" fmla="*/ 1231106 h 1231106"/>
              <a:gd name="connsiteX21" fmla="*/ 6109089 w 8303616"/>
              <a:gd name="connsiteY21" fmla="*/ 1231106 h 1231106"/>
              <a:gd name="connsiteX22" fmla="*/ 5599010 w 8303616"/>
              <a:gd name="connsiteY22" fmla="*/ 1231106 h 1231106"/>
              <a:gd name="connsiteX23" fmla="*/ 5255003 w 8303616"/>
              <a:gd name="connsiteY23" fmla="*/ 1231106 h 1231106"/>
              <a:gd name="connsiteX24" fmla="*/ 4827960 w 8303616"/>
              <a:gd name="connsiteY24" fmla="*/ 1231106 h 1231106"/>
              <a:gd name="connsiteX25" fmla="*/ 4234844 w 8303616"/>
              <a:gd name="connsiteY25" fmla="*/ 1231106 h 1231106"/>
              <a:gd name="connsiteX26" fmla="*/ 3641729 w 8303616"/>
              <a:gd name="connsiteY26" fmla="*/ 1231106 h 1231106"/>
              <a:gd name="connsiteX27" fmla="*/ 2882541 w 8303616"/>
              <a:gd name="connsiteY27" fmla="*/ 1231106 h 1231106"/>
              <a:gd name="connsiteX28" fmla="*/ 2123353 w 8303616"/>
              <a:gd name="connsiteY28" fmla="*/ 1231106 h 1231106"/>
              <a:gd name="connsiteX29" fmla="*/ 1779346 w 8303616"/>
              <a:gd name="connsiteY29" fmla="*/ 1231106 h 1231106"/>
              <a:gd name="connsiteX30" fmla="*/ 1435339 w 8303616"/>
              <a:gd name="connsiteY30" fmla="*/ 1231106 h 1231106"/>
              <a:gd name="connsiteX31" fmla="*/ 925260 w 8303616"/>
              <a:gd name="connsiteY31" fmla="*/ 1231106 h 1231106"/>
              <a:gd name="connsiteX32" fmla="*/ 0 w 8303616"/>
              <a:gd name="connsiteY32" fmla="*/ 1231106 h 1231106"/>
              <a:gd name="connsiteX33" fmla="*/ 0 w 8303616"/>
              <a:gd name="connsiteY33" fmla="*/ 820737 h 1231106"/>
              <a:gd name="connsiteX34" fmla="*/ 0 w 8303616"/>
              <a:gd name="connsiteY34" fmla="*/ 422680 h 1231106"/>
              <a:gd name="connsiteX35" fmla="*/ 0 w 8303616"/>
              <a:gd name="connsiteY35" fmla="*/ 0 h 123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303616" h="1231106" fill="none" extrusionOk="0">
                <a:moveTo>
                  <a:pt x="0" y="0"/>
                </a:moveTo>
                <a:cubicBezTo>
                  <a:pt x="88572" y="-10355"/>
                  <a:pt x="172012" y="28305"/>
                  <a:pt x="344007" y="0"/>
                </a:cubicBezTo>
                <a:cubicBezTo>
                  <a:pt x="516002" y="-28305"/>
                  <a:pt x="610161" y="39852"/>
                  <a:pt x="688014" y="0"/>
                </a:cubicBezTo>
                <a:cubicBezTo>
                  <a:pt x="765867" y="-39852"/>
                  <a:pt x="934725" y="3957"/>
                  <a:pt x="1115057" y="0"/>
                </a:cubicBezTo>
                <a:cubicBezTo>
                  <a:pt x="1295389" y="-3957"/>
                  <a:pt x="1477076" y="22703"/>
                  <a:pt x="1625136" y="0"/>
                </a:cubicBezTo>
                <a:cubicBezTo>
                  <a:pt x="1773196" y="-22703"/>
                  <a:pt x="1962244" y="50958"/>
                  <a:pt x="2135216" y="0"/>
                </a:cubicBezTo>
                <a:cubicBezTo>
                  <a:pt x="2308188" y="-50958"/>
                  <a:pt x="2596395" y="3098"/>
                  <a:pt x="2728331" y="0"/>
                </a:cubicBezTo>
                <a:cubicBezTo>
                  <a:pt x="2860267" y="-3098"/>
                  <a:pt x="3073405" y="33327"/>
                  <a:pt x="3321446" y="0"/>
                </a:cubicBezTo>
                <a:cubicBezTo>
                  <a:pt x="3569487" y="-33327"/>
                  <a:pt x="3725642" y="44716"/>
                  <a:pt x="3831526" y="0"/>
                </a:cubicBezTo>
                <a:cubicBezTo>
                  <a:pt x="3937410" y="-44716"/>
                  <a:pt x="4216351" y="57635"/>
                  <a:pt x="4341605" y="0"/>
                </a:cubicBezTo>
                <a:cubicBezTo>
                  <a:pt x="4466859" y="-57635"/>
                  <a:pt x="4661530" y="12714"/>
                  <a:pt x="4851684" y="0"/>
                </a:cubicBezTo>
                <a:cubicBezTo>
                  <a:pt x="5041838" y="-12714"/>
                  <a:pt x="5251939" y="57480"/>
                  <a:pt x="5610872" y="0"/>
                </a:cubicBezTo>
                <a:cubicBezTo>
                  <a:pt x="5969805" y="-57480"/>
                  <a:pt x="5973571" y="72461"/>
                  <a:pt x="6287024" y="0"/>
                </a:cubicBezTo>
                <a:cubicBezTo>
                  <a:pt x="6600477" y="-72461"/>
                  <a:pt x="6651531" y="12548"/>
                  <a:pt x="6963175" y="0"/>
                </a:cubicBezTo>
                <a:cubicBezTo>
                  <a:pt x="7274819" y="-12548"/>
                  <a:pt x="7325763" y="41012"/>
                  <a:pt x="7639327" y="0"/>
                </a:cubicBezTo>
                <a:cubicBezTo>
                  <a:pt x="7952891" y="-41012"/>
                  <a:pt x="8146842" y="18267"/>
                  <a:pt x="8303616" y="0"/>
                </a:cubicBezTo>
                <a:cubicBezTo>
                  <a:pt x="8328937" y="150831"/>
                  <a:pt x="8293437" y="217966"/>
                  <a:pt x="8303616" y="373435"/>
                </a:cubicBezTo>
                <a:cubicBezTo>
                  <a:pt x="8313795" y="528905"/>
                  <a:pt x="8276735" y="657743"/>
                  <a:pt x="8303616" y="759182"/>
                </a:cubicBezTo>
                <a:cubicBezTo>
                  <a:pt x="8330497" y="860621"/>
                  <a:pt x="8297603" y="1068929"/>
                  <a:pt x="8303616" y="1231106"/>
                </a:cubicBezTo>
                <a:cubicBezTo>
                  <a:pt x="8070079" y="1260570"/>
                  <a:pt x="7870353" y="1214428"/>
                  <a:pt x="7627464" y="1231106"/>
                </a:cubicBezTo>
                <a:cubicBezTo>
                  <a:pt x="7384575" y="1247784"/>
                  <a:pt x="7115371" y="1206521"/>
                  <a:pt x="6868277" y="1231106"/>
                </a:cubicBezTo>
                <a:cubicBezTo>
                  <a:pt x="6621183" y="1255691"/>
                  <a:pt x="6463745" y="1194783"/>
                  <a:pt x="6109089" y="1231106"/>
                </a:cubicBezTo>
                <a:cubicBezTo>
                  <a:pt x="5754433" y="1267429"/>
                  <a:pt x="5800855" y="1203767"/>
                  <a:pt x="5599010" y="1231106"/>
                </a:cubicBezTo>
                <a:cubicBezTo>
                  <a:pt x="5397165" y="1258445"/>
                  <a:pt x="5342102" y="1220101"/>
                  <a:pt x="5255003" y="1231106"/>
                </a:cubicBezTo>
                <a:cubicBezTo>
                  <a:pt x="5167904" y="1242111"/>
                  <a:pt x="4931738" y="1228653"/>
                  <a:pt x="4827960" y="1231106"/>
                </a:cubicBezTo>
                <a:cubicBezTo>
                  <a:pt x="4724182" y="1233559"/>
                  <a:pt x="4441328" y="1209482"/>
                  <a:pt x="4234844" y="1231106"/>
                </a:cubicBezTo>
                <a:cubicBezTo>
                  <a:pt x="4028360" y="1252730"/>
                  <a:pt x="3765577" y="1191532"/>
                  <a:pt x="3641729" y="1231106"/>
                </a:cubicBezTo>
                <a:cubicBezTo>
                  <a:pt x="3517882" y="1270680"/>
                  <a:pt x="3091964" y="1211404"/>
                  <a:pt x="2882541" y="1231106"/>
                </a:cubicBezTo>
                <a:cubicBezTo>
                  <a:pt x="2673118" y="1250808"/>
                  <a:pt x="2355096" y="1158565"/>
                  <a:pt x="2123353" y="1231106"/>
                </a:cubicBezTo>
                <a:cubicBezTo>
                  <a:pt x="1891610" y="1303647"/>
                  <a:pt x="1878372" y="1207981"/>
                  <a:pt x="1779346" y="1231106"/>
                </a:cubicBezTo>
                <a:cubicBezTo>
                  <a:pt x="1680320" y="1254231"/>
                  <a:pt x="1550792" y="1211549"/>
                  <a:pt x="1435339" y="1231106"/>
                </a:cubicBezTo>
                <a:cubicBezTo>
                  <a:pt x="1319886" y="1250663"/>
                  <a:pt x="1106260" y="1209761"/>
                  <a:pt x="925260" y="1231106"/>
                </a:cubicBezTo>
                <a:cubicBezTo>
                  <a:pt x="744260" y="1252451"/>
                  <a:pt x="307580" y="1150667"/>
                  <a:pt x="0" y="1231106"/>
                </a:cubicBezTo>
                <a:cubicBezTo>
                  <a:pt x="-29415" y="1079966"/>
                  <a:pt x="24896" y="919373"/>
                  <a:pt x="0" y="820737"/>
                </a:cubicBezTo>
                <a:cubicBezTo>
                  <a:pt x="-24896" y="722101"/>
                  <a:pt x="7481" y="525573"/>
                  <a:pt x="0" y="422680"/>
                </a:cubicBezTo>
                <a:cubicBezTo>
                  <a:pt x="-7481" y="319787"/>
                  <a:pt x="24171" y="138286"/>
                  <a:pt x="0" y="0"/>
                </a:cubicBezTo>
                <a:close/>
              </a:path>
              <a:path w="8303616" h="1231106" stroke="0" extrusionOk="0">
                <a:moveTo>
                  <a:pt x="0" y="0"/>
                </a:moveTo>
                <a:cubicBezTo>
                  <a:pt x="209364" y="-17269"/>
                  <a:pt x="429427" y="31296"/>
                  <a:pt x="593115" y="0"/>
                </a:cubicBezTo>
                <a:cubicBezTo>
                  <a:pt x="756804" y="-31296"/>
                  <a:pt x="858111" y="21252"/>
                  <a:pt x="1103195" y="0"/>
                </a:cubicBezTo>
                <a:cubicBezTo>
                  <a:pt x="1348279" y="-21252"/>
                  <a:pt x="1443959" y="42382"/>
                  <a:pt x="1530238" y="0"/>
                </a:cubicBezTo>
                <a:cubicBezTo>
                  <a:pt x="1616517" y="-42382"/>
                  <a:pt x="1965435" y="86030"/>
                  <a:pt x="2289426" y="0"/>
                </a:cubicBezTo>
                <a:cubicBezTo>
                  <a:pt x="2613417" y="-86030"/>
                  <a:pt x="2621048" y="5256"/>
                  <a:pt x="2882541" y="0"/>
                </a:cubicBezTo>
                <a:cubicBezTo>
                  <a:pt x="3144034" y="-5256"/>
                  <a:pt x="3216171" y="40906"/>
                  <a:pt x="3309584" y="0"/>
                </a:cubicBezTo>
                <a:cubicBezTo>
                  <a:pt x="3402997" y="-40906"/>
                  <a:pt x="3582124" y="30069"/>
                  <a:pt x="3819663" y="0"/>
                </a:cubicBezTo>
                <a:cubicBezTo>
                  <a:pt x="4057202" y="-30069"/>
                  <a:pt x="4066386" y="8365"/>
                  <a:pt x="4163670" y="0"/>
                </a:cubicBezTo>
                <a:cubicBezTo>
                  <a:pt x="4260954" y="-8365"/>
                  <a:pt x="4690394" y="8394"/>
                  <a:pt x="4922858" y="0"/>
                </a:cubicBezTo>
                <a:cubicBezTo>
                  <a:pt x="5155322" y="-8394"/>
                  <a:pt x="5231505" y="31541"/>
                  <a:pt x="5349901" y="0"/>
                </a:cubicBezTo>
                <a:cubicBezTo>
                  <a:pt x="5468297" y="-31541"/>
                  <a:pt x="5757581" y="56739"/>
                  <a:pt x="6026053" y="0"/>
                </a:cubicBezTo>
                <a:cubicBezTo>
                  <a:pt x="6294525" y="-56739"/>
                  <a:pt x="6578459" y="42201"/>
                  <a:pt x="6785241" y="0"/>
                </a:cubicBezTo>
                <a:cubicBezTo>
                  <a:pt x="6992023" y="-42201"/>
                  <a:pt x="7091643" y="26231"/>
                  <a:pt x="7212284" y="0"/>
                </a:cubicBezTo>
                <a:cubicBezTo>
                  <a:pt x="7332925" y="-26231"/>
                  <a:pt x="7839045" y="69567"/>
                  <a:pt x="8303616" y="0"/>
                </a:cubicBezTo>
                <a:cubicBezTo>
                  <a:pt x="8336469" y="151815"/>
                  <a:pt x="8278687" y="216640"/>
                  <a:pt x="8303616" y="422680"/>
                </a:cubicBezTo>
                <a:cubicBezTo>
                  <a:pt x="8328545" y="628720"/>
                  <a:pt x="8296935" y="628179"/>
                  <a:pt x="8303616" y="808426"/>
                </a:cubicBezTo>
                <a:cubicBezTo>
                  <a:pt x="8310297" y="988673"/>
                  <a:pt x="8260590" y="1070478"/>
                  <a:pt x="8303616" y="1231106"/>
                </a:cubicBezTo>
                <a:cubicBezTo>
                  <a:pt x="8122903" y="1289107"/>
                  <a:pt x="7811788" y="1162174"/>
                  <a:pt x="7627464" y="1231106"/>
                </a:cubicBezTo>
                <a:cubicBezTo>
                  <a:pt x="7443140" y="1300038"/>
                  <a:pt x="7327451" y="1161159"/>
                  <a:pt x="7034349" y="1231106"/>
                </a:cubicBezTo>
                <a:cubicBezTo>
                  <a:pt x="6741248" y="1301053"/>
                  <a:pt x="6641075" y="1216530"/>
                  <a:pt x="6441234" y="1231106"/>
                </a:cubicBezTo>
                <a:cubicBezTo>
                  <a:pt x="6241393" y="1245682"/>
                  <a:pt x="6198232" y="1194872"/>
                  <a:pt x="6097227" y="1231106"/>
                </a:cubicBezTo>
                <a:cubicBezTo>
                  <a:pt x="5996222" y="1267340"/>
                  <a:pt x="5504681" y="1226174"/>
                  <a:pt x="5338039" y="1231106"/>
                </a:cubicBezTo>
                <a:cubicBezTo>
                  <a:pt x="5171397" y="1236038"/>
                  <a:pt x="4739408" y="1155951"/>
                  <a:pt x="4578851" y="1231106"/>
                </a:cubicBezTo>
                <a:cubicBezTo>
                  <a:pt x="4418294" y="1306261"/>
                  <a:pt x="4300212" y="1218525"/>
                  <a:pt x="4068772" y="1231106"/>
                </a:cubicBezTo>
                <a:cubicBezTo>
                  <a:pt x="3837332" y="1243687"/>
                  <a:pt x="3686464" y="1201660"/>
                  <a:pt x="3392620" y="1231106"/>
                </a:cubicBezTo>
                <a:cubicBezTo>
                  <a:pt x="3098776" y="1260552"/>
                  <a:pt x="3078193" y="1228617"/>
                  <a:pt x="2882541" y="1231106"/>
                </a:cubicBezTo>
                <a:cubicBezTo>
                  <a:pt x="2686889" y="1233595"/>
                  <a:pt x="2565638" y="1202490"/>
                  <a:pt x="2372462" y="1231106"/>
                </a:cubicBezTo>
                <a:cubicBezTo>
                  <a:pt x="2179286" y="1259722"/>
                  <a:pt x="1966922" y="1213123"/>
                  <a:pt x="1779346" y="1231106"/>
                </a:cubicBezTo>
                <a:cubicBezTo>
                  <a:pt x="1591770" y="1249089"/>
                  <a:pt x="1404010" y="1227064"/>
                  <a:pt x="1186231" y="1231106"/>
                </a:cubicBezTo>
                <a:cubicBezTo>
                  <a:pt x="968452" y="1235148"/>
                  <a:pt x="934280" y="1203735"/>
                  <a:pt x="842224" y="1231106"/>
                </a:cubicBezTo>
                <a:cubicBezTo>
                  <a:pt x="750168" y="1258477"/>
                  <a:pt x="286520" y="1163481"/>
                  <a:pt x="0" y="1231106"/>
                </a:cubicBezTo>
                <a:cubicBezTo>
                  <a:pt x="-14542" y="1099456"/>
                  <a:pt x="9046" y="1004378"/>
                  <a:pt x="0" y="796115"/>
                </a:cubicBezTo>
                <a:cubicBezTo>
                  <a:pt x="-9046" y="587852"/>
                  <a:pt x="39205" y="551021"/>
                  <a:pt x="0" y="361124"/>
                </a:cubicBezTo>
                <a:cubicBezTo>
                  <a:pt x="-39205" y="171227"/>
                  <a:pt x="30366" y="151962"/>
                  <a:pt x="0" y="0"/>
                </a:cubicBezTo>
                <a:close/>
              </a:path>
            </a:pathLst>
          </a:custGeom>
          <a:solidFill>
            <a:srgbClr val="85E2E6">
              <a:lumMod val="20000"/>
              <a:lumOff val="80000"/>
            </a:srgbClr>
          </a:solidFill>
          <a:ln w="38100">
            <a:solidFill>
              <a:srgbClr val="002060"/>
            </a:solidFill>
            <a:extLst>
              <a:ext uri="{C807C97D-BFC1-408E-A445-0C87EB9F89A2}">
                <ask:lineSketchStyleProps xmlns="" xmlns:ask="http://schemas.microsoft.com/office/drawing/2018/sketchyshapes" sd="3202726459">
                  <a:prstGeom prst="rect">
                    <a:avLst/>
                  </a:prstGeom>
                  <ask:type>
                    <ask:lineSketchScribble/>
                  </ask:type>
                </ask:lineSketchStyleProps>
              </a:ext>
            </a:extLst>
          </a:ln>
        </p:spPr>
        <p:txBody>
          <a:bodyPr wrap="square" lIns="121920" tIns="60960" rIns="121920" bIns="60960">
            <a:sp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r>
              <a:rPr kumimoji="0" lang="vi-VN" sz="36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cs typeface="Calibri" panose="020F0502020204030204" pitchFamily="34" charset="0"/>
                <a:sym typeface="Arial"/>
              </a:rPr>
              <a:t>Biết sử dụng câu văn đúng, hay và phù hợp với hoàn cảnh để viết đơn.</a:t>
            </a:r>
            <a:endParaRPr kumimoji="0" lang="en-US" sz="3600" b="0" i="0" u="none" strike="noStrike" kern="0" cap="none" spc="0" normalizeH="0" baseline="0" noProof="0" dirty="0" smtClean="0">
              <a:ln w="0"/>
              <a:solidFill>
                <a:srgbClr val="EFEFEF">
                  <a:lumMod val="10000"/>
                </a:srgbClr>
              </a:solidFill>
              <a:effectLst>
                <a:outerShdw blurRad="38100" dist="19050" dir="2700000" algn="tl" rotWithShape="0">
                  <a:srgbClr val="EFEFEF">
                    <a:alpha val="40000"/>
                  </a:srgbClr>
                </a:outerShdw>
              </a:effectLst>
              <a:uLnTx/>
              <a:uFillTx/>
              <a:cs typeface="Calibri" panose="020F0502020204030204" pitchFamily="34" charset="0"/>
              <a:sym typeface="Arial"/>
            </a:endParaRPr>
          </a:p>
        </p:txBody>
      </p:sp>
      <p:pic>
        <p:nvPicPr>
          <p:cNvPr id="10" name="Picture 6">
            <a:extLst>
              <a:ext uri="{FF2B5EF4-FFF2-40B4-BE49-F238E27FC236}">
                <a16:creationId xmlns:a16="http://schemas.microsoft.com/office/drawing/2014/main" id="{D01242B2-DA35-433A-B647-86F97C748A1F}"/>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2493822" y="1991933"/>
            <a:ext cx="1248877" cy="1282544"/>
          </a:xfrm>
          <a:prstGeom prst="rect">
            <a:avLst/>
          </a:prstGeom>
        </p:spPr>
      </p:pic>
      <p:pic>
        <p:nvPicPr>
          <p:cNvPr id="11" name="Picture 6">
            <a:extLst>
              <a:ext uri="{FF2B5EF4-FFF2-40B4-BE49-F238E27FC236}">
                <a16:creationId xmlns:a16="http://schemas.microsoft.com/office/drawing/2014/main" id="{8635A5F2-BB1C-47EC-88DC-7D855B10B148}"/>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2493823" y="3448303"/>
            <a:ext cx="1248877" cy="1282544"/>
          </a:xfrm>
          <a:prstGeom prst="rect">
            <a:avLst/>
          </a:prstGeom>
        </p:spPr>
      </p:pic>
    </p:spTree>
    <p:extLst>
      <p:ext uri="{BB962C8B-B14F-4D97-AF65-F5344CB8AC3E}">
        <p14:creationId xmlns:p14="http://schemas.microsoft.com/office/powerpoint/2010/main" val="31302954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
            <a:ext cx="12192000" cy="685753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3723" y="-25391"/>
            <a:ext cx="10770577" cy="6477190"/>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5524" y="4734769"/>
            <a:ext cx="3536477" cy="2073504"/>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162" y="-25391"/>
            <a:ext cx="3655008" cy="1935512"/>
          </a:xfrm>
          <a:prstGeom prst="rect">
            <a:avLst/>
          </a:prstGeom>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902" y="4871460"/>
            <a:ext cx="2201413" cy="1825685"/>
          </a:xfrm>
          <a:prstGeom prst="rect">
            <a:avLst/>
          </a:prstGeom>
        </p:spPr>
      </p:pic>
      <p:sp>
        <p:nvSpPr>
          <p:cNvPr id="11" name="Rectangle 10">
            <a:extLst>
              <a:ext uri="{FF2B5EF4-FFF2-40B4-BE49-F238E27FC236}">
                <a16:creationId xmlns:a16="http://schemas.microsoft.com/office/drawing/2014/main" id="{083AB8DE-89B1-49CA-B3F6-740300A42C43}"/>
              </a:ext>
            </a:extLst>
          </p:cNvPr>
          <p:cNvSpPr/>
          <p:nvPr/>
        </p:nvSpPr>
        <p:spPr>
          <a:xfrm>
            <a:off x="1450730" y="2180920"/>
            <a:ext cx="9416562" cy="1785104"/>
          </a:xfrm>
          <a:prstGeom prst="rect">
            <a:avLst/>
          </a:prstGeom>
          <a:noFill/>
        </p:spPr>
        <p:txBody>
          <a:bodyPr wrap="square" lIns="121920" tIns="60960" rIns="121920" bIns="60960">
            <a:spAutoFit/>
          </a:bodyPr>
          <a:lstStyle/>
          <a:p>
            <a:pPr algn="ctr" defTabSz="1219170">
              <a:buClr>
                <a:srgbClr val="000000"/>
              </a:buClr>
            </a:pPr>
            <a:r>
              <a:rPr lang="vi-VN" sz="3600" b="1" kern="0" dirty="0">
                <a:solidFill>
                  <a:srgbClr val="FFFFFF"/>
                </a:solidFill>
                <a:ea typeface="Calibri" panose="020F0502020204030204" pitchFamily="34" charset="0"/>
                <a:cs typeface="Calibri" panose="020F0502020204030204" pitchFamily="34" charset="0"/>
                <a:sym typeface="Arial"/>
              </a:rPr>
              <a:t>Chọn 1 trong 2 đề dưới đây:</a:t>
            </a:r>
          </a:p>
          <a:p>
            <a:pPr algn="just" defTabSz="1219170">
              <a:buClr>
                <a:srgbClr val="000000"/>
              </a:buClr>
            </a:pPr>
            <a:r>
              <a:rPr lang="vi-VN" sz="3600" b="1" kern="0" dirty="0">
                <a:solidFill>
                  <a:srgbClr val="FF0000"/>
                </a:solidFill>
                <a:ea typeface="Calibri" panose="020F0502020204030204" pitchFamily="34" charset="0"/>
                <a:cs typeface="Calibri" panose="020F0502020204030204" pitchFamily="34" charset="0"/>
                <a:sym typeface="Arial"/>
              </a:rPr>
              <a:t>Đề 1: Viết đơn xin tham gia câu lạc bộ em thích.</a:t>
            </a:r>
          </a:p>
          <a:p>
            <a:pPr algn="just" defTabSz="1219170">
              <a:buClr>
                <a:srgbClr val="000000"/>
              </a:buClr>
            </a:pPr>
            <a:r>
              <a:rPr lang="vi-VN" sz="3600" b="1" kern="0" dirty="0">
                <a:solidFill>
                  <a:srgbClr val="FF0000"/>
                </a:solidFill>
                <a:ea typeface="Calibri" panose="020F0502020204030204" pitchFamily="34" charset="0"/>
                <a:cs typeface="Calibri" panose="020F0502020204030204" pitchFamily="34" charset="0"/>
                <a:sym typeface="Arial"/>
              </a:rPr>
              <a:t>Đề 2: Viết đơn xin nghỉ một buổi học</a:t>
            </a:r>
            <a:endParaRPr lang="en-US" sz="9600" b="1" kern="0" spc="67" dirty="0">
              <a:ln w="0"/>
              <a:solidFill>
                <a:srgbClr val="FF0000"/>
              </a:solidFill>
              <a:effectLst>
                <a:innerShdw blurRad="63500" dist="50800" dir="13500000">
                  <a:srgbClr val="000000">
                    <a:alpha val="50000"/>
                  </a:srgbClr>
                </a:innerShdw>
              </a:effectLst>
              <a:cs typeface="Calibri" panose="020F0502020204030204" pitchFamily="34" charset="0"/>
              <a:sym typeface="Arial"/>
            </a:endParaRPr>
          </a:p>
        </p:txBody>
      </p:sp>
    </p:spTree>
    <p:extLst>
      <p:ext uri="{BB962C8B-B14F-4D97-AF65-F5344CB8AC3E}">
        <p14:creationId xmlns:p14="http://schemas.microsoft.com/office/powerpoint/2010/main" val="42448588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1"/>
            <a:ext cx="12192000" cy="6857532"/>
          </a:xfrm>
          <a:prstGeom prst="rect">
            <a:avLst/>
          </a:prstGeom>
        </p:spPr>
      </p:pic>
      <p:pic>
        <p:nvPicPr>
          <p:cNvPr id="3" name="Picture 2">
            <a:extLst>
              <a:ext uri="{FF2B5EF4-FFF2-40B4-BE49-F238E27FC236}">
                <a16:creationId xmlns:a16="http://schemas.microsoft.com/office/drawing/2014/main" id="{E04FA2D3-8EBD-1D0C-725E-D94A7AB05B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96770" y="2582747"/>
            <a:ext cx="2569521" cy="4161414"/>
          </a:xfrm>
          <a:prstGeom prst="rect">
            <a:avLst/>
          </a:prstGeom>
        </p:spPr>
      </p:pic>
      <p:sp>
        <p:nvSpPr>
          <p:cNvPr id="6" name="Google Shape;540;p32">
            <a:extLst>
              <a:ext uri="{FF2B5EF4-FFF2-40B4-BE49-F238E27FC236}">
                <a16:creationId xmlns:a16="http://schemas.microsoft.com/office/drawing/2014/main" id="{25EDEA26-175A-405A-BD72-026218FF1ED2}"/>
              </a:ext>
            </a:extLst>
          </p:cNvPr>
          <p:cNvSpPr/>
          <p:nvPr/>
        </p:nvSpPr>
        <p:spPr>
          <a:xfrm flipH="1">
            <a:off x="1918250" y="573064"/>
            <a:ext cx="9640958" cy="868109"/>
          </a:xfrm>
          <a:prstGeom prst="roundRect">
            <a:avLst>
              <a:gd name="adj" fmla="val 16667"/>
            </a:avLst>
          </a:prstGeom>
          <a:solidFill>
            <a:srgbClr val="EFEFEF"/>
          </a:solidFill>
          <a:ln>
            <a:noFill/>
          </a:ln>
        </p:spPr>
        <p:txBody>
          <a:bodyPr spcFirstLastPara="1" wrap="square" lIns="121900" tIns="121900" rIns="121900" bIns="121900" anchor="ctr" anchorCtr="0">
            <a:noAutofit/>
          </a:bodyPr>
          <a:lstStyle/>
          <a:p>
            <a:pPr algn="just" defTabSz="1219170">
              <a:buClr>
                <a:srgbClr val="000000"/>
              </a:buClr>
            </a:pPr>
            <a:r>
              <a:rPr lang="vi-VN" sz="2667" b="1" kern="0" dirty="0">
                <a:solidFill>
                  <a:srgbClr val="002060"/>
                </a:solidFill>
                <a:latin typeface="Arial"/>
                <a:cs typeface="Arial"/>
                <a:sym typeface="Arial"/>
              </a:rPr>
              <a:t>Dựa vào mẫu đơn trong hoạt động Viết ở Bài 23, viết đơn theo yêu cầu em đã chọn.</a:t>
            </a:r>
            <a:endParaRPr sz="2667" b="1" kern="0" dirty="0">
              <a:solidFill>
                <a:srgbClr val="002060"/>
              </a:solidFill>
              <a:latin typeface="Arial"/>
              <a:cs typeface="Arial"/>
              <a:sym typeface="Arial"/>
            </a:endParaRPr>
          </a:p>
        </p:txBody>
      </p:sp>
      <p:pic>
        <p:nvPicPr>
          <p:cNvPr id="7" name="Picture 2">
            <a:extLst>
              <a:ext uri="{FF2B5EF4-FFF2-40B4-BE49-F238E27FC236}">
                <a16:creationId xmlns:a16="http://schemas.microsoft.com/office/drawing/2014/main" id="{789C2052-BFC0-4F2F-A05A-43B8D3F5CC11}"/>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rot="5189649">
            <a:off x="449257" y="343947"/>
            <a:ext cx="1124020" cy="1326342"/>
          </a:xfrm>
          <a:prstGeom prst="rect">
            <a:avLst/>
          </a:prstGeom>
        </p:spPr>
      </p:pic>
      <p:sp>
        <p:nvSpPr>
          <p:cNvPr id="8" name="Rectangle 7">
            <a:extLst>
              <a:ext uri="{FF2B5EF4-FFF2-40B4-BE49-F238E27FC236}">
                <a16:creationId xmlns:a16="http://schemas.microsoft.com/office/drawing/2014/main" id="{6852CDA0-2EBA-4C90-8C8B-7690FC072750}"/>
              </a:ext>
            </a:extLst>
          </p:cNvPr>
          <p:cNvSpPr/>
          <p:nvPr/>
        </p:nvSpPr>
        <p:spPr>
          <a:xfrm>
            <a:off x="606056" y="405606"/>
            <a:ext cx="767774" cy="1231106"/>
          </a:xfrm>
          <a:prstGeom prst="rect">
            <a:avLst/>
          </a:prstGeom>
          <a:noFill/>
        </p:spPr>
        <p:txBody>
          <a:bodyPr wrap="none" lIns="121920" tIns="60960" rIns="121920" bIns="60960">
            <a:spAutoFit/>
          </a:bodyPr>
          <a:lstStyle/>
          <a:p>
            <a:pPr algn="ctr" defTabSz="1219170">
              <a:buClr>
                <a:srgbClr val="000000"/>
              </a:buClr>
            </a:pPr>
            <a:r>
              <a:rPr lang="en-US" sz="7200" b="1" kern="0" spc="67" dirty="0">
                <a:ln w="0"/>
                <a:solidFill>
                  <a:srgbClr val="6B4C6D"/>
                </a:solidFill>
                <a:effectLst>
                  <a:innerShdw blurRad="63500" dist="50800" dir="13500000">
                    <a:srgbClr val="000000">
                      <a:alpha val="50000"/>
                    </a:srgbClr>
                  </a:innerShdw>
                </a:effectLst>
                <a:latin typeface="Arial"/>
                <a:cs typeface="Arial"/>
                <a:sym typeface="Arial"/>
              </a:rPr>
              <a:t>1</a:t>
            </a:r>
          </a:p>
        </p:txBody>
      </p:sp>
      <p:grpSp>
        <p:nvGrpSpPr>
          <p:cNvPr id="9" name="Group 8">
            <a:extLst>
              <a:ext uri="{FF2B5EF4-FFF2-40B4-BE49-F238E27FC236}">
                <a16:creationId xmlns:a16="http://schemas.microsoft.com/office/drawing/2014/main" id="{8BC73A7F-DB13-F381-C874-7BC5FF22A746}"/>
              </a:ext>
            </a:extLst>
          </p:cNvPr>
          <p:cNvGrpSpPr/>
          <p:nvPr/>
        </p:nvGrpSpPr>
        <p:grpSpPr>
          <a:xfrm>
            <a:off x="2427440" y="1608630"/>
            <a:ext cx="7880585" cy="1314504"/>
            <a:chOff x="1209557" y="3516548"/>
            <a:chExt cx="6929732" cy="1229511"/>
          </a:xfrm>
        </p:grpSpPr>
        <p:pic>
          <p:nvPicPr>
            <p:cNvPr id="10" name="Picture 5">
              <a:extLst>
                <a:ext uri="{FF2B5EF4-FFF2-40B4-BE49-F238E27FC236}">
                  <a16:creationId xmlns:a16="http://schemas.microsoft.com/office/drawing/2014/main" id="{6A00EF26-A827-83FA-196C-A8FEE7FD380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a:off x="1209557" y="3516548"/>
              <a:ext cx="6929732" cy="1229511"/>
            </a:xfrm>
            <a:prstGeom prst="rect">
              <a:avLst/>
            </a:prstGeom>
          </p:spPr>
        </p:pic>
        <p:sp>
          <p:nvSpPr>
            <p:cNvPr id="11" name="Rectangle 10">
              <a:extLst>
                <a:ext uri="{FF2B5EF4-FFF2-40B4-BE49-F238E27FC236}">
                  <a16:creationId xmlns:a16="http://schemas.microsoft.com/office/drawing/2014/main" id="{3D9DE8B8-9132-E0F2-6A87-F98F500956A6}"/>
                </a:ext>
              </a:extLst>
            </p:cNvPr>
            <p:cNvSpPr/>
            <p:nvPr/>
          </p:nvSpPr>
          <p:spPr>
            <a:xfrm>
              <a:off x="2275456" y="3777360"/>
              <a:ext cx="4797948" cy="600164"/>
            </a:xfrm>
            <a:prstGeom prst="rect">
              <a:avLst/>
            </a:prstGeom>
            <a:noFill/>
          </p:spPr>
          <p:txBody>
            <a:bodyPr wrap="none" lIns="121920" tIns="60960" rIns="121920" bIns="60960">
              <a:spAutoFit/>
            </a:bodyPr>
            <a:lstStyle/>
            <a:p>
              <a:pPr algn="ctr" defTabSz="1219170">
                <a:buClr>
                  <a:srgbClr val="000000"/>
                </a:buClr>
              </a:pP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Đơn</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được</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gửi</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cho</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ai?</a:t>
              </a:r>
            </a:p>
          </p:txBody>
        </p:sp>
      </p:grpSp>
      <p:grpSp>
        <p:nvGrpSpPr>
          <p:cNvPr id="12" name="Group 11">
            <a:extLst>
              <a:ext uri="{FF2B5EF4-FFF2-40B4-BE49-F238E27FC236}">
                <a16:creationId xmlns:a16="http://schemas.microsoft.com/office/drawing/2014/main" id="{89FC78A3-5A8A-882E-AF88-F42C78062050}"/>
              </a:ext>
            </a:extLst>
          </p:cNvPr>
          <p:cNvGrpSpPr/>
          <p:nvPr/>
        </p:nvGrpSpPr>
        <p:grpSpPr>
          <a:xfrm>
            <a:off x="2798436" y="3201975"/>
            <a:ext cx="7880585" cy="1314504"/>
            <a:chOff x="1209557" y="3516548"/>
            <a:chExt cx="6929732" cy="1229511"/>
          </a:xfrm>
        </p:grpSpPr>
        <p:pic>
          <p:nvPicPr>
            <p:cNvPr id="13" name="Picture 5">
              <a:extLst>
                <a:ext uri="{FF2B5EF4-FFF2-40B4-BE49-F238E27FC236}">
                  <a16:creationId xmlns:a16="http://schemas.microsoft.com/office/drawing/2014/main" id="{543D4973-FDC1-9D0A-64A4-9C4D76CF0F1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a:off x="1209557" y="3516548"/>
              <a:ext cx="6929732" cy="1229511"/>
            </a:xfrm>
            <a:prstGeom prst="rect">
              <a:avLst/>
            </a:prstGeom>
          </p:spPr>
        </p:pic>
        <p:sp>
          <p:nvSpPr>
            <p:cNvPr id="14" name="Rectangle 13">
              <a:extLst>
                <a:ext uri="{FF2B5EF4-FFF2-40B4-BE49-F238E27FC236}">
                  <a16:creationId xmlns:a16="http://schemas.microsoft.com/office/drawing/2014/main" id="{CDCD99F7-3557-BF1F-7D6A-9754025B14AB}"/>
                </a:ext>
              </a:extLst>
            </p:cNvPr>
            <p:cNvSpPr/>
            <p:nvPr/>
          </p:nvSpPr>
          <p:spPr>
            <a:xfrm>
              <a:off x="2062356" y="3777360"/>
              <a:ext cx="5224160" cy="748479"/>
            </a:xfrm>
            <a:prstGeom prst="rect">
              <a:avLst/>
            </a:prstGeom>
            <a:noFill/>
          </p:spPr>
          <p:txBody>
            <a:bodyPr wrap="none" lIns="121920" tIns="60960" rIns="121920" bIns="60960">
              <a:spAutoFit/>
            </a:bodyPr>
            <a:lstStyle/>
            <a:p>
              <a:pPr algn="ctr" defTabSz="1219170">
                <a:buClr>
                  <a:srgbClr val="000000"/>
                </a:buClr>
              </a:pP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Lý do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viết</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đơn</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là</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400" b="1" kern="0" spc="67" dirty="0" err="1">
                  <a:ln w="0"/>
                  <a:solidFill>
                    <a:srgbClr val="FFFFFF"/>
                  </a:solidFill>
                  <a:effectLst>
                    <a:innerShdw blurRad="63500" dist="50800" dir="13500000">
                      <a:srgbClr val="000000">
                        <a:alpha val="50000"/>
                      </a:srgbClr>
                    </a:innerShdw>
                  </a:effectLst>
                  <a:latin typeface="Arial"/>
                  <a:cs typeface="Arial"/>
                  <a:sym typeface="Arial"/>
                </a:rPr>
                <a:t>gì</a:t>
              </a:r>
              <a:r>
                <a:rPr lang="en-US" sz="4400" b="1" kern="0" spc="67" dirty="0">
                  <a:ln w="0"/>
                  <a:solidFill>
                    <a:srgbClr val="FFFFFF"/>
                  </a:solidFill>
                  <a:effectLst>
                    <a:innerShdw blurRad="63500" dist="50800" dir="13500000">
                      <a:srgbClr val="000000">
                        <a:alpha val="50000"/>
                      </a:srgbClr>
                    </a:innerShdw>
                  </a:effectLst>
                  <a:latin typeface="Arial"/>
                  <a:cs typeface="Arial"/>
                  <a:sym typeface="Arial"/>
                </a:rPr>
                <a:t>?</a:t>
              </a:r>
            </a:p>
          </p:txBody>
        </p:sp>
      </p:grpSp>
      <p:grpSp>
        <p:nvGrpSpPr>
          <p:cNvPr id="15" name="Group 14">
            <a:extLst>
              <a:ext uri="{FF2B5EF4-FFF2-40B4-BE49-F238E27FC236}">
                <a16:creationId xmlns:a16="http://schemas.microsoft.com/office/drawing/2014/main" id="{BBA3C923-8833-AB4F-2E0F-A0E13024991F}"/>
              </a:ext>
            </a:extLst>
          </p:cNvPr>
          <p:cNvGrpSpPr/>
          <p:nvPr/>
        </p:nvGrpSpPr>
        <p:grpSpPr>
          <a:xfrm>
            <a:off x="3539920" y="4625518"/>
            <a:ext cx="7978452" cy="1751825"/>
            <a:chOff x="1209557" y="3516547"/>
            <a:chExt cx="7015790" cy="1638556"/>
          </a:xfrm>
        </p:grpSpPr>
        <p:pic>
          <p:nvPicPr>
            <p:cNvPr id="16" name="Picture 5">
              <a:extLst>
                <a:ext uri="{FF2B5EF4-FFF2-40B4-BE49-F238E27FC236}">
                  <a16:creationId xmlns:a16="http://schemas.microsoft.com/office/drawing/2014/main" id="{7AF2957F-C473-B2F0-8C53-5112BA6B185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a:off x="1209557" y="3516547"/>
              <a:ext cx="6929732" cy="1638556"/>
            </a:xfrm>
            <a:prstGeom prst="rect">
              <a:avLst/>
            </a:prstGeom>
          </p:spPr>
        </p:pic>
        <p:sp>
          <p:nvSpPr>
            <p:cNvPr id="17" name="Rectangle 16">
              <a:extLst>
                <a:ext uri="{FF2B5EF4-FFF2-40B4-BE49-F238E27FC236}">
                  <a16:creationId xmlns:a16="http://schemas.microsoft.com/office/drawing/2014/main" id="{3F19BDB6-6051-5957-8B2B-614A6F9D4A67}"/>
                </a:ext>
              </a:extLst>
            </p:cNvPr>
            <p:cNvSpPr/>
            <p:nvPr/>
          </p:nvSpPr>
          <p:spPr>
            <a:xfrm>
              <a:off x="1340657" y="3721581"/>
              <a:ext cx="6884690" cy="1266656"/>
            </a:xfrm>
            <a:prstGeom prst="rect">
              <a:avLst/>
            </a:prstGeom>
            <a:noFill/>
          </p:spPr>
          <p:txBody>
            <a:bodyPr wrap="square" lIns="121920" tIns="60960" rIns="121920" bIns="60960">
              <a:spAutoFit/>
            </a:bodyPr>
            <a:lstStyle/>
            <a:p>
              <a:pPr algn="ctr" defTabSz="1219170">
                <a:buClr>
                  <a:srgbClr val="000000"/>
                </a:buClr>
              </a:pP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Các</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mục</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trong</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đơn</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được</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trình</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bày</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như</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thế</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 </a:t>
              </a:r>
              <a:r>
                <a:rPr lang="en-US" sz="4000" b="1" kern="0" spc="67" dirty="0" err="1">
                  <a:ln w="0"/>
                  <a:solidFill>
                    <a:srgbClr val="FFFFFF"/>
                  </a:solidFill>
                  <a:effectLst>
                    <a:innerShdw blurRad="63500" dist="50800" dir="13500000">
                      <a:srgbClr val="000000">
                        <a:alpha val="50000"/>
                      </a:srgbClr>
                    </a:innerShdw>
                  </a:effectLst>
                  <a:latin typeface="Arial"/>
                  <a:cs typeface="Arial"/>
                  <a:sym typeface="Arial"/>
                </a:rPr>
                <a:t>nào</a:t>
              </a:r>
              <a:r>
                <a:rPr lang="en-US" sz="4000" b="1" kern="0" spc="67" dirty="0">
                  <a:ln w="0"/>
                  <a:solidFill>
                    <a:srgbClr val="FFFFFF"/>
                  </a:solidFill>
                  <a:effectLst>
                    <a:innerShdw blurRad="63500" dist="50800" dir="13500000">
                      <a:srgbClr val="000000">
                        <a:alpha val="50000"/>
                      </a:srgbClr>
                    </a:innerShdw>
                  </a:effectLst>
                  <a:latin typeface="Arial"/>
                  <a:cs typeface="Arial"/>
                  <a:sym typeface="Arial"/>
                </a:rPr>
                <a:t>?</a:t>
              </a:r>
            </a:p>
          </p:txBody>
        </p:sp>
      </p:grpSp>
    </p:spTree>
    <p:extLst>
      <p:ext uri="{BB962C8B-B14F-4D97-AF65-F5344CB8AC3E}">
        <p14:creationId xmlns:p14="http://schemas.microsoft.com/office/powerpoint/2010/main" val="41231045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1"/>
            <a:ext cx="12192000" cy="6857532"/>
          </a:xfrm>
          <a:prstGeom prst="rect">
            <a:avLst/>
          </a:prstGeom>
        </p:spPr>
      </p:pic>
      <p:sp>
        <p:nvSpPr>
          <p:cNvPr id="2" name="Rectangle 1"/>
          <p:cNvSpPr/>
          <p:nvPr/>
        </p:nvSpPr>
        <p:spPr>
          <a:xfrm>
            <a:off x="50106" y="366401"/>
            <a:ext cx="11808800" cy="6225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8968"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prstClr val="white"/>
              </a:solidFill>
              <a:effectLst/>
              <a:uLnTx/>
              <a:uFillTx/>
              <a:latin typeface="Calibri"/>
              <a:ea typeface="微软雅黑"/>
              <a:cs typeface="+mn-cs"/>
            </a:endParaRPr>
          </a:p>
        </p:txBody>
      </p:sp>
      <p:sp>
        <p:nvSpPr>
          <p:cNvPr id="6" name="Cloud 5">
            <a:extLst>
              <a:ext uri="{FF2B5EF4-FFF2-40B4-BE49-F238E27FC236}">
                <a16:creationId xmlns:a16="http://schemas.microsoft.com/office/drawing/2014/main" id="{BE56DD7E-6129-0216-A444-E0C276025EDC}"/>
              </a:ext>
            </a:extLst>
          </p:cNvPr>
          <p:cNvSpPr/>
          <p:nvPr/>
        </p:nvSpPr>
        <p:spPr>
          <a:xfrm>
            <a:off x="3544238" y="705678"/>
            <a:ext cx="7446147" cy="2791350"/>
          </a:xfrm>
          <a:prstGeom prst="cloud">
            <a:avLst/>
          </a:prstGeom>
          <a:solidFill>
            <a:srgbClr val="B2B911">
              <a:lumMod val="20000"/>
              <a:lumOff val="80000"/>
            </a:srgbClr>
          </a:solidFill>
          <a:ln w="25400" cap="flat" cmpd="sng" algn="ctr">
            <a:solidFill>
              <a:srgbClr val="85E2E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Các</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em</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làm</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bài</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trong</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khoảng</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20-25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phút</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r>
              <a:rPr kumimoji="0" lang="en-US" sz="3200" b="1" i="0" u="none" strike="noStrike" kern="0" cap="none" spc="0" normalizeH="0" baseline="0" noProof="0" dirty="0" err="1" smtClean="0">
                <a:ln>
                  <a:noFill/>
                </a:ln>
                <a:solidFill>
                  <a:srgbClr val="002060"/>
                </a:solidFill>
                <a:effectLst/>
                <a:uLnTx/>
                <a:uFillTx/>
                <a:latin typeface="Arial"/>
                <a:ea typeface="+mn-ea"/>
                <a:cs typeface="+mn-cs"/>
              </a:rPr>
              <a:t>nhé</a:t>
            </a:r>
            <a:r>
              <a:rPr kumimoji="0" lang="en-US" sz="3200" b="1" i="0" u="none" strike="noStrike" kern="0" cap="none" spc="0" normalizeH="0" baseline="0" noProof="0" dirty="0" smtClean="0">
                <a:ln>
                  <a:noFill/>
                </a:ln>
                <a:solidFill>
                  <a:srgbClr val="002060"/>
                </a:solidFill>
                <a:effectLst/>
                <a:uLnTx/>
                <a:uFillTx/>
                <a:latin typeface="Arial"/>
                <a:ea typeface="+mn-ea"/>
                <a:cs typeface="+mn-cs"/>
              </a:rPr>
              <a:t>! </a:t>
            </a:r>
          </a:p>
        </p:txBody>
      </p:sp>
      <p:pic>
        <p:nvPicPr>
          <p:cNvPr id="7" name="Picture 6" descr="Teaching-rafiki">
            <a:extLst>
              <a:ext uri="{FF2B5EF4-FFF2-40B4-BE49-F238E27FC236}">
                <a16:creationId xmlns:a16="http://schemas.microsoft.com/office/drawing/2014/main" id="{F00027C8-6006-0557-41B2-8BE168F609D7}"/>
              </a:ext>
            </a:extLst>
          </p:cNvPr>
          <p:cNvPicPr>
            <a:picLocks noChangeAspect="1"/>
          </p:cNvPicPr>
          <p:nvPr/>
        </p:nvPicPr>
        <p:blipFill>
          <a:blip r:embed="rId4"/>
          <a:stretch>
            <a:fillRect/>
          </a:stretch>
        </p:blipFill>
        <p:spPr>
          <a:xfrm>
            <a:off x="202223" y="1580928"/>
            <a:ext cx="4835770" cy="5276695"/>
          </a:xfrm>
          <a:prstGeom prst="rect">
            <a:avLst/>
          </a:prstGeom>
        </p:spPr>
      </p:pic>
    </p:spTree>
    <p:extLst>
      <p:ext uri="{BB962C8B-B14F-4D97-AF65-F5344CB8AC3E}">
        <p14:creationId xmlns:p14="http://schemas.microsoft.com/office/powerpoint/2010/main" val="28916323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1024572" y="1676400"/>
            <a:ext cx="5405320" cy="4114800"/>
          </a:xfrm>
          <a:prstGeom prst="rect">
            <a:avLst/>
          </a:prstGeom>
        </p:spPr>
      </p:pic>
      <p:sp>
        <p:nvSpPr>
          <p:cNvPr id="7" name="Rectangles 6"/>
          <p:cNvSpPr/>
          <p:nvPr/>
        </p:nvSpPr>
        <p:spPr>
          <a:xfrm>
            <a:off x="1951633" y="2627243"/>
            <a:ext cx="3793183" cy="2308324"/>
          </a:xfrm>
          <a:prstGeom prst="rect">
            <a:avLst/>
          </a:prstGeom>
          <a:noFill/>
          <a:ln>
            <a:no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Em</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hãy</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soát</a:t>
            </a:r>
            <a:r>
              <a:rPr kumimoji="0" lang="en-GB" altLang="en-US" sz="4800" b="1" i="0" u="none" strike="noStrike" kern="1200" cap="none" spc="0" normalizeH="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lại</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bài</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và</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sửa</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lỗi</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a:t>
            </a:r>
            <a:r>
              <a:rPr kumimoji="0" lang="en-GB" altLang="en-US" sz="4800" b="1" i="0" u="none" strike="noStrike" kern="1200" cap="none" spc="0" normalizeH="0" baseline="0" noProof="0" dirty="0" err="1">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nhé</a:t>
            </a:r>
            <a:r>
              <a:rPr kumimoji="0" lang="en-GB" altLang="en-US" sz="48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a:t>
            </a:r>
          </a:p>
        </p:txBody>
      </p:sp>
      <p:pic>
        <p:nvPicPr>
          <p:cNvPr id="6" name="Picture 2">
            <a:extLst>
              <a:ext uri="{FF2B5EF4-FFF2-40B4-BE49-F238E27FC236}">
                <a16:creationId xmlns:a16="http://schemas.microsoft.com/office/drawing/2014/main" id="{6BC55910-5BA3-4443-B1F6-0057647EF1BC}"/>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a:off x="6569533" y="1371600"/>
            <a:ext cx="4817331" cy="4720985"/>
          </a:xfrm>
          <a:prstGeom prst="rect">
            <a:avLst/>
          </a:prstGeom>
        </p:spPr>
      </p:pic>
      <p:pic>
        <p:nvPicPr>
          <p:cNvPr id="2" name="Picture 1">
            <a:extLst>
              <a:ext uri="{FF2B5EF4-FFF2-40B4-BE49-F238E27FC236}">
                <a16:creationId xmlns:a16="http://schemas.microsoft.com/office/drawing/2014/main" id="{4C6C4E19-244D-9EA4-F1CB-B4C7A35784AE}"/>
              </a:ext>
            </a:extLst>
          </p:cNvPr>
          <p:cNvPicPr>
            <a:picLocks noChangeAspect="1"/>
          </p:cNvPicPr>
          <p:nvPr/>
        </p:nvPicPr>
        <p:blipFill>
          <a:blip r:embed="rId7"/>
          <a:stretch>
            <a:fillRect/>
          </a:stretch>
        </p:blipFill>
        <p:spPr>
          <a:xfrm>
            <a:off x="3094492" y="235560"/>
            <a:ext cx="6639119" cy="1457070"/>
          </a:xfrm>
          <a:prstGeom prst="rect">
            <a:avLst/>
          </a:prstGeom>
        </p:spPr>
      </p:pic>
      <p:pic>
        <p:nvPicPr>
          <p:cNvPr id="8" name="Picture 7" descr="Teaching-rafiki">
            <a:extLst>
              <a:ext uri="{FF2B5EF4-FFF2-40B4-BE49-F238E27FC236}">
                <a16:creationId xmlns:a16="http://schemas.microsoft.com/office/drawing/2014/main" id="{F00027C8-6006-0557-41B2-8BE168F609D7}"/>
              </a:ext>
            </a:extLst>
          </p:cNvPr>
          <p:cNvPicPr>
            <a:picLocks noChangeAspect="1"/>
          </p:cNvPicPr>
          <p:nvPr/>
        </p:nvPicPr>
        <p:blipFill>
          <a:blip r:embed="rId8"/>
          <a:stretch>
            <a:fillRect/>
          </a:stretch>
        </p:blipFill>
        <p:spPr>
          <a:xfrm>
            <a:off x="897006" y="1580928"/>
            <a:ext cx="6000751" cy="60007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p14:window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53"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6C4E19-244D-9EA4-F1CB-B4C7A35784AE}"/>
              </a:ext>
            </a:extLst>
          </p:cNvPr>
          <p:cNvPicPr>
            <a:picLocks noChangeAspect="1"/>
          </p:cNvPicPr>
          <p:nvPr/>
        </p:nvPicPr>
        <p:blipFill>
          <a:blip r:embed="rId3"/>
          <a:stretch>
            <a:fillRect/>
          </a:stretch>
        </p:blipFill>
        <p:spPr>
          <a:xfrm>
            <a:off x="3094492" y="235560"/>
            <a:ext cx="6639119" cy="1457070"/>
          </a:xfrm>
          <a:prstGeom prst="rect">
            <a:avLst/>
          </a:prstGeom>
        </p:spPr>
      </p:pic>
      <p:pic>
        <p:nvPicPr>
          <p:cNvPr id="9" name="Picture 4">
            <a:extLst>
              <a:ext uri="{FF2B5EF4-FFF2-40B4-BE49-F238E27FC236}">
                <a16:creationId xmlns:a16="http://schemas.microsoft.com/office/drawing/2014/main" id="{1C7A83E5-95DB-E35B-F5AA-9A9AA570CF32}"/>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rot="5621135">
            <a:off x="599351" y="955113"/>
            <a:ext cx="3796887" cy="4184432"/>
          </a:xfrm>
          <a:prstGeom prst="rect">
            <a:avLst/>
          </a:prstGeom>
        </p:spPr>
      </p:pic>
      <p:sp>
        <p:nvSpPr>
          <p:cNvPr id="10" name="Rectangles 3">
            <a:extLst>
              <a:ext uri="{FF2B5EF4-FFF2-40B4-BE49-F238E27FC236}">
                <a16:creationId xmlns:a16="http://schemas.microsoft.com/office/drawing/2014/main" id="{1331B727-8BF6-2B36-FACE-D2E3DCBFEAE5}"/>
              </a:ext>
            </a:extLst>
          </p:cNvPr>
          <p:cNvSpPr/>
          <p:nvPr/>
        </p:nvSpPr>
        <p:spPr>
          <a:xfrm>
            <a:off x="487018" y="2191201"/>
            <a:ext cx="3647660" cy="1754326"/>
          </a:xfrm>
          <a:prstGeom prst="rect">
            <a:avLst/>
          </a:prstGeom>
          <a:noFill/>
          <a:ln>
            <a:noFill/>
          </a:ln>
        </p:spPr>
        <p:txBody>
          <a:bodyPr wrap="square" rtlCol="0" anchor="t">
            <a:spAutoFit/>
          </a:bodyPr>
          <a:lstStyle/>
          <a:p>
            <a:pPr algn="ct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Quốc</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hiệu</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tiêu</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ngữ</a:t>
            </a:r>
            <a:endPar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endParaRPr>
          </a:p>
        </p:txBody>
      </p:sp>
      <p:pic>
        <p:nvPicPr>
          <p:cNvPr id="11" name="Picture 4">
            <a:extLst>
              <a:ext uri="{FF2B5EF4-FFF2-40B4-BE49-F238E27FC236}">
                <a16:creationId xmlns:a16="http://schemas.microsoft.com/office/drawing/2014/main" id="{913A8586-E611-275C-9E94-29240A2B05F2}"/>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rot="5621135">
            <a:off x="4617354" y="1123913"/>
            <a:ext cx="3796887" cy="3707735"/>
          </a:xfrm>
          <a:prstGeom prst="rect">
            <a:avLst/>
          </a:prstGeom>
        </p:spPr>
      </p:pic>
      <p:sp>
        <p:nvSpPr>
          <p:cNvPr id="12" name="Rectangles 3">
            <a:extLst>
              <a:ext uri="{FF2B5EF4-FFF2-40B4-BE49-F238E27FC236}">
                <a16:creationId xmlns:a16="http://schemas.microsoft.com/office/drawing/2014/main" id="{3E6AC966-C0A8-7493-4E14-087AC5C9DA8C}"/>
              </a:ext>
            </a:extLst>
          </p:cNvPr>
          <p:cNvSpPr/>
          <p:nvPr/>
        </p:nvSpPr>
        <p:spPr>
          <a:xfrm>
            <a:off x="4742876" y="2254278"/>
            <a:ext cx="3647660" cy="923330"/>
          </a:xfrm>
          <a:prstGeom prst="rect">
            <a:avLst/>
          </a:prstGeom>
          <a:noFill/>
          <a:ln>
            <a:noFill/>
          </a:ln>
        </p:spPr>
        <p:txBody>
          <a:bodyPr wrap="square" rtlCol="0" anchor="t">
            <a:spAutoFit/>
          </a:bodyPr>
          <a:lstStyle/>
          <a:p>
            <a:pPr algn="ct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Tên</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đơn</a:t>
            </a:r>
            <a:endPar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endParaRPr>
          </a:p>
        </p:txBody>
      </p:sp>
      <p:pic>
        <p:nvPicPr>
          <p:cNvPr id="13" name="Picture 4">
            <a:extLst>
              <a:ext uri="{FF2B5EF4-FFF2-40B4-BE49-F238E27FC236}">
                <a16:creationId xmlns:a16="http://schemas.microsoft.com/office/drawing/2014/main" id="{1B6C8496-9EBB-CB39-67F5-88A3FBB3F44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rot="5621135">
            <a:off x="8244218" y="1123911"/>
            <a:ext cx="3796887" cy="3707735"/>
          </a:xfrm>
          <a:prstGeom prst="rect">
            <a:avLst/>
          </a:prstGeom>
        </p:spPr>
      </p:pic>
      <p:sp>
        <p:nvSpPr>
          <p:cNvPr id="14" name="Rectangles 3">
            <a:extLst>
              <a:ext uri="{FF2B5EF4-FFF2-40B4-BE49-F238E27FC236}">
                <a16:creationId xmlns:a16="http://schemas.microsoft.com/office/drawing/2014/main" id="{1774EA16-D224-C2FE-128D-AFEABD2B3E37}"/>
              </a:ext>
            </a:extLst>
          </p:cNvPr>
          <p:cNvSpPr/>
          <p:nvPr/>
        </p:nvSpPr>
        <p:spPr>
          <a:xfrm>
            <a:off x="8467070" y="2100615"/>
            <a:ext cx="3647660" cy="1754326"/>
          </a:xfrm>
          <a:prstGeom prst="rect">
            <a:avLst/>
          </a:prstGeom>
          <a:noFill/>
          <a:ln>
            <a:noFill/>
          </a:ln>
        </p:spPr>
        <p:txBody>
          <a:bodyPr wrap="square" rtlCol="0" anchor="t">
            <a:spAutoFit/>
          </a:bodyPr>
          <a:lstStyle/>
          <a:p>
            <a:pPr algn="ct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Nội</a:t>
            </a:r>
            <a:r>
              <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rPr>
              <a:t> dung </a:t>
            </a:r>
            <a:r>
              <a:rPr lang="en-GB" altLang="en-US" sz="5400" b="1" dirty="0" err="1">
                <a:solidFill>
                  <a:srgbClr val="002060"/>
                </a:solidFill>
                <a:effectLst>
                  <a:outerShdw blurRad="38100" dist="19050" dir="2700000" algn="tl" rotWithShape="0">
                    <a:srgbClr val="EFEFEF">
                      <a:alpha val="40000"/>
                    </a:srgbClr>
                  </a:outerShdw>
                </a:effectLst>
                <a:cs typeface="Calibri" panose="020F0502020204030204" pitchFamily="34" charset="0"/>
              </a:rPr>
              <a:t>đơn</a:t>
            </a:r>
            <a:endParaRPr lang="en-GB" altLang="en-US" sz="5400" b="1" dirty="0">
              <a:solidFill>
                <a:srgbClr val="002060"/>
              </a:solidFill>
              <a:effectLst>
                <a:outerShdw blurRad="38100" dist="19050" dir="2700000" algn="tl" rotWithShape="0">
                  <a:srgbClr val="EFEFEF">
                    <a:alpha val="40000"/>
                  </a:srgbClr>
                </a:outerShdw>
              </a:effectLst>
              <a:cs typeface="Calibri" panose="020F0502020204030204" pitchFamily="34" charset="0"/>
            </a:endParaRPr>
          </a:p>
        </p:txBody>
      </p:sp>
    </p:spTree>
    <p:extLst>
      <p:ext uri="{BB962C8B-B14F-4D97-AF65-F5344CB8AC3E}">
        <p14:creationId xmlns:p14="http://schemas.microsoft.com/office/powerpoint/2010/main" val="3149801309"/>
      </p:ext>
    </p:extLst>
  </p:cSld>
  <p:clrMapOvr>
    <a:masterClrMapping/>
  </p:clrMapOvr>
  <mc:AlternateContent xmlns:mc="http://schemas.openxmlformats.org/markup-compatibility/2006" xmlns:p14="http://schemas.microsoft.com/office/powerpoint/2010/main">
    <mc:Choice Requires="p14">
      <p:transition spd="slow" p14:dur="1500" advClick="0">
        <p14:window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2" grpId="0"/>
      <p:bldP spid="12" grpId="1"/>
      <p:bldP spid="14" grpId="0"/>
      <p:bldP spid="14"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C103909-077F-68FB-AEC4-7B3173CF93B9}"/>
              </a:ext>
            </a:extLst>
          </p:cNvPr>
          <p:cNvSpPr txBox="1"/>
          <p:nvPr/>
        </p:nvSpPr>
        <p:spPr>
          <a:xfrm>
            <a:off x="496766" y="1177631"/>
            <a:ext cx="11087101" cy="5355312"/>
          </a:xfrm>
          <a:prstGeom prst="rect">
            <a:avLst/>
          </a:prstGeom>
          <a:noFill/>
        </p:spPr>
        <p:txBody>
          <a:bodyPr wrap="square">
            <a:spAutoFit/>
          </a:bodyPr>
          <a:lstStyle/>
          <a:p>
            <a:pPr algn="ctr"/>
            <a:r>
              <a:rPr lang="vi-VN" b="1" dirty="0">
                <a:solidFill>
                  <a:srgbClr val="002060"/>
                </a:solidFill>
                <a:latin typeface="Calibri" panose="020F0502020204030204" pitchFamily="34" charset="0"/>
                <a:cs typeface="Calibri" panose="020F0502020204030204" pitchFamily="34" charset="0"/>
              </a:rPr>
              <a:t>CỘNG HÒA XÃ HỘI CHỦ NGHĨA VIỆT NAM</a:t>
            </a:r>
            <a:br>
              <a:rPr lang="vi-VN" b="1" dirty="0">
                <a:solidFill>
                  <a:srgbClr val="002060"/>
                </a:solidFill>
                <a:latin typeface="Calibri" panose="020F0502020204030204" pitchFamily="34" charset="0"/>
                <a:cs typeface="Calibri" panose="020F0502020204030204" pitchFamily="34" charset="0"/>
              </a:rPr>
            </a:br>
            <a:r>
              <a:rPr lang="vi-VN" dirty="0">
                <a:solidFill>
                  <a:srgbClr val="002060"/>
                </a:solidFill>
                <a:latin typeface="Calibri" panose="020F0502020204030204" pitchFamily="34" charset="0"/>
                <a:cs typeface="Calibri" panose="020F0502020204030204" pitchFamily="34" charset="0"/>
              </a:rPr>
              <a:t>Độc lập - Tự do - Hạnh phúc</a:t>
            </a:r>
            <a:br>
              <a:rPr lang="vi-VN" dirty="0">
                <a:solidFill>
                  <a:srgbClr val="002060"/>
                </a:solidFill>
                <a:latin typeface="Calibri" panose="020F0502020204030204" pitchFamily="34" charset="0"/>
                <a:cs typeface="Calibri" panose="020F0502020204030204" pitchFamily="34" charset="0"/>
              </a:rPr>
            </a:br>
            <a:r>
              <a:rPr lang="vi-VN" dirty="0">
                <a:solidFill>
                  <a:srgbClr val="002060"/>
                </a:solidFill>
                <a:latin typeface="Calibri" panose="020F0502020204030204" pitchFamily="34" charset="0"/>
                <a:cs typeface="Calibri" panose="020F0502020204030204" pitchFamily="34" charset="0"/>
              </a:rPr>
              <a:t>______________________</a:t>
            </a:r>
          </a:p>
          <a:p>
            <a:pPr algn="r"/>
            <a:r>
              <a:rPr lang="vi-VN" i="1" dirty="0">
                <a:solidFill>
                  <a:srgbClr val="002060"/>
                </a:solidFill>
                <a:latin typeface="Calibri" panose="020F0502020204030204" pitchFamily="34" charset="0"/>
                <a:cs typeface="Calibri" panose="020F0502020204030204" pitchFamily="34" charset="0"/>
              </a:rPr>
              <a:t>Hà Nội ngày 11 tháng 9 năm 2023</a:t>
            </a:r>
            <a:endParaRPr lang="vi-VN" dirty="0">
              <a:solidFill>
                <a:srgbClr val="002060"/>
              </a:solidFill>
              <a:latin typeface="Calibri" panose="020F0502020204030204" pitchFamily="34" charset="0"/>
              <a:cs typeface="Calibri" panose="020F0502020204030204" pitchFamily="34" charset="0"/>
            </a:endParaRPr>
          </a:p>
          <a:p>
            <a:pPr algn="ctr"/>
            <a:r>
              <a:rPr lang="vi-VN" b="1" dirty="0">
                <a:solidFill>
                  <a:srgbClr val="002060"/>
                </a:solidFill>
                <a:latin typeface="Calibri" panose="020F0502020204030204" pitchFamily="34" charset="0"/>
                <a:cs typeface="Calibri" panose="020F0502020204030204" pitchFamily="34" charset="0"/>
              </a:rPr>
              <a:t>ĐƠN XIN THAM GIA CÂU LẠC BỘ BÓNG ĐÁ</a:t>
            </a:r>
            <a:endParaRPr lang="vi-VN" dirty="0">
              <a:solidFill>
                <a:srgbClr val="002060"/>
              </a:solidFill>
              <a:latin typeface="Calibri" panose="020F0502020204030204" pitchFamily="34" charset="0"/>
              <a:cs typeface="Calibri" panose="020F0502020204030204" pitchFamily="34" charset="0"/>
            </a:endParaRPr>
          </a:p>
          <a:p>
            <a:r>
              <a:rPr lang="vi-VN" dirty="0">
                <a:solidFill>
                  <a:srgbClr val="002060"/>
                </a:solidFill>
                <a:latin typeface="Calibri" panose="020F0502020204030204" pitchFamily="34" charset="0"/>
                <a:cs typeface="Calibri" panose="020F0502020204030204" pitchFamily="34" charset="0"/>
              </a:rPr>
              <a:t>Kính gửi: Ban chủ nhiệm Câu lạc bộ Bóng đá Trường Tiểu học Dịch Vọng A</a:t>
            </a:r>
          </a:p>
          <a:p>
            <a:r>
              <a:rPr lang="vi-VN" dirty="0">
                <a:solidFill>
                  <a:srgbClr val="002060"/>
                </a:solidFill>
                <a:latin typeface="Calibri" panose="020F0502020204030204" pitchFamily="34" charset="0"/>
                <a:cs typeface="Calibri" panose="020F0502020204030204" pitchFamily="34" charset="0"/>
              </a:rPr>
              <a:t>Em tên là: Nguyễn Tiến Đạt</a:t>
            </a:r>
          </a:p>
          <a:p>
            <a:pPr algn="just"/>
            <a:r>
              <a:rPr lang="vi-VN" dirty="0">
                <a:solidFill>
                  <a:srgbClr val="002060"/>
                </a:solidFill>
                <a:latin typeface="Calibri" panose="020F0502020204030204" pitchFamily="34" charset="0"/>
                <a:cs typeface="Calibri" panose="020F0502020204030204" pitchFamily="34" charset="0"/>
              </a:rPr>
              <a:t>Sinh ngày 29 tháng 5 năm 2014. Nam (nữ): Nam</a:t>
            </a:r>
          </a:p>
          <a:p>
            <a:pPr algn="just"/>
            <a:r>
              <a:rPr lang="vi-VN" dirty="0">
                <a:solidFill>
                  <a:srgbClr val="002060"/>
                </a:solidFill>
                <a:latin typeface="Calibri" panose="020F0502020204030204" pitchFamily="34" charset="0"/>
                <a:cs typeface="Calibri" panose="020F0502020204030204" pitchFamily="34" charset="0"/>
              </a:rPr>
              <a:t>Nơi ở: Ngõ 130 Xuân Thủy, Cầu Giấy, Hà Nội</a:t>
            </a:r>
          </a:p>
          <a:p>
            <a:pPr algn="just"/>
            <a:r>
              <a:rPr lang="vi-VN" dirty="0">
                <a:solidFill>
                  <a:srgbClr val="002060"/>
                </a:solidFill>
                <a:latin typeface="Calibri" panose="020F0502020204030204" pitchFamily="34" charset="0"/>
                <a:cs typeface="Calibri" panose="020F0502020204030204" pitchFamily="34" charset="0"/>
              </a:rPr>
              <a:t>Học sinh lớp: 4B Trường Tiểu học Dịch Vọng A</a:t>
            </a:r>
          </a:p>
          <a:p>
            <a:pPr algn="just"/>
            <a:r>
              <a:rPr lang="vi-VN" dirty="0">
                <a:solidFill>
                  <a:srgbClr val="002060"/>
                </a:solidFill>
                <a:latin typeface="Calibri" panose="020F0502020204030204" pitchFamily="34" charset="0"/>
                <a:cs typeface="Calibri" panose="020F0502020204030204" pitchFamily="34" charset="0"/>
              </a:rPr>
              <a:t>Sau khi tìm hiểu các thông tin về hoạt động của Câu lạc bộ Bóng đá. Đồng thời được trực tiếp đến sân và quan sát các buổi tập luyện, thì đấu của câu lạc bộ. Em đã rất yêu thích và mong muốn được trở thành thành viên của câu lạc bộ.</a:t>
            </a:r>
          </a:p>
          <a:p>
            <a:pPr algn="just"/>
            <a:r>
              <a:rPr lang="vi-VN" dirty="0">
                <a:solidFill>
                  <a:srgbClr val="002060"/>
                </a:solidFill>
                <a:latin typeface="Calibri" panose="020F0502020204030204" pitchFamily="34" charset="0"/>
                <a:cs typeface="Calibri" panose="020F0502020204030204" pitchFamily="34" charset="0"/>
              </a:rPr>
              <a:t>Được bố mẹ đồng ý, em viết đơn này xin tham gia Câu lạc bộ Bóng đá của nhà trường để được trau dồi thêm kĩ năng đá bóng và được làm quen với các anh chị có cùng đam mê.</a:t>
            </a:r>
          </a:p>
          <a:p>
            <a:pPr algn="just"/>
            <a:r>
              <a:rPr lang="vi-VN" dirty="0">
                <a:solidFill>
                  <a:srgbClr val="002060"/>
                </a:solidFill>
                <a:latin typeface="Calibri" panose="020F0502020204030204" pitchFamily="34" charset="0"/>
                <a:cs typeface="Calibri" panose="020F0502020204030204" pitchFamily="34" charset="0"/>
              </a:rPr>
              <a:t>Em xin hứa thực hiện đúng mọi quy định của Câu lạc bộ.</a:t>
            </a:r>
          </a:p>
          <a:p>
            <a:pPr algn="just"/>
            <a:r>
              <a:rPr lang="vi-VN" dirty="0">
                <a:solidFill>
                  <a:srgbClr val="002060"/>
                </a:solidFill>
                <a:latin typeface="Calibri" panose="020F0502020204030204" pitchFamily="34" charset="0"/>
                <a:cs typeface="Calibri" panose="020F0502020204030204" pitchFamily="34" charset="0"/>
              </a:rPr>
              <a:t>Em xin trân trọng cảm ơn</a:t>
            </a:r>
            <a:r>
              <a:rPr lang="en-US" dirty="0">
                <a:solidFill>
                  <a:srgbClr val="002060"/>
                </a:solidFill>
                <a:cs typeface="Calibri" panose="020F0502020204030204" pitchFamily="34" charset="0"/>
              </a:rPr>
              <a:t>!</a:t>
            </a:r>
            <a:endParaRPr lang="vi-VN" dirty="0">
              <a:solidFill>
                <a:srgbClr val="002060"/>
              </a:solidFill>
              <a:latin typeface="Calibri" panose="020F0502020204030204" pitchFamily="34" charset="0"/>
              <a:cs typeface="Calibri" panose="020F0502020204030204" pitchFamily="34" charset="0"/>
            </a:endParaRPr>
          </a:p>
          <a:p>
            <a:pPr algn="ctr"/>
            <a:r>
              <a:rPr lang="en-US" dirty="0">
                <a:solidFill>
                  <a:srgbClr val="002060"/>
                </a:solidFill>
                <a:cs typeface="Calibri" panose="020F0502020204030204" pitchFamily="34" charset="0"/>
              </a:rPr>
              <a:t>                                                                                                                                                             </a:t>
            </a:r>
            <a:r>
              <a:rPr lang="vi-VN" dirty="0">
                <a:solidFill>
                  <a:srgbClr val="002060"/>
                </a:solidFill>
                <a:latin typeface="Calibri" panose="020F0502020204030204" pitchFamily="34" charset="0"/>
                <a:cs typeface="Calibri" panose="020F0502020204030204" pitchFamily="34" charset="0"/>
              </a:rPr>
              <a:t>Người làm đơn</a:t>
            </a:r>
          </a:p>
          <a:p>
            <a:pPr algn="ctr"/>
            <a:r>
              <a:rPr lang="en-US" dirty="0">
                <a:solidFill>
                  <a:srgbClr val="002060"/>
                </a:solidFill>
                <a:cs typeface="Calibri" panose="020F0502020204030204" pitchFamily="34" charset="0"/>
              </a:rPr>
              <a:t>                                                                                                                                                              </a:t>
            </a:r>
            <a:r>
              <a:rPr lang="vi-VN" dirty="0">
                <a:solidFill>
                  <a:srgbClr val="002060"/>
                </a:solidFill>
                <a:latin typeface="Calibri" panose="020F0502020204030204" pitchFamily="34" charset="0"/>
                <a:cs typeface="Calibri" panose="020F0502020204030204" pitchFamily="34" charset="0"/>
              </a:rPr>
              <a:t>Đạt</a:t>
            </a:r>
          </a:p>
          <a:p>
            <a:pPr algn="ctr"/>
            <a:r>
              <a:rPr lang="en-US" dirty="0">
                <a:solidFill>
                  <a:srgbClr val="002060"/>
                </a:solidFill>
                <a:cs typeface="Calibri" panose="020F0502020204030204" pitchFamily="34" charset="0"/>
              </a:rPr>
              <a:t>                                                                                                                                                                 </a:t>
            </a:r>
            <a:r>
              <a:rPr lang="vi-VN" dirty="0">
                <a:solidFill>
                  <a:srgbClr val="002060"/>
                </a:solidFill>
                <a:latin typeface="Calibri" panose="020F0502020204030204" pitchFamily="34" charset="0"/>
                <a:cs typeface="Calibri" panose="020F0502020204030204" pitchFamily="34" charset="0"/>
              </a:rPr>
              <a:t>Nguyễn Tiến Đạt</a:t>
            </a:r>
          </a:p>
        </p:txBody>
      </p:sp>
      <p:pic>
        <p:nvPicPr>
          <p:cNvPr id="17" name="Picture 8">
            <a:extLst>
              <a:ext uri="{FF2B5EF4-FFF2-40B4-BE49-F238E27FC236}">
                <a16:creationId xmlns:a16="http://schemas.microsoft.com/office/drawing/2014/main" id="{4C39A937-755B-3CF0-0EFF-C9A313E8E4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1368668" y="229340"/>
            <a:ext cx="9551377" cy="1072124"/>
          </a:xfrm>
          <a:prstGeom prst="rect">
            <a:avLst/>
          </a:prstGeom>
          <a:solidFill>
            <a:srgbClr val="FFFF00"/>
          </a:solidFill>
        </p:spPr>
      </p:pic>
      <p:sp>
        <p:nvSpPr>
          <p:cNvPr id="18" name="Rectangle 17">
            <a:extLst>
              <a:ext uri="{FF2B5EF4-FFF2-40B4-BE49-F238E27FC236}">
                <a16:creationId xmlns:a16="http://schemas.microsoft.com/office/drawing/2014/main" id="{B7726B47-CC68-E2EC-4DEA-21C478C7965F}"/>
              </a:ext>
            </a:extLst>
          </p:cNvPr>
          <p:cNvSpPr/>
          <p:nvPr/>
        </p:nvSpPr>
        <p:spPr>
          <a:xfrm>
            <a:off x="1963616" y="97456"/>
            <a:ext cx="8153400" cy="852114"/>
          </a:xfrm>
          <a:prstGeom prst="rect">
            <a:avLst/>
          </a:prstGeom>
          <a:noFill/>
        </p:spPr>
        <p:txBody>
          <a:bodyPr wrap="none" lIns="91440" tIns="45720" rIns="91440" bIns="45720">
            <a:prstTxWarp prst="textArchDown">
              <a:avLst>
                <a:gd name="adj" fmla="val 835428"/>
              </a:avLst>
            </a:prstTxWarp>
            <a:spAutoFit/>
          </a:bodyPr>
          <a:lstStyle/>
          <a:p>
            <a:pPr algn="ctr"/>
            <a:r>
              <a:rPr lang="en-US" sz="4800" b="1" dirty="0" err="1">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Viết</a:t>
            </a:r>
            <a:r>
              <a:rPr lang="en-US" sz="4800" b="1" dirty="0">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đơn</a:t>
            </a:r>
            <a:r>
              <a:rPr lang="en-US" sz="4800" b="1" dirty="0">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tham</a:t>
            </a:r>
            <a:r>
              <a:rPr lang="en-US" sz="4800" b="1" dirty="0">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gia</a:t>
            </a:r>
            <a:r>
              <a:rPr lang="en-US" sz="4800" b="1" dirty="0">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 CLB</a:t>
            </a:r>
          </a:p>
        </p:txBody>
      </p:sp>
    </p:spTree>
    <p:extLst>
      <p:ext uri="{BB962C8B-B14F-4D97-AF65-F5344CB8AC3E}">
        <p14:creationId xmlns:p14="http://schemas.microsoft.com/office/powerpoint/2010/main" val="2047179740"/>
      </p:ext>
    </p:extLst>
  </p:cSld>
  <p:clrMapOvr>
    <a:masterClrMapping/>
  </p:clrMapOvr>
  <mc:AlternateContent xmlns:mc="http://schemas.openxmlformats.org/markup-compatibility/2006" xmlns:p14="http://schemas.microsoft.com/office/powerpoint/2010/main">
    <mc:Choice Requires="p14">
      <p:transition spd="slow" p14:dur="1500" advClick="0">
        <p14:window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726B47-CC68-E2EC-4DEA-21C478C7965F}"/>
              </a:ext>
            </a:extLst>
          </p:cNvPr>
          <p:cNvSpPr/>
          <p:nvPr/>
        </p:nvSpPr>
        <p:spPr>
          <a:xfrm>
            <a:off x="1960685" y="282094"/>
            <a:ext cx="8153400" cy="923330"/>
          </a:xfrm>
          <a:prstGeom prst="rect">
            <a:avLst/>
          </a:prstGeom>
          <a:noFill/>
        </p:spPr>
        <p:txBody>
          <a:bodyPr wrap="none" lIns="91440" tIns="45720" rIns="91440" bIns="45720">
            <a:prstTxWarp prst="textArchDown">
              <a:avLst>
                <a:gd name="adj" fmla="val 835428"/>
              </a:avLst>
            </a:prstTxWarp>
            <a:spAutoFit/>
          </a:bodyPr>
          <a:lstStyle/>
          <a:p>
            <a:pPr algn="ctr">
              <a:defRPr/>
            </a:pPr>
            <a:r>
              <a:rPr lang="en-US" sz="4800" b="1" dirty="0" err="1">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Viết</a:t>
            </a:r>
            <a:r>
              <a:rPr lang="en-US" sz="4800" b="1" dirty="0">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đơn</a:t>
            </a:r>
            <a:r>
              <a:rPr lang="en-US" sz="4800" b="1" dirty="0">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xin</a:t>
            </a:r>
            <a:r>
              <a:rPr lang="en-US" sz="4800" b="1" dirty="0">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nghỉ</a:t>
            </a:r>
            <a:r>
              <a:rPr lang="en-US" sz="4800" b="1" dirty="0">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 </a:t>
            </a:r>
            <a:r>
              <a:rPr lang="en-US" sz="4800" b="1" dirty="0" err="1">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rPr>
              <a:t>học</a:t>
            </a:r>
            <a:endParaRPr lang="en-US" sz="4800" b="1" dirty="0">
              <a:ln w="10160">
                <a:solidFill>
                  <a:srgbClr val="A77644"/>
                </a:solidFill>
                <a:prstDash val="solid"/>
              </a:ln>
              <a:solidFill>
                <a:srgbClr val="FF0000"/>
              </a:solidFill>
              <a:effectLst>
                <a:outerShdw blurRad="38100" dist="22860" dir="5400000" algn="tl" rotWithShape="0">
                  <a:srgbClr val="000000">
                    <a:alpha val="30000"/>
                  </a:srgbClr>
                </a:outerShdw>
              </a:effectLst>
              <a:latin typeface="Arial"/>
            </a:endParaRPr>
          </a:p>
        </p:txBody>
      </p:sp>
      <p:sp>
        <p:nvSpPr>
          <p:cNvPr id="3" name="TextBox 2">
            <a:extLst>
              <a:ext uri="{FF2B5EF4-FFF2-40B4-BE49-F238E27FC236}">
                <a16:creationId xmlns:a16="http://schemas.microsoft.com/office/drawing/2014/main" id="{AC103909-077F-68FB-AEC4-7B3173CF93B9}"/>
              </a:ext>
            </a:extLst>
          </p:cNvPr>
          <p:cNvSpPr txBox="1"/>
          <p:nvPr/>
        </p:nvSpPr>
        <p:spPr>
          <a:xfrm>
            <a:off x="731227" y="1711919"/>
            <a:ext cx="10821865" cy="5940088"/>
          </a:xfrm>
          <a:prstGeom prst="rect">
            <a:avLst/>
          </a:prstGeom>
          <a:noFill/>
        </p:spPr>
        <p:txBody>
          <a:bodyPr wrap="square">
            <a:spAutoFit/>
          </a:bodyPr>
          <a:lstStyle/>
          <a:p>
            <a:pPr algn="ctr"/>
            <a:r>
              <a:rPr lang="vi-VN" sz="2000" b="1" dirty="0">
                <a:solidFill>
                  <a:srgbClr val="002060"/>
                </a:solidFill>
                <a:latin typeface="Calibri" panose="020F0502020204030204" pitchFamily="34" charset="0"/>
                <a:cs typeface="Calibri" panose="020F0502020204030204" pitchFamily="34" charset="0"/>
              </a:rPr>
              <a:t>CỘNG HÒA XÃ HỘI CHỦ NGHĨA VIỆT NAM</a:t>
            </a:r>
            <a:endParaRPr lang="vi-VN" sz="2000" dirty="0">
              <a:solidFill>
                <a:srgbClr val="002060"/>
              </a:solidFill>
              <a:latin typeface="Calibri" panose="020F0502020204030204" pitchFamily="34" charset="0"/>
              <a:cs typeface="Calibri" panose="020F0502020204030204" pitchFamily="34" charset="0"/>
            </a:endParaRPr>
          </a:p>
          <a:p>
            <a:pPr algn="ctr"/>
            <a:r>
              <a:rPr lang="vi-VN" sz="2000" b="1" dirty="0">
                <a:solidFill>
                  <a:srgbClr val="002060"/>
                </a:solidFill>
                <a:latin typeface="Calibri" panose="020F0502020204030204" pitchFamily="34" charset="0"/>
                <a:cs typeface="Calibri" panose="020F0502020204030204" pitchFamily="34" charset="0"/>
              </a:rPr>
              <a:t>Độc lập – Tự do – Hạnh phúc</a:t>
            </a:r>
            <a:endParaRPr lang="vi-VN" sz="2000" dirty="0">
              <a:solidFill>
                <a:srgbClr val="002060"/>
              </a:solidFill>
              <a:latin typeface="Calibri" panose="020F0502020204030204" pitchFamily="34" charset="0"/>
              <a:cs typeface="Calibri" panose="020F0502020204030204" pitchFamily="34" charset="0"/>
            </a:endParaRPr>
          </a:p>
          <a:p>
            <a:pPr algn="ctr"/>
            <a:r>
              <a:rPr lang="vi-VN" sz="2000" b="1" dirty="0">
                <a:solidFill>
                  <a:srgbClr val="002060"/>
                </a:solidFill>
                <a:latin typeface="Calibri" panose="020F0502020204030204" pitchFamily="34" charset="0"/>
                <a:cs typeface="Calibri" panose="020F0502020204030204" pitchFamily="34" charset="0"/>
              </a:rPr>
              <a:t>____________________</a:t>
            </a:r>
            <a:endParaRPr lang="vi-VN" sz="2000" dirty="0">
              <a:solidFill>
                <a:srgbClr val="002060"/>
              </a:solidFill>
              <a:latin typeface="Calibri" panose="020F0502020204030204" pitchFamily="34" charset="0"/>
              <a:cs typeface="Calibri" panose="020F0502020204030204" pitchFamily="34" charset="0"/>
            </a:endParaRPr>
          </a:p>
          <a:p>
            <a:pPr algn="ctr"/>
            <a:r>
              <a:rPr lang="vi-VN" sz="2000" b="1" dirty="0">
                <a:solidFill>
                  <a:srgbClr val="002060"/>
                </a:solidFill>
                <a:latin typeface="Calibri" panose="020F0502020204030204" pitchFamily="34" charset="0"/>
                <a:cs typeface="Calibri" panose="020F0502020204030204" pitchFamily="34" charset="0"/>
              </a:rPr>
              <a:t>ĐƠN XIN PHÉP NGHỈ HỌC</a:t>
            </a:r>
            <a:endParaRPr lang="vi-VN" sz="2000" dirty="0">
              <a:solidFill>
                <a:srgbClr val="002060"/>
              </a:solidFill>
              <a:latin typeface="Calibri" panose="020F0502020204030204" pitchFamily="34" charset="0"/>
              <a:cs typeface="Calibri" panose="020F0502020204030204" pitchFamily="34" charset="0"/>
            </a:endParaRPr>
          </a:p>
          <a:p>
            <a:pPr algn="just"/>
            <a:r>
              <a:rPr lang="vi-VN" sz="2000" dirty="0">
                <a:solidFill>
                  <a:srgbClr val="002060"/>
                </a:solidFill>
                <a:latin typeface="Calibri" panose="020F0502020204030204" pitchFamily="34" charset="0"/>
                <a:cs typeface="Calibri" panose="020F0502020204030204" pitchFamily="34" charset="0"/>
              </a:rPr>
              <a:t>Kính gửi: Cô giáo chủ nhiệm lớp 4A</a:t>
            </a:r>
          </a:p>
          <a:p>
            <a:pPr algn="just"/>
            <a:r>
              <a:rPr lang="vi-VN" sz="2000" dirty="0">
                <a:solidFill>
                  <a:srgbClr val="002060"/>
                </a:solidFill>
                <a:latin typeface="Calibri" panose="020F0502020204030204" pitchFamily="34" charset="0"/>
                <a:cs typeface="Calibri" panose="020F0502020204030204" pitchFamily="34" charset="0"/>
              </a:rPr>
              <a:t>                Các thầy, cô giáo bộ môn Trường Tiểu học Trung Yên</a:t>
            </a:r>
          </a:p>
          <a:p>
            <a:pPr algn="just"/>
            <a:r>
              <a:rPr lang="vi-VN" sz="2000" dirty="0">
                <a:solidFill>
                  <a:srgbClr val="002060"/>
                </a:solidFill>
                <a:latin typeface="Calibri" panose="020F0502020204030204" pitchFamily="34" charset="0"/>
                <a:cs typeface="Calibri" panose="020F0502020204030204" pitchFamily="34" charset="0"/>
              </a:rPr>
              <a:t>Em tên là: Hoàng Văn Minh – Học sinh lớp: 4A</a:t>
            </a:r>
          </a:p>
          <a:p>
            <a:pPr algn="just"/>
            <a:r>
              <a:rPr lang="vi-VN" sz="2000" dirty="0">
                <a:solidFill>
                  <a:srgbClr val="002060"/>
                </a:solidFill>
                <a:latin typeface="Calibri" panose="020F0502020204030204" pitchFamily="34" charset="0"/>
                <a:cs typeface="Calibri" panose="020F0502020204030204" pitchFamily="34" charset="0"/>
              </a:rPr>
              <a:t>Em viết đơn này xin được trình bày với cô giáo chủ nhiệm và các thầy cô giáo bộ môn như sau:</a:t>
            </a:r>
          </a:p>
          <a:p>
            <a:pPr algn="just"/>
            <a:r>
              <a:rPr lang="vi-VN" sz="2000" dirty="0">
                <a:solidFill>
                  <a:srgbClr val="002060"/>
                </a:solidFill>
                <a:latin typeface="Calibri" panose="020F0502020204030204" pitchFamily="34" charset="0"/>
                <a:cs typeface="Calibri" panose="020F0502020204030204" pitchFamily="34" charset="0"/>
              </a:rPr>
              <a:t>Hôm qua, trên đường đi học về em bị ngã xe. Bố mẹ em đã đưa em đi khám và bôi thuốc. Hôm nay, người em vẫn còn đau nên em chưa thể đến trường được . Vì vậy, em viết đơn này mong các thầy cô xem xét cho em được nghỉ buổi học hôm </a:t>
            </a:r>
            <a:r>
              <a:rPr lang="vi-VN" sz="2000" dirty="0" smtClean="0">
                <a:solidFill>
                  <a:srgbClr val="002060"/>
                </a:solidFill>
                <a:latin typeface="Calibri" panose="020F0502020204030204" pitchFamily="34" charset="0"/>
                <a:cs typeface="Calibri" panose="020F0502020204030204" pitchFamily="34" charset="0"/>
              </a:rPr>
              <a:t>nay.</a:t>
            </a:r>
            <a:endParaRPr lang="en-US" sz="2000" dirty="0" smtClean="0">
              <a:solidFill>
                <a:srgbClr val="002060"/>
              </a:solidFill>
              <a:latin typeface="Calibri" panose="020F0502020204030204" pitchFamily="34" charset="0"/>
              <a:cs typeface="Calibri" panose="020F0502020204030204" pitchFamily="34" charset="0"/>
            </a:endParaRPr>
          </a:p>
          <a:p>
            <a:pPr algn="just"/>
            <a:r>
              <a:rPr lang="vi-VN" sz="2000" dirty="0" smtClean="0">
                <a:solidFill>
                  <a:srgbClr val="002060"/>
                </a:solidFill>
                <a:latin typeface="Calibri" panose="020F0502020204030204" pitchFamily="34" charset="0"/>
                <a:cs typeface="Calibri" panose="020F0502020204030204" pitchFamily="34" charset="0"/>
              </a:rPr>
              <a:t>Em </a:t>
            </a:r>
            <a:r>
              <a:rPr lang="vi-VN" sz="2000" dirty="0">
                <a:solidFill>
                  <a:srgbClr val="002060"/>
                </a:solidFill>
                <a:latin typeface="Calibri" panose="020F0502020204030204" pitchFamily="34" charset="0"/>
                <a:cs typeface="Calibri" panose="020F0502020204030204" pitchFamily="34" charset="0"/>
              </a:rPr>
              <a:t>xin hứa sẽ chép bài đầy đủ khi đến lớp</a:t>
            </a:r>
            <a:r>
              <a:rPr lang="vi-VN" sz="2000" dirty="0" smtClean="0">
                <a:solidFill>
                  <a:srgbClr val="002060"/>
                </a:solidFill>
                <a:latin typeface="Calibri" panose="020F0502020204030204" pitchFamily="34" charset="0"/>
                <a:cs typeface="Calibri" panose="020F0502020204030204" pitchFamily="34" charset="0"/>
              </a:rPr>
              <a:t>.</a:t>
            </a:r>
            <a:endParaRPr lang="en-US" sz="2000" dirty="0" smtClean="0">
              <a:solidFill>
                <a:srgbClr val="002060"/>
              </a:solidFill>
              <a:latin typeface="Calibri" panose="020F0502020204030204" pitchFamily="34" charset="0"/>
              <a:cs typeface="Calibri" panose="020F0502020204030204" pitchFamily="34" charset="0"/>
            </a:endParaRPr>
          </a:p>
          <a:p>
            <a:pPr algn="just"/>
            <a:r>
              <a:rPr lang="en-US" sz="2000" dirty="0" smtClean="0">
                <a:solidFill>
                  <a:srgbClr val="002060"/>
                </a:solidFill>
                <a:latin typeface="Arial" panose="020B0604020202020204" pitchFamily="34" charset="0"/>
              </a:rPr>
              <a:t> </a:t>
            </a:r>
            <a:r>
              <a:rPr lang="en-US" sz="2000" dirty="0">
                <a:solidFill>
                  <a:srgbClr val="002060"/>
                </a:solidFill>
                <a:latin typeface="Arial" panose="020B0604020202020204" pitchFamily="34" charset="0"/>
              </a:rPr>
              <a:t>Ý </a:t>
            </a:r>
            <a:r>
              <a:rPr lang="en-US" sz="2000" dirty="0" err="1">
                <a:solidFill>
                  <a:srgbClr val="002060"/>
                </a:solidFill>
                <a:latin typeface="Arial" panose="020B0604020202020204" pitchFamily="34" charset="0"/>
              </a:rPr>
              <a:t>kiến</a:t>
            </a:r>
            <a:r>
              <a:rPr lang="en-US" sz="2000" dirty="0">
                <a:solidFill>
                  <a:srgbClr val="002060"/>
                </a:solidFill>
                <a:latin typeface="Arial" panose="020B0604020202020204" pitchFamily="34" charset="0"/>
              </a:rPr>
              <a:t> </a:t>
            </a:r>
            <a:r>
              <a:rPr lang="en-US" sz="2000" dirty="0" err="1">
                <a:solidFill>
                  <a:srgbClr val="002060"/>
                </a:solidFill>
                <a:latin typeface="Arial" panose="020B0604020202020204" pitchFamily="34" charset="0"/>
              </a:rPr>
              <a:t>của</a:t>
            </a:r>
            <a:r>
              <a:rPr lang="en-US" sz="2000" dirty="0">
                <a:solidFill>
                  <a:srgbClr val="002060"/>
                </a:solidFill>
                <a:latin typeface="Arial" panose="020B0604020202020204" pitchFamily="34" charset="0"/>
              </a:rPr>
              <a:t> </a:t>
            </a:r>
            <a:r>
              <a:rPr lang="en-US" sz="2000" dirty="0" err="1">
                <a:solidFill>
                  <a:srgbClr val="002060"/>
                </a:solidFill>
                <a:latin typeface="Arial" panose="020B0604020202020204" pitchFamily="34" charset="0"/>
              </a:rPr>
              <a:t>phụ</a:t>
            </a:r>
            <a:r>
              <a:rPr lang="en-US" sz="2000" dirty="0">
                <a:solidFill>
                  <a:srgbClr val="002060"/>
                </a:solidFill>
                <a:latin typeface="Arial" panose="020B0604020202020204" pitchFamily="34" charset="0"/>
              </a:rPr>
              <a:t> </a:t>
            </a:r>
            <a:r>
              <a:rPr lang="en-US" sz="2000" dirty="0" err="1">
                <a:solidFill>
                  <a:srgbClr val="002060"/>
                </a:solidFill>
                <a:latin typeface="Arial" panose="020B0604020202020204" pitchFamily="34" charset="0"/>
              </a:rPr>
              <a:t>huynh</a:t>
            </a:r>
            <a:endParaRPr lang="en-US" sz="2000" dirty="0">
              <a:latin typeface="Arial" panose="020B0604020202020204" pitchFamily="34" charset="0"/>
            </a:endParaRPr>
          </a:p>
          <a:p>
            <a:pPr algn="ctr" fontAlgn="t"/>
            <a:r>
              <a:rPr lang="en-US" sz="2000" i="1" dirty="0" smtClean="0">
                <a:solidFill>
                  <a:srgbClr val="002060"/>
                </a:solidFill>
                <a:latin typeface="Arial" panose="020B0604020202020204" pitchFamily="34" charset="0"/>
              </a:rPr>
              <a:t>                                                                     </a:t>
            </a:r>
            <a:r>
              <a:rPr lang="en-US" sz="2000" i="1" dirty="0" err="1" smtClean="0">
                <a:solidFill>
                  <a:srgbClr val="002060"/>
                </a:solidFill>
                <a:latin typeface="Arial" panose="020B0604020202020204" pitchFamily="34" charset="0"/>
              </a:rPr>
              <a:t>Hà</a:t>
            </a:r>
            <a:r>
              <a:rPr lang="en-US" sz="2000" i="1" dirty="0" smtClean="0">
                <a:solidFill>
                  <a:srgbClr val="002060"/>
                </a:solidFill>
                <a:latin typeface="Arial" panose="020B0604020202020204" pitchFamily="34" charset="0"/>
              </a:rPr>
              <a:t> </a:t>
            </a:r>
            <a:r>
              <a:rPr lang="en-US" sz="2000" i="1" dirty="0" err="1">
                <a:solidFill>
                  <a:srgbClr val="002060"/>
                </a:solidFill>
                <a:latin typeface="Arial" panose="020B0604020202020204" pitchFamily="34" charset="0"/>
              </a:rPr>
              <a:t>Nội</a:t>
            </a:r>
            <a:r>
              <a:rPr lang="en-US" sz="2000" i="1" dirty="0">
                <a:solidFill>
                  <a:srgbClr val="002060"/>
                </a:solidFill>
                <a:latin typeface="Arial" panose="020B0604020202020204" pitchFamily="34" charset="0"/>
              </a:rPr>
              <a:t>, </a:t>
            </a:r>
            <a:r>
              <a:rPr lang="en-US" sz="2000" i="1" dirty="0" err="1">
                <a:solidFill>
                  <a:srgbClr val="002060"/>
                </a:solidFill>
                <a:latin typeface="Arial" panose="020B0604020202020204" pitchFamily="34" charset="0"/>
              </a:rPr>
              <a:t>ngày</a:t>
            </a:r>
            <a:r>
              <a:rPr lang="en-US" sz="2000" i="1" dirty="0">
                <a:solidFill>
                  <a:srgbClr val="002060"/>
                </a:solidFill>
                <a:latin typeface="Arial" panose="020B0604020202020204" pitchFamily="34" charset="0"/>
              </a:rPr>
              <a:t> 10 </a:t>
            </a:r>
            <a:r>
              <a:rPr lang="en-US" sz="2000" i="1" dirty="0" err="1">
                <a:solidFill>
                  <a:srgbClr val="002060"/>
                </a:solidFill>
                <a:latin typeface="Arial" panose="020B0604020202020204" pitchFamily="34" charset="0"/>
              </a:rPr>
              <a:t>tháng</a:t>
            </a:r>
            <a:r>
              <a:rPr lang="en-US" sz="2000" i="1" dirty="0">
                <a:solidFill>
                  <a:srgbClr val="002060"/>
                </a:solidFill>
                <a:latin typeface="Arial" panose="020B0604020202020204" pitchFamily="34" charset="0"/>
              </a:rPr>
              <a:t> 3 </a:t>
            </a:r>
            <a:r>
              <a:rPr lang="en-US" sz="2000" i="1" dirty="0" err="1">
                <a:solidFill>
                  <a:srgbClr val="002060"/>
                </a:solidFill>
                <a:latin typeface="Arial" panose="020B0604020202020204" pitchFamily="34" charset="0"/>
              </a:rPr>
              <a:t>năm</a:t>
            </a:r>
            <a:r>
              <a:rPr lang="en-US" sz="2000" i="1" dirty="0">
                <a:solidFill>
                  <a:srgbClr val="002060"/>
                </a:solidFill>
                <a:latin typeface="Arial" panose="020B0604020202020204" pitchFamily="34" charset="0"/>
              </a:rPr>
              <a:t> 2023</a:t>
            </a:r>
            <a:endParaRPr lang="en-US" sz="2000" dirty="0">
              <a:latin typeface="Arial" panose="020B0604020202020204" pitchFamily="34" charset="0"/>
            </a:endParaRPr>
          </a:p>
          <a:p>
            <a:pPr algn="ctr" fontAlgn="t"/>
            <a:r>
              <a:rPr lang="en-US" sz="2000" dirty="0" smtClean="0">
                <a:solidFill>
                  <a:srgbClr val="002060"/>
                </a:solidFill>
                <a:latin typeface="Arial" panose="020B0604020202020204" pitchFamily="34" charset="0"/>
              </a:rPr>
              <a:t>                                                                         Minh</a:t>
            </a:r>
            <a:endParaRPr lang="en-US" sz="2000" dirty="0">
              <a:latin typeface="Arial" panose="020B0604020202020204" pitchFamily="34" charset="0"/>
            </a:endParaRPr>
          </a:p>
          <a:p>
            <a:pPr algn="ctr" fontAlgn="t"/>
            <a:r>
              <a:rPr lang="en-US" sz="2000" dirty="0" smtClean="0">
                <a:solidFill>
                  <a:srgbClr val="002060"/>
                </a:solidFill>
                <a:latin typeface="Arial" panose="020B0604020202020204" pitchFamily="34" charset="0"/>
              </a:rPr>
              <a:t>                                                                           </a:t>
            </a:r>
            <a:r>
              <a:rPr lang="en-US" sz="2000" dirty="0" err="1" smtClean="0">
                <a:solidFill>
                  <a:srgbClr val="002060"/>
                </a:solidFill>
                <a:latin typeface="Arial" panose="020B0604020202020204" pitchFamily="34" charset="0"/>
              </a:rPr>
              <a:t>Hoàng</a:t>
            </a:r>
            <a:r>
              <a:rPr lang="en-US" sz="2000" dirty="0" smtClean="0">
                <a:solidFill>
                  <a:srgbClr val="002060"/>
                </a:solidFill>
                <a:latin typeface="Arial" panose="020B0604020202020204" pitchFamily="34" charset="0"/>
              </a:rPr>
              <a:t> </a:t>
            </a:r>
            <a:r>
              <a:rPr lang="en-US" sz="2000" dirty="0" err="1">
                <a:solidFill>
                  <a:srgbClr val="002060"/>
                </a:solidFill>
                <a:latin typeface="Arial" panose="020B0604020202020204" pitchFamily="34" charset="0"/>
              </a:rPr>
              <a:t>Văn</a:t>
            </a:r>
            <a:r>
              <a:rPr lang="en-US" sz="2000" dirty="0">
                <a:solidFill>
                  <a:srgbClr val="002060"/>
                </a:solidFill>
                <a:latin typeface="Arial" panose="020B0604020202020204" pitchFamily="34" charset="0"/>
              </a:rPr>
              <a:t> Minh</a:t>
            </a:r>
            <a:endParaRPr lang="en-US" sz="2000" dirty="0">
              <a:latin typeface="Arial" panose="020B0604020202020204" pitchFamily="34" charset="0"/>
            </a:endParaRPr>
          </a:p>
          <a:p>
            <a:pPr algn="just"/>
            <a:endParaRPr lang="vi-VN" sz="2000" dirty="0">
              <a:solidFill>
                <a:srgbClr val="002060"/>
              </a:solidFill>
              <a:latin typeface="Calibri" panose="020F0502020204030204" pitchFamily="34" charset="0"/>
              <a:cs typeface="Calibri" panose="020F0502020204030204" pitchFamily="34" charset="0"/>
            </a:endParaRPr>
          </a:p>
          <a:p>
            <a:pPr algn="just"/>
            <a:r>
              <a:rPr lang="vi-VN" sz="2000" dirty="0">
                <a:solidFill>
                  <a:srgbClr val="002060"/>
                </a:solidFill>
                <a:latin typeface="Calibri" panose="020F0502020204030204" pitchFamily="34" charset="0"/>
                <a:cs typeface="Calibri" panose="020F0502020204030204" pitchFamily="34" charset="0"/>
              </a:rPr>
              <a:t>Em xin chân thành cảm ơn!</a:t>
            </a:r>
            <a:endParaRPr lang="en-US" sz="2000" dirty="0">
              <a:solidFill>
                <a:srgbClr val="002060"/>
              </a:solidFill>
              <a:cs typeface="Calibri" panose="020F0502020204030204" pitchFamily="34" charset="0"/>
            </a:endParaRPr>
          </a:p>
          <a:p>
            <a:pPr algn="just"/>
            <a:endParaRPr lang="vi-VN" sz="2000"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917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888818B5-D181-49CB-B3C3-E5AFB9D3C076}"/>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7010400" y="609600"/>
            <a:ext cx="4331474" cy="3222407"/>
          </a:xfrm>
          <a:prstGeom prst="rect">
            <a:avLst/>
          </a:prstGeom>
        </p:spPr>
      </p:pic>
      <p:sp>
        <p:nvSpPr>
          <p:cNvPr id="15362" name="Rectangle 2">
            <a:extLst>
              <a:ext uri="{FF2B5EF4-FFF2-40B4-BE49-F238E27FC236}">
                <a16:creationId xmlns:a16="http://schemas.microsoft.com/office/drawing/2014/main" id="{777AC12A-352C-4CC6-98E8-E697AFE76F56}"/>
              </a:ext>
            </a:extLst>
          </p:cNvPr>
          <p:cNvSpPr>
            <a:spLocks noGrp="1" noChangeArrowheads="1"/>
          </p:cNvSpPr>
          <p:nvPr>
            <p:ph type="title"/>
          </p:nvPr>
        </p:nvSpPr>
        <p:spPr>
          <a:xfrm>
            <a:off x="7543800" y="1447800"/>
            <a:ext cx="3535268" cy="1981200"/>
          </a:xfrm>
        </p:spPr>
        <p:txBody>
          <a:bodyPr/>
          <a:lstStyle/>
          <a:p>
            <a:pPr eaLnBrk="1" hangingPunct="1"/>
            <a:r>
              <a:rPr lang="en-US" altLang="en-US" sz="6600" b="1" dirty="0" err="1">
                <a:solidFill>
                  <a:schemeClr val="bg1"/>
                </a:solidFill>
                <a:latin typeface="+mn-lt"/>
              </a:rPr>
              <a:t>Vận</a:t>
            </a:r>
            <a:r>
              <a:rPr lang="en-US" altLang="en-US" sz="6600" b="1" dirty="0">
                <a:solidFill>
                  <a:schemeClr val="bg1"/>
                </a:solidFill>
                <a:latin typeface="+mn-lt"/>
              </a:rPr>
              <a:t> </a:t>
            </a:r>
            <a:r>
              <a:rPr lang="en-US" altLang="en-US" sz="6600" b="1" dirty="0" err="1">
                <a:solidFill>
                  <a:schemeClr val="bg1"/>
                </a:solidFill>
                <a:latin typeface="+mn-lt"/>
              </a:rPr>
              <a:t>dụng</a:t>
            </a:r>
            <a:endParaRPr lang="en-US" altLang="en-US" sz="23900" dirty="0">
              <a:solidFill>
                <a:schemeClr val="bg1"/>
              </a:solidFill>
              <a:latin typeface="+mn-lt"/>
            </a:endParaRPr>
          </a:p>
        </p:txBody>
      </p:sp>
      <p:sp>
        <p:nvSpPr>
          <p:cNvPr id="8" name="Rectangle 2">
            <a:extLst>
              <a:ext uri="{FF2B5EF4-FFF2-40B4-BE49-F238E27FC236}">
                <a16:creationId xmlns:a16="http://schemas.microsoft.com/office/drawing/2014/main" id="{0BB9F0A7-1C1E-44B4-ACDF-1BBD225C279E}"/>
              </a:ext>
            </a:extLst>
          </p:cNvPr>
          <p:cNvSpPr txBox="1">
            <a:spLocks noChangeArrowheads="1"/>
          </p:cNvSpPr>
          <p:nvPr/>
        </p:nvSpPr>
        <p:spPr>
          <a:xfrm>
            <a:off x="1105786" y="1095153"/>
            <a:ext cx="5837274" cy="1910552"/>
          </a:xfrm>
        </p:spPr>
        <p:txBody>
          <a:bodyPr/>
          <a:lstStyle>
            <a:lvl1pPr algn="ctr" defTabSz="1662430" rtl="0" eaLnBrk="1" latinLnBrk="0" hangingPunct="1">
              <a:spcBef>
                <a:spcPct val="0"/>
              </a:spcBef>
              <a:buNone/>
              <a:defRPr sz="8000" kern="1200">
                <a:solidFill>
                  <a:schemeClr val="tx1"/>
                </a:solidFill>
                <a:latin typeface="+mj-lt"/>
                <a:ea typeface="+mj-ea"/>
                <a:cs typeface="+mj-cs"/>
              </a:defRPr>
            </a:lvl1pPr>
          </a:lstStyle>
          <a:p>
            <a:pPr lvl="0"/>
            <a:r>
              <a:rPr lang="en-US" altLang="en-US" sz="5400" b="1" dirty="0">
                <a:ln w="22225">
                  <a:solidFill>
                    <a:schemeClr val="accent2"/>
                  </a:solidFill>
                  <a:prstDash val="solid"/>
                </a:ln>
                <a:solidFill>
                  <a:schemeClr val="accent2">
                    <a:lumMod val="40000"/>
                    <a:lumOff val="60000"/>
                  </a:schemeClr>
                </a:solidFill>
                <a:latin typeface="Calibri"/>
              </a:rPr>
              <a:t>H</a:t>
            </a:r>
            <a:r>
              <a:rPr lang="vi-VN" altLang="en-US" sz="5400" b="1" dirty="0">
                <a:ln w="22225">
                  <a:solidFill>
                    <a:schemeClr val="accent2"/>
                  </a:solidFill>
                  <a:prstDash val="solid"/>
                </a:ln>
                <a:solidFill>
                  <a:schemeClr val="accent2">
                    <a:lumMod val="40000"/>
                    <a:lumOff val="60000"/>
                  </a:schemeClr>
                </a:solidFill>
                <a:latin typeface="Calibri"/>
              </a:rPr>
              <a:t>oàn thiện lại bài viết đơn của mình và kể lại cho người thân nghe</a:t>
            </a:r>
            <a:endParaRPr kumimoji="0" lang="en-US" altLang="en-US" sz="16600" b="1" i="0" u="none" strike="noStrike" kern="1200" normalizeH="0" baseline="0" noProof="0" dirty="0">
              <a:ln w="22225">
                <a:solidFill>
                  <a:schemeClr val="accent2"/>
                </a:solidFill>
                <a:prstDash val="solid"/>
              </a:ln>
              <a:solidFill>
                <a:schemeClr val="accent2">
                  <a:lumMod val="40000"/>
                  <a:lumOff val="60000"/>
                </a:schemeClr>
              </a:solidFill>
              <a:uLnTx/>
              <a:uFillTx/>
              <a:latin typeface="Calibri"/>
            </a:endParaRPr>
          </a:p>
        </p:txBody>
      </p:sp>
      <p:pic>
        <p:nvPicPr>
          <p:cNvPr id="12" name="Picture 2">
            <a:extLst>
              <a:ext uri="{FF2B5EF4-FFF2-40B4-BE49-F238E27FC236}">
                <a16:creationId xmlns:a16="http://schemas.microsoft.com/office/drawing/2014/main" id="{090C5F57-9F55-4FB2-9748-66733538AAEC}"/>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7795231" y="3046735"/>
            <a:ext cx="4134776" cy="35634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32" presetClass="emph" presetSubtype="0" fill="hold" nodeType="withEffect">
                                  <p:stCondLst>
                                    <p:cond delay="0"/>
                                  </p:stCondLst>
                                  <p:childTnLst>
                                    <p:animRot by="120000">
                                      <p:cBhvr>
                                        <p:cTn id="16" dur="100" fill="hold">
                                          <p:stCondLst>
                                            <p:cond delay="0"/>
                                          </p:stCondLst>
                                        </p:cTn>
                                        <p:tgtEl>
                                          <p:spTgt spid="12"/>
                                        </p:tgtEl>
                                        <p:attrNameLst>
                                          <p:attrName>r</p:attrName>
                                        </p:attrNameLst>
                                      </p:cBhvr>
                                    </p:animRot>
                                    <p:animRot by="-240000">
                                      <p:cBhvr>
                                        <p:cTn id="17" dur="200" fill="hold">
                                          <p:stCondLst>
                                            <p:cond delay="200"/>
                                          </p:stCondLst>
                                        </p:cTn>
                                        <p:tgtEl>
                                          <p:spTgt spid="12"/>
                                        </p:tgtEl>
                                        <p:attrNameLst>
                                          <p:attrName>r</p:attrName>
                                        </p:attrNameLst>
                                      </p:cBhvr>
                                    </p:animRot>
                                    <p:animRot by="240000">
                                      <p:cBhvr>
                                        <p:cTn id="18" dur="200" fill="hold">
                                          <p:stCondLst>
                                            <p:cond delay="400"/>
                                          </p:stCondLst>
                                        </p:cTn>
                                        <p:tgtEl>
                                          <p:spTgt spid="12"/>
                                        </p:tgtEl>
                                        <p:attrNameLst>
                                          <p:attrName>r</p:attrName>
                                        </p:attrNameLst>
                                      </p:cBhvr>
                                    </p:animRot>
                                    <p:animRot by="-240000">
                                      <p:cBhvr>
                                        <p:cTn id="19" dur="200" fill="hold">
                                          <p:stCondLst>
                                            <p:cond delay="600"/>
                                          </p:stCondLst>
                                        </p:cTn>
                                        <p:tgtEl>
                                          <p:spTgt spid="12"/>
                                        </p:tgtEl>
                                        <p:attrNameLst>
                                          <p:attrName>r</p:attrName>
                                        </p:attrNameLst>
                                      </p:cBhvr>
                                    </p:animRot>
                                    <p:animRot by="120000">
                                      <p:cBhvr>
                                        <p:cTn id="20" dur="200" fill="hold">
                                          <p:stCondLst>
                                            <p:cond delay="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
            <a:ext cx="12192000" cy="685753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3366" y="305867"/>
            <a:ext cx="7565040" cy="5877841"/>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7434" y="4871826"/>
            <a:ext cx="10852366" cy="2165035"/>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88483" y="3244787"/>
            <a:ext cx="1645296" cy="3180908"/>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8548" y="2114793"/>
            <a:ext cx="3461529" cy="4573546"/>
          </a:xfrm>
          <a:prstGeom prst="rect">
            <a:avLst/>
          </a:prstGeom>
        </p:spPr>
      </p:pic>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92679" y="127345"/>
            <a:ext cx="1803639" cy="1803639"/>
          </a:xfrm>
          <a:prstGeom prst="rect">
            <a:avLst/>
          </a:prstGeom>
        </p:spPr>
      </p:pic>
      <p:pic>
        <p:nvPicPr>
          <p:cNvPr id="2" name="Picture 1">
            <a:extLst>
              <a:ext uri="{FF2B5EF4-FFF2-40B4-BE49-F238E27FC236}">
                <a16:creationId xmlns:a16="http://schemas.microsoft.com/office/drawing/2014/main" id="{77EDE847-D5E3-3F32-6168-0075C7F4B100}"/>
              </a:ext>
            </a:extLst>
          </p:cNvPr>
          <p:cNvPicPr>
            <a:picLocks noChangeAspect="1"/>
          </p:cNvPicPr>
          <p:nvPr/>
        </p:nvPicPr>
        <p:blipFill>
          <a:blip r:embed="rId9"/>
          <a:stretch>
            <a:fillRect/>
          </a:stretch>
        </p:blipFill>
        <p:spPr>
          <a:xfrm>
            <a:off x="3028864" y="1228629"/>
            <a:ext cx="6474513" cy="3231160"/>
          </a:xfrm>
          <a:prstGeom prst="rect">
            <a:avLst/>
          </a:prstGeom>
        </p:spPr>
      </p:pic>
    </p:spTree>
    <p:extLst>
      <p:ext uri="{BB962C8B-B14F-4D97-AF65-F5344CB8AC3E}">
        <p14:creationId xmlns:p14="http://schemas.microsoft.com/office/powerpoint/2010/main" val="20897463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inVertical)">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5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333</Words>
  <Application>Microsoft Office PowerPoint</Application>
  <PresentationFormat>Widescreen</PresentationFormat>
  <Paragraphs>68</Paragraphs>
  <Slides>17</Slides>
  <Notes>9</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17</vt:i4>
      </vt:variant>
    </vt:vector>
  </HeadingPairs>
  <TitlesOfParts>
    <vt:vector size="33" baseType="lpstr">
      <vt:lpstr>微软雅黑</vt:lpstr>
      <vt:lpstr>宋体</vt:lpstr>
      <vt:lpstr>Arial</vt:lpstr>
      <vt:lpstr>Calibri</vt:lpstr>
      <vt:lpstr>Calibri Light</vt:lpstr>
      <vt:lpstr>等线</vt:lpstr>
      <vt:lpstr>Times New Roman</vt:lpstr>
      <vt:lpstr>3_Office Theme</vt:lpstr>
      <vt:lpstr>4_Office Theme</vt:lpstr>
      <vt:lpstr>Office Theme</vt:lpstr>
      <vt:lpstr>Office 主题</vt:lpstr>
      <vt:lpstr>1_Office 主题</vt:lpstr>
      <vt:lpstr>2_Office 主题</vt:lpstr>
      <vt:lpstr>3_Office 主题</vt:lpstr>
      <vt:lpstr>4_Office 主题</vt:lpstr>
      <vt:lpstr>5_Office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Vận dụng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HP</cp:lastModifiedBy>
  <cp:revision>21</cp:revision>
  <dcterms:created xsi:type="dcterms:W3CDTF">2023-09-26T00:49:33Z</dcterms:created>
  <dcterms:modified xsi:type="dcterms:W3CDTF">2024-12-05T03:33:37Z</dcterms:modified>
</cp:coreProperties>
</file>