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emf" ContentType="image/x-emf"/>
  <Default Extension="gif" ContentType="image/gif"/>
  <Default Extension="mp4" ContentType="video/mp4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</p:sldMasterIdLst>
  <p:notesMasterIdLst>
    <p:notesMasterId r:id="rId6"/>
  </p:notesMasterIdLst>
  <p:sldIdLst>
    <p:sldId id="299" r:id="rId5"/>
    <p:sldId id="311" r:id="rId7"/>
    <p:sldId id="312" r:id="rId8"/>
    <p:sldId id="300" r:id="rId9"/>
    <p:sldId id="302" r:id="rId10"/>
    <p:sldId id="301" r:id="rId11"/>
    <p:sldId id="303" r:id="rId12"/>
    <p:sldId id="304" r:id="rId13"/>
    <p:sldId id="305" r:id="rId14"/>
    <p:sldId id="306" r:id="rId15"/>
    <p:sldId id="307" r:id="rId16"/>
    <p:sldId id="30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701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BDC3D6-347E-4BA2-AC85-55237C4936BA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6CF7D7-B741-4A67-BA45-683D42BF2BC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220C2B0-CC58-46B0-90AC-84CBFF0E6AB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6565" indent="0" algn="ctr">
              <a:buNone/>
              <a:defRPr sz="2000"/>
            </a:lvl2pPr>
            <a:lvl3pPr marL="913765" indent="0" algn="ctr">
              <a:buNone/>
              <a:defRPr sz="1900"/>
            </a:lvl3pPr>
            <a:lvl4pPr marL="1370330" indent="0" algn="ctr">
              <a:buNone/>
              <a:defRPr sz="1600"/>
            </a:lvl4pPr>
            <a:lvl5pPr marL="1826895" indent="0" algn="ctr">
              <a:buNone/>
              <a:defRPr sz="1600"/>
            </a:lvl5pPr>
            <a:lvl6pPr marL="2283460" indent="0" algn="ctr">
              <a:buNone/>
              <a:defRPr sz="1600"/>
            </a:lvl6pPr>
            <a:lvl7pPr marL="2740660" indent="0" algn="ctr">
              <a:buNone/>
              <a:defRPr sz="1600"/>
            </a:lvl7pPr>
            <a:lvl8pPr marL="3197225" indent="0" algn="ctr">
              <a:buNone/>
              <a:defRPr sz="1600"/>
            </a:lvl8pPr>
            <a:lvl9pPr marL="365379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8FA8815-D9FF-4C6E-B1D8-9996FF99A90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84C794A-DDFD-4E3F-9CDF-20391B09CB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>
        <p:randomBar dir="vert"/>
      </p:transition>
    </mc:Choice>
    <mc:Fallback>
      <p:transition spd="slow">
        <p:randomBar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8FA8815-D9FF-4C6E-B1D8-9996FF99A90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84C794A-DDFD-4E3F-9CDF-20391B09CB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>
        <p:randomBar dir="vert"/>
      </p:transition>
    </mc:Choice>
    <mc:Fallback>
      <p:transition spd="slow">
        <p:randomBar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93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656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376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703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689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34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06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722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379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8FA8815-D9FF-4C6E-B1D8-9996FF99A90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84C794A-DDFD-4E3F-9CDF-20391B09CB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>
        <p:randomBar dir="vert"/>
      </p:transition>
    </mc:Choice>
    <mc:Fallback>
      <p:transition spd="slow">
        <p:randomBar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8FA8815-D9FF-4C6E-B1D8-9996FF99A90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84C794A-DDFD-4E3F-9CDF-20391B09CB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>
        <p:randomBar dir="vert"/>
      </p:transition>
    </mc:Choice>
    <mc:Fallback>
      <p:transition spd="slow">
        <p:randomBar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565" indent="0">
              <a:buNone/>
              <a:defRPr sz="2000" b="1"/>
            </a:lvl2pPr>
            <a:lvl3pPr marL="913765" indent="0">
              <a:buNone/>
              <a:defRPr sz="1900" b="1"/>
            </a:lvl3pPr>
            <a:lvl4pPr marL="1370330" indent="0">
              <a:buNone/>
              <a:defRPr sz="1600" b="1"/>
            </a:lvl4pPr>
            <a:lvl5pPr marL="1826895" indent="0">
              <a:buNone/>
              <a:defRPr sz="1600" b="1"/>
            </a:lvl5pPr>
            <a:lvl6pPr marL="2283460" indent="0">
              <a:buNone/>
              <a:defRPr sz="1600" b="1"/>
            </a:lvl6pPr>
            <a:lvl7pPr marL="2740660" indent="0">
              <a:buNone/>
              <a:defRPr sz="1600" b="1"/>
            </a:lvl7pPr>
            <a:lvl8pPr marL="3197225" indent="0">
              <a:buNone/>
              <a:defRPr sz="1600" b="1"/>
            </a:lvl8pPr>
            <a:lvl9pPr marL="365379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565" indent="0">
              <a:buNone/>
              <a:defRPr sz="2000" b="1"/>
            </a:lvl2pPr>
            <a:lvl3pPr marL="913765" indent="0">
              <a:buNone/>
              <a:defRPr sz="1900" b="1"/>
            </a:lvl3pPr>
            <a:lvl4pPr marL="1370330" indent="0">
              <a:buNone/>
              <a:defRPr sz="1600" b="1"/>
            </a:lvl4pPr>
            <a:lvl5pPr marL="1826895" indent="0">
              <a:buNone/>
              <a:defRPr sz="1600" b="1"/>
            </a:lvl5pPr>
            <a:lvl6pPr marL="2283460" indent="0">
              <a:buNone/>
              <a:defRPr sz="1600" b="1"/>
            </a:lvl6pPr>
            <a:lvl7pPr marL="2740660" indent="0">
              <a:buNone/>
              <a:defRPr sz="1600" b="1"/>
            </a:lvl7pPr>
            <a:lvl8pPr marL="3197225" indent="0">
              <a:buNone/>
              <a:defRPr sz="1600" b="1"/>
            </a:lvl8pPr>
            <a:lvl9pPr marL="365379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8FA8815-D9FF-4C6E-B1D8-9996FF99A90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84C794A-DDFD-4E3F-9CDF-20391B09CB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>
        <p:randomBar dir="vert"/>
      </p:transition>
    </mc:Choice>
    <mc:Fallback>
      <p:transition spd="slow">
        <p:randomBar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8FA8815-D9FF-4C6E-B1D8-9996FF99A90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84C794A-DDFD-4E3F-9CDF-20391B09CB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>
        <p:randomBar dir="vert"/>
      </p:transition>
    </mc:Choice>
    <mc:Fallback>
      <p:transition spd="slow">
        <p:randomBar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8FA8815-D9FF-4C6E-B1D8-9996FF99A90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84C794A-DDFD-4E3F-9CDF-20391B09CB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>
        <p:randomBar dir="vert"/>
      </p:transition>
    </mc:Choice>
    <mc:Fallback>
      <p:transition spd="slow">
        <p:randomBar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8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565" indent="0">
              <a:buNone/>
              <a:defRPr sz="1500"/>
            </a:lvl2pPr>
            <a:lvl3pPr marL="913765" indent="0">
              <a:buNone/>
              <a:defRPr sz="1200"/>
            </a:lvl3pPr>
            <a:lvl4pPr marL="1370330" indent="0">
              <a:buNone/>
              <a:defRPr sz="1100"/>
            </a:lvl4pPr>
            <a:lvl5pPr marL="1826895" indent="0">
              <a:buNone/>
              <a:defRPr sz="1100"/>
            </a:lvl5pPr>
            <a:lvl6pPr marL="2283460" indent="0">
              <a:buNone/>
              <a:defRPr sz="1100"/>
            </a:lvl6pPr>
            <a:lvl7pPr marL="2740660" indent="0">
              <a:buNone/>
              <a:defRPr sz="1100"/>
            </a:lvl7pPr>
            <a:lvl8pPr marL="3197225" indent="0">
              <a:buNone/>
              <a:defRPr sz="1100"/>
            </a:lvl8pPr>
            <a:lvl9pPr marL="365379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8FA8815-D9FF-4C6E-B1D8-9996FF99A90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84C794A-DDFD-4E3F-9CDF-20391B09CB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>
        <p:randomBar dir="vert"/>
      </p:transition>
    </mc:Choice>
    <mc:Fallback>
      <p:transition spd="slow">
        <p:randomBar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8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6565" indent="0">
              <a:buNone/>
              <a:defRPr sz="2800"/>
            </a:lvl2pPr>
            <a:lvl3pPr marL="913765" indent="0">
              <a:buNone/>
              <a:defRPr sz="2400"/>
            </a:lvl3pPr>
            <a:lvl4pPr marL="1370330" indent="0">
              <a:buNone/>
              <a:defRPr sz="2000"/>
            </a:lvl4pPr>
            <a:lvl5pPr marL="1826895" indent="0">
              <a:buNone/>
              <a:defRPr sz="2000"/>
            </a:lvl5pPr>
            <a:lvl6pPr marL="2283460" indent="0">
              <a:buNone/>
              <a:defRPr sz="2000"/>
            </a:lvl6pPr>
            <a:lvl7pPr marL="2740660" indent="0">
              <a:buNone/>
              <a:defRPr sz="2000"/>
            </a:lvl7pPr>
            <a:lvl8pPr marL="3197225" indent="0">
              <a:buNone/>
              <a:defRPr sz="2000"/>
            </a:lvl8pPr>
            <a:lvl9pPr marL="365379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565" indent="0">
              <a:buNone/>
              <a:defRPr sz="1500"/>
            </a:lvl2pPr>
            <a:lvl3pPr marL="913765" indent="0">
              <a:buNone/>
              <a:defRPr sz="1200"/>
            </a:lvl3pPr>
            <a:lvl4pPr marL="1370330" indent="0">
              <a:buNone/>
              <a:defRPr sz="1100"/>
            </a:lvl4pPr>
            <a:lvl5pPr marL="1826895" indent="0">
              <a:buNone/>
              <a:defRPr sz="1100"/>
            </a:lvl5pPr>
            <a:lvl6pPr marL="2283460" indent="0">
              <a:buNone/>
              <a:defRPr sz="1100"/>
            </a:lvl6pPr>
            <a:lvl7pPr marL="2740660" indent="0">
              <a:buNone/>
              <a:defRPr sz="1100"/>
            </a:lvl7pPr>
            <a:lvl8pPr marL="3197225" indent="0">
              <a:buNone/>
              <a:defRPr sz="1100"/>
            </a:lvl8pPr>
            <a:lvl9pPr marL="365379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8FA8815-D9FF-4C6E-B1D8-9996FF99A90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84C794A-DDFD-4E3F-9CDF-20391B09CB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>
        <p:randomBar dir="vert"/>
      </p:transition>
    </mc:Choice>
    <mc:Fallback>
      <p:transition spd="slow">
        <p:randomBar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8FA8815-D9FF-4C6E-B1D8-9996FF99A90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84C794A-DDFD-4E3F-9CDF-20391B09CB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>
        <p:randomBar dir="vert"/>
      </p:transition>
    </mc:Choice>
    <mc:Fallback>
      <p:transition spd="slow">
        <p:randomBar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79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79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8FA8815-D9FF-4C6E-B1D8-9996FF99A90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84C794A-DDFD-4E3F-9CDF-20391B09CB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>
        <p:randomBar dir="vert"/>
      </p:transition>
    </mc:Choice>
    <mc:Fallback>
      <p:transition spd="slow">
        <p:randomBar dir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8FA8815-D9FF-4C6E-B1D8-9996FF99A90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84C794A-DDFD-4E3F-9CDF-20391B09CB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>
        <p:randomBar dir="vert"/>
      </p:transition>
    </mc:Choice>
    <mc:Fallback>
      <p:transition spd="slow">
        <p:randomBar dir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8FA8815-D9FF-4C6E-B1D8-9996FF99A90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84C794A-DDFD-4E3F-9CDF-20391B09CB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>
        <p:randomBar dir="vert"/>
      </p:transition>
    </mc:Choice>
    <mc:Fallback>
      <p:transition spd="slow">
        <p:randomBar dir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8FA8815-D9FF-4C6E-B1D8-9996FF99A90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84C794A-DDFD-4E3F-9CDF-20391B09CB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>
        <p:randomBar dir="vert"/>
      </p:transition>
    </mc:Choice>
    <mc:Fallback>
      <p:transition spd="slow">
        <p:randomBar dir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8FA8815-D9FF-4C6E-B1D8-9996FF99A90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84C794A-DDFD-4E3F-9CDF-20391B09CB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>
        <p:randomBar dir="vert"/>
      </p:transition>
    </mc:Choice>
    <mc:Fallback>
      <p:transition spd="slow">
        <p:randomBar dir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8FA8815-D9FF-4C6E-B1D8-9996FF99A90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84C794A-DDFD-4E3F-9CDF-20391B09CB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>
        <p:randomBar dir="vert"/>
      </p:transition>
    </mc:Choice>
    <mc:Fallback>
      <p:transition spd="slow">
        <p:randomBar dir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8FA8815-D9FF-4C6E-B1D8-9996FF99A90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84C794A-DDFD-4E3F-9CDF-20391B09CB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>
        <p:randomBar dir="vert"/>
      </p:transition>
    </mc:Choice>
    <mc:Fallback>
      <p:transition spd="slow">
        <p:randomBar dir="vert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8FA8815-D9FF-4C6E-B1D8-9996FF99A90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84C794A-DDFD-4E3F-9CDF-20391B09CB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>
        <p:randomBar dir="vert"/>
      </p:transition>
    </mc:Choice>
    <mc:Fallback>
      <p:transition spd="slow">
        <p:randomBar dir="vert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8FA8815-D9FF-4C6E-B1D8-9996FF99A90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84C794A-DDFD-4E3F-9CDF-20391B09CB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>
        <p:randomBar dir="vert"/>
      </p:transition>
    </mc:Choice>
    <mc:Fallback>
      <p:transition spd="slow">
        <p:randomBar dir="vert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8FA8815-D9FF-4C6E-B1D8-9996FF99A90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84C794A-DDFD-4E3F-9CDF-20391B09CB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>
        <p:randomBar dir="vert"/>
      </p:transition>
    </mc:Choice>
    <mc:Fallback>
      <p:transition spd="slow">
        <p:randomBar dir="vert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8FA8815-D9FF-4C6E-B1D8-9996FF99A90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84C794A-DDFD-4E3F-9CDF-20391B09CB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>
        <p:randomBar dir="vert"/>
      </p:transition>
    </mc:Choice>
    <mc:Fallback>
      <p:transition spd="slow">
        <p:randomBar dir="vert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8FA8815-D9FF-4C6E-B1D8-9996FF99A90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84C794A-DDFD-4E3F-9CDF-20391B09CB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>
        <p:randomBar dir="vert"/>
      </p:transition>
    </mc:Choice>
    <mc:Fallback>
      <p:transition spd="slow">
        <p:randomBar dir="vert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A8815-D9FF-4C6E-B1D8-9996FF99A90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C794A-DDFD-4E3F-9CDF-20391B09CB9D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>
        <p:randomBar dir="vert"/>
      </p:transition>
    </mc:Choice>
    <mc:Fallback>
      <p:transition spd="slow">
        <p:randomBar dir="vert"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A8815-D9FF-4C6E-B1D8-9996FF99A90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C794A-DDFD-4E3F-9CDF-20391B09CB9D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>
        <p:randomBar dir="vert"/>
      </p:transition>
    </mc:Choice>
    <mc:Fallback>
      <p:transition spd="slow">
        <p:randomBar dir="vert"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A8815-D9FF-4C6E-B1D8-9996FF99A90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C794A-DDFD-4E3F-9CDF-20391B09CB9D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>
        <p:randomBar dir="vert"/>
      </p:transition>
    </mc:Choice>
    <mc:Fallback>
      <p:transition spd="slow">
        <p:randomBar dir="vert"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A8815-D9FF-4C6E-B1D8-9996FF99A90D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C794A-DDFD-4E3F-9CDF-20391B09CB9D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>
        <p:randomBar dir="vert"/>
      </p:transition>
    </mc:Choice>
    <mc:Fallback>
      <p:transition spd="slow">
        <p:randomBar dir="vert"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A8815-D9FF-4C6E-B1D8-9996FF99A90D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C794A-DDFD-4E3F-9CDF-20391B09CB9D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>
        <p:randomBar dir="vert"/>
      </p:transition>
    </mc:Choice>
    <mc:Fallback>
      <p:transition spd="slow">
        <p:randomBar dir="vert"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A8815-D9FF-4C6E-B1D8-9996FF99A90D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C794A-DDFD-4E3F-9CDF-20391B09CB9D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>
        <p:randomBar dir="vert"/>
      </p:transition>
    </mc:Choice>
    <mc:Fallback>
      <p:transition spd="slow">
        <p:randomBar dir="vert"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A8815-D9FF-4C6E-B1D8-9996FF99A90D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C794A-DDFD-4E3F-9CDF-20391B09CB9D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>
        <p:randomBar dir="vert"/>
      </p:transition>
    </mc:Choice>
    <mc:Fallback>
      <p:transition spd="slow">
        <p:randomBar dir="vert"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A8815-D9FF-4C6E-B1D8-9996FF99A90D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C794A-DDFD-4E3F-9CDF-20391B09CB9D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>
        <p:randomBar dir="vert"/>
      </p:transition>
    </mc:Choice>
    <mc:Fallback>
      <p:transition spd="slow">
        <p:randomBar dir="vert"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A8815-D9FF-4C6E-B1D8-9996FF99A90D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C794A-DDFD-4E3F-9CDF-20391B09CB9D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>
        <p:randomBar dir="vert"/>
      </p:transition>
    </mc:Choice>
    <mc:Fallback>
      <p:transition spd="slow">
        <p:randomBar dir="vert"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A8815-D9FF-4C6E-B1D8-9996FF99A90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C794A-DDFD-4E3F-9CDF-20391B09CB9D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>
        <p:randomBar dir="vert"/>
      </p:transition>
    </mc:Choice>
    <mc:Fallback>
      <p:transition spd="slow">
        <p:randomBar dir="vert"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A8815-D9FF-4C6E-B1D8-9996FF99A90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C794A-DDFD-4E3F-9CDF-20391B09CB9D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>
        <p:randomBar dir="vert"/>
      </p:transition>
    </mc:Choice>
    <mc:Fallback>
      <p:transition spd="slow">
        <p:randomBar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2" Type="http://schemas.openxmlformats.org/officeDocument/2006/relationships/theme" Target="../theme/theme3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rgbClr val="CC00FF"/>
            </a:gs>
            <a:gs pos="83000">
              <a:srgbClr val="CC00FF"/>
            </a:gs>
            <a:gs pos="89375">
              <a:srgbClr val="CC00FF"/>
            </a:gs>
            <a:gs pos="100000">
              <a:srgbClr val="CC00FF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360" tIns="45718" rIns="91360" bIns="45718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360" tIns="45718" rIns="91360" bIns="45718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360" tIns="45718" rIns="91360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8FA8815-D9FF-4C6E-B1D8-9996FF99A90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360" tIns="45718" rIns="91360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360" tIns="45718" rIns="91360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84C794A-DDFD-4E3F-9CDF-20391B09CB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3250">
        <p:randomBar dir="vert"/>
      </p:transition>
    </mc:Choice>
    <mc:Fallback>
      <p:transition spd="slow">
        <p:randomBar dir="vert"/>
      </p:transition>
    </mc:Fallback>
  </mc:AlternateContent>
  <p:txStyles>
    <p:titleStyle>
      <a:lvl1pPr algn="l" defTabSz="913765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37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165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73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206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68625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519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39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6565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3765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33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895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46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66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225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79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rgbClr val="CC00FF"/>
            </a:gs>
            <a:gs pos="83000">
              <a:srgbClr val="CC00FF"/>
            </a:gs>
            <a:gs pos="89375">
              <a:srgbClr val="CC00FF"/>
            </a:gs>
            <a:gs pos="100000">
              <a:srgbClr val="CC00FF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8FA8815-D9FF-4C6E-B1D8-9996FF99A90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84C794A-DDFD-4E3F-9CDF-20391B09CB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3250">
        <p:randomBar dir="vert"/>
      </p:transition>
    </mc:Choice>
    <mc:Fallback>
      <p:transition spd="slow">
        <p:randomBar dir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rgbClr val="CC00FF"/>
            </a:gs>
            <a:gs pos="83000">
              <a:srgbClr val="CC00FF"/>
            </a:gs>
            <a:gs pos="89375">
              <a:srgbClr val="CC00FF"/>
            </a:gs>
            <a:gs pos="100000">
              <a:srgbClr val="CC00FF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A8815-D9FF-4C6E-B1D8-9996FF99A90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4C794A-DDFD-4E3F-9CDF-20391B09CB9D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Requires="p14">
      <p:transition spd="slow" p14:dur="3250">
        <p:randomBar dir="vert"/>
      </p:transition>
    </mc:Choice>
    <mc:Fallback>
      <p:transition spd="slow">
        <p:randomBar dir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3.png"/><Relationship Id="rId1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microsoft.com/office/2007/relationships/hdphoto" Target="../media/image11.wdp"/><Relationship Id="rId7" Type="http://schemas.openxmlformats.org/officeDocument/2006/relationships/image" Target="../media/image10.png"/><Relationship Id="rId6" Type="http://schemas.microsoft.com/office/2007/relationships/hdphoto" Target="../media/image9.wdp"/><Relationship Id="rId5" Type="http://schemas.openxmlformats.org/officeDocument/2006/relationships/image" Target="../media/image8.png"/><Relationship Id="rId4" Type="http://schemas.microsoft.com/office/2007/relationships/hdphoto" Target="../media/image7.wdp"/><Relationship Id="rId3" Type="http://schemas.openxmlformats.org/officeDocument/2006/relationships/image" Target="../media/image6.png"/><Relationship Id="rId2" Type="http://schemas.microsoft.com/office/2007/relationships/hdphoto" Target="../media/image5.wdp"/><Relationship Id="rId13" Type="http://schemas.openxmlformats.org/officeDocument/2006/relationships/slideLayout" Target="../slideLayouts/slideLayout2.xml"/><Relationship Id="rId12" Type="http://schemas.microsoft.com/office/2007/relationships/hdphoto" Target="../media/image15.wdp"/><Relationship Id="rId11" Type="http://schemas.openxmlformats.org/officeDocument/2006/relationships/image" Target="../media/image14.png"/><Relationship Id="rId10" Type="http://schemas.microsoft.com/office/2007/relationships/hdphoto" Target="../media/image13.wdp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image" Target="../media/image16.png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4.xml"/><Relationship Id="rId4" Type="http://schemas.openxmlformats.org/officeDocument/2006/relationships/image" Target="../media/image18.png"/><Relationship Id="rId3" Type="http://schemas.microsoft.com/office/2007/relationships/media" Target="../media/media2.mp3"/><Relationship Id="rId2" Type="http://schemas.openxmlformats.org/officeDocument/2006/relationships/audio" Target="../media/media2.mp3"/><Relationship Id="rId1" Type="http://schemas.openxmlformats.org/officeDocument/2006/relationships/image" Target="../media/image17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19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4.xml"/><Relationship Id="rId4" Type="http://schemas.openxmlformats.org/officeDocument/2006/relationships/image" Target="../media/image18.png"/><Relationship Id="rId3" Type="http://schemas.microsoft.com/office/2007/relationships/media" Target="../media/media2.mp3"/><Relationship Id="rId2" Type="http://schemas.openxmlformats.org/officeDocument/2006/relationships/audio" Target="../media/media2.mp3"/><Relationship Id="rId1" Type="http://schemas.openxmlformats.org/officeDocument/2006/relationships/image" Target="../media/image17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4.xml"/><Relationship Id="rId4" Type="http://schemas.microsoft.com/office/2007/relationships/hdphoto" Target="../media/image11.wdp"/><Relationship Id="rId3" Type="http://schemas.openxmlformats.org/officeDocument/2006/relationships/image" Target="../media/image10.png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rgbClr val="CC00FF"/>
            </a:gs>
            <a:gs pos="83000">
              <a:srgbClr val="CC00FF"/>
            </a:gs>
            <a:gs pos="89375">
              <a:srgbClr val="CC00FF"/>
            </a:gs>
            <a:gs pos="10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10455" y="1330325"/>
            <a:ext cx="6075680" cy="1473835"/>
          </a:xfrm>
        </p:spPr>
        <p:txBody>
          <a:bodyPr>
            <a:normAutofit fontScale="90000"/>
          </a:bodyPr>
          <a:lstStyle/>
          <a:p>
            <a:r>
              <a:rPr lang="en-US" sz="9600" b="1" dirty="0">
                <a:solidFill>
                  <a:schemeClr val="bg1"/>
                </a:solidFill>
                <a:latin typeface="Comic Sans MS" panose="030F0702030302020204" charset="0"/>
                <a:cs typeface="Comic Sans MS" panose="030F0702030302020204" charset="0"/>
              </a:rPr>
              <a:t>Grade 2</a:t>
            </a:r>
            <a:endParaRPr lang="en-US" sz="9600" b="1" dirty="0">
              <a:solidFill>
                <a:schemeClr val="bg1"/>
              </a:solidFill>
              <a:latin typeface="Comic Sans MS" panose="030F0702030302020204" charset="0"/>
              <a:cs typeface="Comic Sans MS" panose="030F070203030202020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59237" y="2880540"/>
            <a:ext cx="3987924" cy="858376"/>
          </a:xfrm>
        </p:spPr>
        <p:txBody>
          <a:bodyPr>
            <a:normAutofit fontScale="92500" lnSpcReduction="10000"/>
          </a:bodyPr>
          <a:lstStyle/>
          <a:p>
            <a:r>
              <a:rPr lang="en-US" sz="6700" b="1" dirty="0">
                <a:latin typeface="Comic Sans MS" panose="030F0702030302020204" charset="0"/>
                <a:cs typeface="Comic Sans MS" panose="030F0702030302020204" charset="0"/>
              </a:rPr>
              <a:t>Unit 1:</a:t>
            </a:r>
            <a:endParaRPr lang="en-US" sz="6700" b="1" dirty="0">
              <a:latin typeface="Comic Sans MS" panose="030F0702030302020204" charset="0"/>
              <a:cs typeface="Comic Sans MS" panose="030F070203030202020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524" y="1075210"/>
            <a:ext cx="2690128" cy="68354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3845560" y="3716020"/>
            <a:ext cx="8168005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anose="030F0702030302020204" charset="0"/>
                <a:ea typeface="+mn-ea"/>
                <a:cs typeface="Comic Sans MS" panose="030F0702030302020204" charset="0"/>
              </a:rPr>
              <a:t>Is this your mom?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anose="030F0702030302020204" charset="0"/>
              <a:ea typeface="+mn-ea"/>
              <a:cs typeface="Comic Sans MS" panose="030F0702030302020204" charset="0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>
        <p:randomBar dir="vert"/>
      </p:transition>
    </mc:Choice>
    <mc:Fallback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40000"/>
                <a:lumOff val="60000"/>
              </a:schemeClr>
            </a:gs>
            <a:gs pos="46000">
              <a:schemeClr val="accent4">
                <a:lumMod val="95000"/>
                <a:lumOff val="5000"/>
              </a:schemeClr>
            </a:gs>
            <a:gs pos="100000">
              <a:schemeClr val="accent4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"/>
          <a:srcRect t="33248" b="40723"/>
          <a:stretch>
            <a:fillRect/>
          </a:stretch>
        </p:blipFill>
        <p:spPr>
          <a:xfrm>
            <a:off x="472374" y="1289158"/>
            <a:ext cx="11497522" cy="41817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2470067" y="118754"/>
            <a:ext cx="831273" cy="101566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Aharoni" panose="02010803020104030203" pitchFamily="2" charset="-79"/>
              </a:rPr>
              <a:t>P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  <a:ea typeface="+mn-ea"/>
              <a:cs typeface="Aharoni" panose="02010803020104030203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28056" y="128650"/>
            <a:ext cx="831273" cy="101566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Aharoni" panose="02010803020104030203" pitchFamily="2" charset="-79"/>
              </a:rPr>
              <a:t>p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  <a:ea typeface="+mn-ea"/>
              <a:cs typeface="Aharoni" panose="02010803020104030203" pitchFamily="2" charset="-79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87071" y="1289158"/>
            <a:ext cx="50177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Underline the words with Pp:</a:t>
            </a: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5393635" y="3295185"/>
            <a:ext cx="34455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487478" y="3428999"/>
            <a:ext cx="450574" cy="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7566991" y="4108174"/>
            <a:ext cx="35780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>
        <p:randomBar dir="vert"/>
      </p:transition>
    </mc:Choice>
    <mc:Fallback>
      <p:transition spd="slow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0.31712 L -0.01537 0.14884 C -0.01836 0.11134 -0.02318 0.09027 -0.02813 0.09027 C -0.03373 0.09027 -0.03841 0.11134 -0.04141 0.14884 L -0.05651 0.31712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26" y="-113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719 0.50394 L -0.15013 0.54399 C -0.1362 0.55301 -0.11537 0.55787 -0.09323 0.55787 C -0.06823 0.55787 -0.04818 0.55301 -0.03425 0.54399 L 0.03281 0.50394 " pathEditMode="relative" rAng="0" ptsTypes="AAA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4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"/>
          <a:srcRect t="57001" b="7715"/>
          <a:stretch>
            <a:fillRect/>
          </a:stretch>
        </p:blipFill>
        <p:spPr>
          <a:xfrm>
            <a:off x="270498" y="468940"/>
            <a:ext cx="11418020" cy="5637507"/>
          </a:xfrm>
          <a:prstGeom prst="rect">
            <a:avLst/>
          </a:prstGeom>
        </p:spPr>
      </p:pic>
      <p:pic>
        <p:nvPicPr>
          <p:cNvPr id="3" name="Content Placeholder 4" descr="A picture containing text, handwear, vector graphics&#10;&#10;Description automatically generated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632" y="2383509"/>
            <a:ext cx="627635" cy="672982"/>
          </a:xfrm>
          <a:prstGeom prst="rect">
            <a:avLst/>
          </a:prstGeom>
          <a:solidFill>
            <a:srgbClr val="FFFF00"/>
          </a:solidFill>
        </p:spPr>
      </p:pic>
      <p:pic>
        <p:nvPicPr>
          <p:cNvPr id="4" name="Content Placeholder 4" descr="A picture containing text, handwear, vector graphics&#10;&#10;Description automatically generated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267" y="3758680"/>
            <a:ext cx="627635" cy="672982"/>
          </a:xfrm>
          <a:prstGeom prst="rect">
            <a:avLst/>
          </a:prstGeom>
          <a:solidFill>
            <a:srgbClr val="FFFF00"/>
          </a:solidFill>
        </p:spPr>
      </p:pic>
      <p:pic>
        <p:nvPicPr>
          <p:cNvPr id="6" name="Content Placeholder 4" descr="A picture containing text, handwear, vector graphics&#10;&#10;Description automatically generated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4521" y="4876800"/>
            <a:ext cx="627635" cy="672982"/>
          </a:xfrm>
          <a:prstGeom prst="rect">
            <a:avLst/>
          </a:prstGeom>
          <a:solidFill>
            <a:srgbClr val="FFFF00"/>
          </a:solidFill>
        </p:spPr>
      </p:pic>
      <p:pic>
        <p:nvPicPr>
          <p:cNvPr id="7" name="Content Placeholder 4" descr="A picture containing text, handwear, vector graphics&#10;&#10;Description automatically generated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795" y="4008907"/>
            <a:ext cx="627635" cy="672982"/>
          </a:xfrm>
          <a:prstGeom prst="rect">
            <a:avLst/>
          </a:prstGeom>
          <a:solidFill>
            <a:srgbClr val="FFFF00"/>
          </a:solidFill>
        </p:spPr>
      </p:pic>
      <p:sp>
        <p:nvSpPr>
          <p:cNvPr id="8" name="Rectangle 7"/>
          <p:cNvSpPr/>
          <p:nvPr/>
        </p:nvSpPr>
        <p:spPr>
          <a:xfrm>
            <a:off x="7523453" y="689112"/>
            <a:ext cx="17063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Polly.</a:t>
            </a:r>
            <a:endParaRPr lang="en-US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513448" y="766660"/>
            <a:ext cx="14542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Pen.</a:t>
            </a:r>
            <a:endParaRPr lang="en-US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391811" y="1335443"/>
            <a:ext cx="18902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Panda.</a:t>
            </a:r>
            <a:endParaRPr lang="en-US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hought Bubble: Cloud 10"/>
          <p:cNvSpPr/>
          <p:nvPr/>
        </p:nvSpPr>
        <p:spPr>
          <a:xfrm>
            <a:off x="7144244" y="79117"/>
            <a:ext cx="4832462" cy="2302740"/>
          </a:xfrm>
          <a:prstGeom prst="cloudCallou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>
        <p:randomBar dir="vert"/>
      </p:transition>
    </mc:Choice>
    <mc:Fallback>
      <p:transition spd="slow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7530" y="63463"/>
            <a:ext cx="7676940" cy="102635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Look and say =&gt; This is my………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3135" b="100000" l="9970" r="89426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1264" y="1182898"/>
            <a:ext cx="1935321" cy="18651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100000" l="9728" r="89883">
                        <a14:foregroundMark x1="61868" y1="44138" x2="49027" y2="52414"/>
                        <a14:foregroundMark x1="30350" y1="40000" x2="29572" y2="50690"/>
                        <a14:foregroundMark x1="56420" y1="82759" x2="57198" y2="98966"/>
                        <a14:foregroundMark x1="41245" y1="88966" x2="62257" y2="90690"/>
                        <a14:foregroundMark x1="77432" y1="97241" x2="78599" y2="99310"/>
                        <a14:foregroundMark x1="42412" y1="86897" x2="24514" y2="99310"/>
                        <a14:foregroundMark x1="40078" y1="85862" x2="29572" y2="92069"/>
                        <a14:foregroundMark x1="26848" y1="37241" x2="28405" y2="50690"/>
                        <a14:foregroundMark x1="21401" y1="40345" x2="30739" y2="53793"/>
                        <a14:foregroundMark x1="42412" y1="64138" x2="35019" y2="7137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2466" y="3798332"/>
            <a:ext cx="1652916" cy="186515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15" b="100000" l="9416" r="98377">
                        <a14:foregroundMark x1="67857" y1="44780" x2="60390" y2="72527"/>
                        <a14:foregroundMark x1="47403" y1="44780" x2="43506" y2="60989"/>
                        <a14:foregroundMark x1="32143" y1="55220" x2="64935" y2="51374"/>
                        <a14:foregroundMark x1="64286" y1="46978" x2="58442" y2="54670"/>
                        <a14:foregroundMark x1="56494" y1="48077" x2="60065" y2="5549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72213" y="800894"/>
            <a:ext cx="1987826" cy="204946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258" b="100000" l="0" r="100000">
                        <a14:foregroundMark x1="80714" y1="86792" x2="12143" y2="96855"/>
                        <a14:foregroundMark x1="45714" y1="68868" x2="45714" y2="89623"/>
                        <a14:foregroundMark x1="59286" y1="65094" x2="62500" y2="90252"/>
                        <a14:foregroundMark x1="69286" y1="73585" x2="89643" y2="94969"/>
                        <a14:foregroundMark x1="89643" y1="85535" x2="93571" y2="99057"/>
                        <a14:foregroundMark x1="71429" y1="88679" x2="64643" y2="9591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33521" y="3956047"/>
            <a:ext cx="1351722" cy="15351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9966" r="100000">
                        <a14:foregroundMark x1="58763" y1="30671" x2="49141" y2="56550"/>
                        <a14:foregroundMark x1="31615" y1="40895" x2="42268" y2="38339"/>
                        <a14:foregroundMark x1="57732" y1="60383" x2="57732" y2="95847"/>
                        <a14:foregroundMark x1="48110" y1="65815" x2="37113" y2="8817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15571" y="1344750"/>
            <a:ext cx="1773513" cy="148153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1264" b="100000" l="0" r="100000"/>
                    </a14:imgEffect>
                  </a14:imgLayer>
                </a14:imgProps>
              </a:ext>
            </a:extLst>
          </a:blip>
          <a:srcRect t="16533"/>
          <a:stretch>
            <a:fillRect/>
          </a:stretch>
        </p:blipFill>
        <p:spPr>
          <a:xfrm>
            <a:off x="5563441" y="3945719"/>
            <a:ext cx="1525643" cy="1570383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57115" y="2978255"/>
            <a:ext cx="545213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sz="3200" dirty="0">
                <a:solidFill>
                  <a:srgbClr val="002060"/>
                </a:solidFill>
              </a:rPr>
              <a:t>1.                        2.                    3.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980354" y="5499148"/>
            <a:ext cx="56012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600" dirty="0">
                <a:solidFill>
                  <a:srgbClr val="002060"/>
                </a:solidFill>
              </a:rPr>
              <a:t>4.                        5                   6.</a:t>
            </a:r>
            <a:endParaRPr lang="en-US" sz="3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>
        <p:randomBar dir="vert"/>
      </p:transition>
    </mc:Choice>
    <mc:Fallback>
      <p:transition spd="slow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FAFSE2eAN_NAT2_01_My brother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89288" cy="6856318"/>
          </a:xfrm>
        </p:spPr>
      </p:pic>
      <p:sp>
        <p:nvSpPr>
          <p:cNvPr id="2" name="Rectangle 1"/>
          <p:cNvSpPr/>
          <p:nvPr/>
        </p:nvSpPr>
        <p:spPr>
          <a:xfrm>
            <a:off x="-132521" y="172279"/>
            <a:ext cx="377096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002060"/>
                </a:solidFill>
                <a:latin typeface="Century" panose="02040604050505020304" pitchFamily="18" charset="0"/>
                <a:ea typeface="+mj-ea"/>
                <a:cs typeface="+mj-cs"/>
              </a:rPr>
              <a:t>1. Watch a film</a:t>
            </a:r>
            <a:endParaRPr lang="en-US" sz="400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>
        <p:randomBar dir="vert"/>
      </p:transition>
    </mc:Choice>
    <mc:Fallback>
      <p:transition spd="slow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1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67000"/>
              </a:schemeClr>
            </a:gs>
            <a:gs pos="48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1"/>
          <a:srcRect l="4361" t="21472" r="4286" b="7359"/>
          <a:stretch>
            <a:fillRect/>
          </a:stretch>
        </p:blipFill>
        <p:spPr>
          <a:xfrm>
            <a:off x="1364974" y="313243"/>
            <a:ext cx="9303026" cy="63048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Track 02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64974" y="313243"/>
            <a:ext cx="609600" cy="6096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340387" y="239937"/>
            <a:ext cx="3352200" cy="64633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none">
            <a:spAutoFit/>
          </a:bodyPr>
          <a:lstStyle/>
          <a:p>
            <a:pPr lvl="0" algn="ctr"/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Read and say: </a:t>
            </a:r>
            <a:endParaRPr lang="en-US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>
        <p:randomBar dir="vert"/>
      </p:transition>
    </mc:Choice>
    <mc:Fallback>
      <p:transition spd="slow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12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67000"/>
              </a:schemeClr>
            </a:gs>
            <a:gs pos="48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>
                <a:latin typeface="Script MT Bold" panose="03040602040607080904" pitchFamily="66" charset="0"/>
              </a:rPr>
              <a:t>Is this your…………….?</a:t>
            </a:r>
            <a:endParaRPr lang="en-US" sz="7200" dirty="0">
              <a:latin typeface="Script MT Bold" panose="030406020406070809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"/>
          <a:srcRect t="2425" b="55324"/>
          <a:stretch>
            <a:fillRect/>
          </a:stretch>
        </p:blipFill>
        <p:spPr>
          <a:xfrm>
            <a:off x="2909454" y="2541318"/>
            <a:ext cx="6198919" cy="36145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6008914" y="237506"/>
            <a:ext cx="33725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cript MT Bold" panose="03040602040607080904" pitchFamily="66" charset="0"/>
                <a:ea typeface="+mn-ea"/>
                <a:cs typeface="+mn-cs"/>
              </a:rPr>
              <a:t>grandma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cript MT Bold" panose="03040602040607080904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>
        <p:randomBar dir="vert"/>
      </p:transition>
    </mc:Choice>
    <mc:Fallback>
      <p:transition spd="slow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67000"/>
              </a:schemeClr>
            </a:gs>
            <a:gs pos="48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>
                <a:latin typeface="Script MT Bold" panose="03040602040607080904" pitchFamily="66" charset="0"/>
              </a:rPr>
              <a:t>Is this your…………….?</a:t>
            </a:r>
            <a:endParaRPr lang="en-US" sz="7200" dirty="0">
              <a:latin typeface="Script MT Bold" panose="030406020406070809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08914" y="237506"/>
            <a:ext cx="33725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cript MT Bold" panose="03040602040607080904" pitchFamily="66" charset="0"/>
                <a:ea typeface="+mn-ea"/>
                <a:cs typeface="+mn-cs"/>
              </a:rPr>
              <a:t>grandma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cript MT Bold" panose="03040602040607080904" pitchFamily="66" charset="0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12712" y="1944495"/>
            <a:ext cx="7165794" cy="42766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>
        <p:randomBar dir="vert"/>
      </p:transition>
    </mc:Choice>
    <mc:Fallback>
      <p:transition spd="slow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67000"/>
              </a:schemeClr>
            </a:gs>
            <a:gs pos="48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1"/>
          <a:srcRect l="4361" t="21472" r="4286" b="7359"/>
          <a:stretch>
            <a:fillRect/>
          </a:stretch>
        </p:blipFill>
        <p:spPr>
          <a:xfrm>
            <a:off x="3004458" y="239937"/>
            <a:ext cx="6151418" cy="63048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Track 02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08561" y="487878"/>
            <a:ext cx="609600" cy="609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77595" y="1453355"/>
            <a:ext cx="2266663" cy="1938992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lvl="0" algn="ctr"/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Listen again and repeat:</a:t>
            </a:r>
            <a:endParaRPr lang="en-US" sz="4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>
        <p:randomBar dir="vert"/>
      </p:transition>
    </mc:Choice>
    <mc:Fallback>
      <p:transition spd="slow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12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40000"/>
                <a:lumOff val="60000"/>
              </a:schemeClr>
            </a:gs>
            <a:gs pos="46000">
              <a:schemeClr val="accent4">
                <a:lumMod val="95000"/>
                <a:lumOff val="5000"/>
              </a:schemeClr>
            </a:gs>
            <a:gs pos="100000">
              <a:schemeClr val="accent4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rgbClr val="002060"/>
                </a:solidFill>
                <a:latin typeface="Script MT Bold" panose="03040602040607080904" pitchFamily="66" charset="0"/>
              </a:rPr>
              <a:t>Is this girl </a:t>
            </a:r>
            <a:r>
              <a:rPr lang="en-US" sz="5400" u="sng" dirty="0">
                <a:solidFill>
                  <a:srgbClr val="002060"/>
                </a:solidFill>
                <a:latin typeface="Script MT Bold" panose="03040602040607080904" pitchFamily="66" charset="0"/>
              </a:rPr>
              <a:t>polite</a:t>
            </a:r>
            <a:r>
              <a:rPr lang="en-US" sz="5400" dirty="0">
                <a:solidFill>
                  <a:srgbClr val="002060"/>
                </a:solidFill>
                <a:latin typeface="Script MT Bold" panose="03040602040607080904" pitchFamily="66" charset="0"/>
              </a:rPr>
              <a:t>?( </a:t>
            </a:r>
            <a:r>
              <a:rPr lang="en-US" sz="5400" dirty="0" err="1">
                <a:solidFill>
                  <a:srgbClr val="002060"/>
                </a:solidFill>
                <a:latin typeface="Script MT Bold" panose="03040602040607080904" pitchFamily="66" charset="0"/>
              </a:rPr>
              <a:t>Lịch</a:t>
            </a:r>
            <a:r>
              <a:rPr lang="en-US" sz="5400" dirty="0">
                <a:solidFill>
                  <a:srgbClr val="002060"/>
                </a:solidFill>
                <a:latin typeface="Script MT Bold" panose="03040602040607080904" pitchFamily="66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Script MT Bold" panose="03040602040607080904" pitchFamily="66" charset="0"/>
              </a:rPr>
              <a:t>sự</a:t>
            </a:r>
            <a:r>
              <a:rPr lang="en-US" sz="5400" dirty="0">
                <a:solidFill>
                  <a:srgbClr val="002060"/>
                </a:solidFill>
                <a:latin typeface="Script MT Bold" panose="03040602040607080904" pitchFamily="66" charset="0"/>
              </a:rPr>
              <a:t>)</a:t>
            </a:r>
            <a:endParaRPr lang="en-US" sz="5400" dirty="0">
              <a:solidFill>
                <a:srgbClr val="002060"/>
              </a:solidFill>
              <a:latin typeface="Script MT Bold" panose="03040602040607080904" pitchFamily="66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1"/>
          <a:srcRect l="7371" t="11352" r="45773" b="73182"/>
          <a:stretch>
            <a:fillRect/>
          </a:stretch>
        </p:blipFill>
        <p:spPr>
          <a:xfrm>
            <a:off x="2266592" y="2164785"/>
            <a:ext cx="8454449" cy="38674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Oval 5"/>
          <p:cNvSpPr/>
          <p:nvPr/>
        </p:nvSpPr>
        <p:spPr>
          <a:xfrm>
            <a:off x="4714504" y="3182587"/>
            <a:ext cx="1686296" cy="2707573"/>
          </a:xfrm>
          <a:custGeom>
            <a:avLst/>
            <a:gdLst>
              <a:gd name="connsiteX0" fmla="*/ 0 w 1686296"/>
              <a:gd name="connsiteY0" fmla="*/ 1353787 h 2707573"/>
              <a:gd name="connsiteX1" fmla="*/ 843148 w 1686296"/>
              <a:gd name="connsiteY1" fmla="*/ 0 h 2707573"/>
              <a:gd name="connsiteX2" fmla="*/ 1686296 w 1686296"/>
              <a:gd name="connsiteY2" fmla="*/ 1353787 h 2707573"/>
              <a:gd name="connsiteX3" fmla="*/ 843148 w 1686296"/>
              <a:gd name="connsiteY3" fmla="*/ 2707574 h 2707573"/>
              <a:gd name="connsiteX4" fmla="*/ 0 w 1686296"/>
              <a:gd name="connsiteY4" fmla="*/ 1353787 h 2707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6296" h="2707573" extrusionOk="0">
                <a:moveTo>
                  <a:pt x="0" y="1353787"/>
                </a:moveTo>
                <a:cubicBezTo>
                  <a:pt x="16313" y="483404"/>
                  <a:pt x="479469" y="82148"/>
                  <a:pt x="843148" y="0"/>
                </a:cubicBezTo>
                <a:cubicBezTo>
                  <a:pt x="1148041" y="-60785"/>
                  <a:pt x="1731156" y="448820"/>
                  <a:pt x="1686296" y="1353787"/>
                </a:cubicBezTo>
                <a:cubicBezTo>
                  <a:pt x="1695595" y="2095317"/>
                  <a:pt x="1298708" y="2733306"/>
                  <a:pt x="843148" y="2707574"/>
                </a:cubicBezTo>
                <a:cubicBezTo>
                  <a:pt x="341401" y="2826095"/>
                  <a:pt x="115275" y="2000072"/>
                  <a:pt x="0" y="1353787"/>
                </a:cubicBezTo>
                <a:close/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: Rounded Corners 6"/>
          <p:cNvSpPr/>
          <p:nvPr/>
        </p:nvSpPr>
        <p:spPr>
          <a:xfrm>
            <a:off x="9345881" y="4987636"/>
            <a:ext cx="890649" cy="700644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512136" y="5047013"/>
            <a:ext cx="665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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>
        <p:randomBar dir="vert"/>
      </p:transition>
    </mc:Choice>
    <mc:Fallback>
      <p:transition spd="slow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722" y="259107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Is this your……..?=&gt; Yes,…./ No,….. 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3135" b="100000" l="9970" r="89426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2026" y="1267541"/>
            <a:ext cx="4343400" cy="44043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258" b="100000" l="0" r="100000">
                        <a14:foregroundMark x1="80714" y1="86792" x2="12143" y2="96855"/>
                        <a14:foregroundMark x1="45714" y1="68868" x2="45714" y2="89623"/>
                        <a14:foregroundMark x1="59286" y1="65094" x2="62500" y2="90252"/>
                        <a14:foregroundMark x1="69286" y1="73585" x2="89643" y2="94969"/>
                        <a14:foregroundMark x1="89643" y1="85535" x2="93571" y2="99057"/>
                        <a14:foregroundMark x1="71429" y1="88679" x2="64643" y2="9591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46574" y="1548425"/>
            <a:ext cx="4343400" cy="41235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>
        <p:randomBar dir="vert"/>
      </p:transition>
    </mc:Choice>
    <mc:Fallback>
      <p:transition spd="slow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9440" y="1060174"/>
            <a:ext cx="7117079" cy="5257025"/>
          </a:xfrm>
        </p:spPr>
      </p:pic>
      <p:sp>
        <p:nvSpPr>
          <p:cNvPr id="3" name="Rectangle 2"/>
          <p:cNvSpPr/>
          <p:nvPr/>
        </p:nvSpPr>
        <p:spPr>
          <a:xfrm>
            <a:off x="808383" y="275344"/>
            <a:ext cx="102969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your watching!</a:t>
            </a:r>
            <a:endParaRPr lang="en-US" sz="4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>
        <p:randomBar dir="vert"/>
      </p:transition>
    </mc:Choice>
    <mc:Fallback>
      <p:transition spd="slow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p="http://schemas.openxmlformats.org/presentationml/2006/main">
  <p:tag name="TIMING" val="|0"/>
</p:tagLst>
</file>

<file path=ppt/theme/theme1.xml><?xml version="1.0" encoding="utf-8"?>
<a:theme xmlns:a="http://schemas.openxmlformats.org/drawingml/2006/main" name="13_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422</Words>
  <Application>WPS Presentation</Application>
  <PresentationFormat>Widescreen</PresentationFormat>
  <Paragraphs>46</Paragraphs>
  <Slides>12</Slides>
  <Notes>2</Notes>
  <HiddenSlides>0</HiddenSlides>
  <MMClips>7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12</vt:i4>
      </vt:variant>
    </vt:vector>
  </HeadingPairs>
  <TitlesOfParts>
    <vt:vector size="38" baseType="lpstr">
      <vt:lpstr>Arial</vt:lpstr>
      <vt:lpstr>SimSun</vt:lpstr>
      <vt:lpstr>Wingdings</vt:lpstr>
      <vt:lpstr>Calibri</vt:lpstr>
      <vt:lpstr>Curlz MT</vt:lpstr>
      <vt:lpstr>Gabriola</vt:lpstr>
      <vt:lpstr>Lao UI</vt:lpstr>
      <vt:lpstr>Arial Narrow</vt:lpstr>
      <vt:lpstr>Bernard MT Condensed</vt:lpstr>
      <vt:lpstr>Times New Roman</vt:lpstr>
      <vt:lpstr>Algerian</vt:lpstr>
      <vt:lpstr>Aharoni</vt:lpstr>
      <vt:lpstr>Yu Gothic UI Semibold</vt:lpstr>
      <vt:lpstr>Calibri</vt:lpstr>
      <vt:lpstr>Yu Gothic</vt:lpstr>
      <vt:lpstr>Segoe Print</vt:lpstr>
      <vt:lpstr>Microsoft YaHei</vt:lpstr>
      <vt:lpstr>Arial Unicode MS</vt:lpstr>
      <vt:lpstr>Calibri Light</vt:lpstr>
      <vt:lpstr>Century</vt:lpstr>
      <vt:lpstr>Script MT Bold</vt:lpstr>
      <vt:lpstr>Mongolian Baiti</vt:lpstr>
      <vt:lpstr>Comic Sans MS</vt:lpstr>
      <vt:lpstr>13_Office Theme</vt:lpstr>
      <vt:lpstr>5_Office Theme</vt:lpstr>
      <vt:lpstr>1_Office Theme</vt:lpstr>
      <vt:lpstr>Grade 2</vt:lpstr>
      <vt:lpstr>PowerPoint 演示文稿</vt:lpstr>
      <vt:lpstr>PowerPoint 演示文稿</vt:lpstr>
      <vt:lpstr>Look and say =&gt; This is my………</vt:lpstr>
      <vt:lpstr>PowerPoint 演示文稿</vt:lpstr>
      <vt:lpstr>PowerPoint 演示文稿</vt:lpstr>
      <vt:lpstr>Is this your…………….?</vt:lpstr>
      <vt:lpstr>Is this your…………….?</vt:lpstr>
      <vt:lpstr>PowerPoint 演示文稿</vt:lpstr>
      <vt:lpstr>Is this girl polite?( Lịch sự)</vt:lpstr>
      <vt:lpstr>1. Is this your……..?=&gt; Yes,…./ No,….. 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Grade 2</dc:title>
  <dc:creator>admin</dc:creator>
  <cp:lastModifiedBy>TRANG LÊ</cp:lastModifiedBy>
  <cp:revision>22</cp:revision>
  <dcterms:created xsi:type="dcterms:W3CDTF">2021-11-14T05:35:00Z</dcterms:created>
  <dcterms:modified xsi:type="dcterms:W3CDTF">2024-12-30T06:54:27Z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9DA5BB8177EF4050B5FF0414E91ADBE1_13</vt:lpwstr>
  </property>
  <property fmtid="{D5CDD505-2E9C-101B-9397-08002B2CF9AE}" pid="3" name="KSOProductBuildVer">
    <vt:lpwstr>1033-12.2.0.19307</vt:lpwstr>
  </property>
</Properties>
</file>