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9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8" r:id="rId33"/>
    <p:sldId id="286" r:id="rId34"/>
    <p:sldId id="287" r:id="rId35"/>
  </p:sldIdLst>
  <p:sldSz cx="18288000" cy="10287000"/>
  <p:notesSz cx="6858000" cy="9144000"/>
  <p:embeddedFontLst>
    <p:embeddedFont>
      <p:font typeface="Balsamiq Sans Bold" panose="020B0604020202020204" charset="0"/>
      <p:regular r:id="rId37"/>
    </p:embeddedFont>
    <p:embeddedFont>
      <p:font typeface="Bobby Jones" panose="020B060402020202020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ED896-D5CF-4EC4-BDBF-B6CC5959ABE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3543D-75A7-4469-A1B7-91C6E9E15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35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F3543D-75A7-4469-A1B7-91C6E9E152D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7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jpe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11" Type="http://schemas.openxmlformats.org/officeDocument/2006/relationships/image" Target="../media/image53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jpe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11" Type="http://schemas.openxmlformats.org/officeDocument/2006/relationships/image" Target="../media/image53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jpe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11" Type="http://schemas.openxmlformats.org/officeDocument/2006/relationships/image" Target="../media/image53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jpe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11" Type="http://schemas.openxmlformats.org/officeDocument/2006/relationships/image" Target="../media/image53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7" Type="http://schemas.openxmlformats.org/officeDocument/2006/relationships/image" Target="../media/image5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10859">
            <a:off x="1731956" y="-223936"/>
            <a:ext cx="1914873" cy="1675514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910859">
            <a:off x="17330564" y="-1283181"/>
            <a:ext cx="1914873" cy="1675514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910859">
            <a:off x="8867854" y="8108458"/>
            <a:ext cx="1914873" cy="1675514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531370" y="613821"/>
            <a:ext cx="1741753" cy="174175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592436" y="9134584"/>
            <a:ext cx="1741753" cy="174175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673825" y="9258300"/>
            <a:ext cx="1741753" cy="174175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680970">
            <a:off x="11126071" y="-291837"/>
            <a:ext cx="1736971" cy="1771975"/>
            <a:chOff x="0" y="0"/>
            <a:chExt cx="524664" cy="5352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313643">
            <a:off x="-1118027" y="2894447"/>
            <a:ext cx="2366455" cy="1586079"/>
            <a:chOff x="0" y="0"/>
            <a:chExt cx="714804" cy="4790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14804" cy="479086"/>
            </a:xfrm>
            <a:custGeom>
              <a:avLst/>
              <a:gdLst/>
              <a:ahLst/>
              <a:cxnLst/>
              <a:rect l="l" t="t" r="r" b="b"/>
              <a:pathLst>
                <a:path w="714804" h="479086">
                  <a:moveTo>
                    <a:pt x="0" y="0"/>
                  </a:moveTo>
                  <a:lnTo>
                    <a:pt x="714804" y="0"/>
                  </a:lnTo>
                  <a:lnTo>
                    <a:pt x="714804" y="479086"/>
                  </a:lnTo>
                  <a:lnTo>
                    <a:pt x="0" y="4790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714804" cy="51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12492216" y="264468"/>
            <a:ext cx="5479243" cy="13871501"/>
          </a:xfrm>
          <a:custGeom>
            <a:avLst/>
            <a:gdLst/>
            <a:ahLst/>
            <a:cxnLst/>
            <a:rect l="l" t="t" r="r" b="b"/>
            <a:pathLst>
              <a:path w="5479243" h="13871501">
                <a:moveTo>
                  <a:pt x="0" y="0"/>
                </a:moveTo>
                <a:lnTo>
                  <a:pt x="5479243" y="0"/>
                </a:lnTo>
                <a:lnTo>
                  <a:pt x="5479243" y="13871501"/>
                </a:lnTo>
                <a:lnTo>
                  <a:pt x="0" y="138715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3353831" y="6470295"/>
            <a:ext cx="3234144" cy="3238942"/>
          </a:xfrm>
          <a:custGeom>
            <a:avLst/>
            <a:gdLst/>
            <a:ahLst/>
            <a:cxnLst/>
            <a:rect l="l" t="t" r="r" b="b"/>
            <a:pathLst>
              <a:path w="3234144" h="3238942">
                <a:moveTo>
                  <a:pt x="0" y="0"/>
                </a:moveTo>
                <a:lnTo>
                  <a:pt x="3234144" y="0"/>
                </a:lnTo>
                <a:lnTo>
                  <a:pt x="3234144" y="3238942"/>
                </a:lnTo>
                <a:lnTo>
                  <a:pt x="0" y="32389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1106988" y="4908880"/>
            <a:ext cx="12590517" cy="97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77"/>
              </a:lnSpc>
              <a:spcBef>
                <a:spcPct val="0"/>
              </a:spcBef>
            </a:pPr>
            <a:r>
              <a:rPr lang="en-US" sz="5626" b="1">
                <a:solidFill>
                  <a:srgbClr val="FFFFFF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CHANH NGHIA PRIMARY SCHOOL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370716" y="2481963"/>
            <a:ext cx="10448572" cy="210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00"/>
              </a:lnSpc>
              <a:spcBef>
                <a:spcPct val="0"/>
              </a:spcBef>
            </a:pPr>
            <a:r>
              <a:rPr lang="en-US" sz="12143">
                <a:solidFill>
                  <a:srgbClr val="FFA947"/>
                </a:solidFill>
                <a:latin typeface="Bobby Jones"/>
                <a:ea typeface="Bobby Jones"/>
                <a:cs typeface="Bobby Jones"/>
                <a:sym typeface="Bobby Jones"/>
              </a:rPr>
              <a:t>MATH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545985" y="6250886"/>
            <a:ext cx="10624103" cy="812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7"/>
              </a:lnSpc>
              <a:spcBef>
                <a:spcPct val="0"/>
              </a:spcBef>
            </a:pPr>
            <a:r>
              <a:rPr lang="en-US" sz="4747" b="1">
                <a:solidFill>
                  <a:srgbClr val="FADB5E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TEACHER’S NAME: LY NGOC MINH</a:t>
            </a:r>
          </a:p>
        </p:txBody>
      </p:sp>
      <p:grpSp>
        <p:nvGrpSpPr>
          <p:cNvPr id="31" name="Group 31"/>
          <p:cNvGrpSpPr/>
          <p:nvPr/>
        </p:nvGrpSpPr>
        <p:grpSpPr>
          <a:xfrm rot="-910859">
            <a:off x="588549" y="7421707"/>
            <a:ext cx="1914873" cy="1675514"/>
            <a:chOff x="0" y="0"/>
            <a:chExt cx="812800" cy="7112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 rot="-313643">
            <a:off x="5674809" y="7444001"/>
            <a:ext cx="2366455" cy="1586079"/>
            <a:chOff x="0" y="0"/>
            <a:chExt cx="714804" cy="47908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14804" cy="479086"/>
            </a:xfrm>
            <a:custGeom>
              <a:avLst/>
              <a:gdLst/>
              <a:ahLst/>
              <a:cxnLst/>
              <a:rect l="l" t="t" r="r" b="b"/>
              <a:pathLst>
                <a:path w="714804" h="479086">
                  <a:moveTo>
                    <a:pt x="0" y="0"/>
                  </a:moveTo>
                  <a:lnTo>
                    <a:pt x="714804" y="0"/>
                  </a:lnTo>
                  <a:lnTo>
                    <a:pt x="714804" y="479086"/>
                  </a:lnTo>
                  <a:lnTo>
                    <a:pt x="0" y="4790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714804" cy="51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10859">
            <a:off x="1731956" y="-223936"/>
            <a:ext cx="1914873" cy="1675514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910859">
            <a:off x="17330564" y="-1283181"/>
            <a:ext cx="1914873" cy="1675514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794218" y="8387423"/>
            <a:ext cx="1741753" cy="174175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592436" y="9134584"/>
            <a:ext cx="1741753" cy="174175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673825" y="9258300"/>
            <a:ext cx="1741753" cy="174175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680970">
            <a:off x="11126071" y="-291837"/>
            <a:ext cx="1736971" cy="1771975"/>
            <a:chOff x="0" y="0"/>
            <a:chExt cx="524664" cy="53523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313643">
            <a:off x="-1118027" y="2894447"/>
            <a:ext cx="2366455" cy="1586079"/>
            <a:chOff x="0" y="0"/>
            <a:chExt cx="714804" cy="47908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14804" cy="479086"/>
            </a:xfrm>
            <a:custGeom>
              <a:avLst/>
              <a:gdLst/>
              <a:ahLst/>
              <a:cxnLst/>
              <a:rect l="l" t="t" r="r" b="b"/>
              <a:pathLst>
                <a:path w="714804" h="479086">
                  <a:moveTo>
                    <a:pt x="0" y="0"/>
                  </a:moveTo>
                  <a:lnTo>
                    <a:pt x="714804" y="0"/>
                  </a:lnTo>
                  <a:lnTo>
                    <a:pt x="714804" y="479086"/>
                  </a:lnTo>
                  <a:lnTo>
                    <a:pt x="0" y="4790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714804" cy="51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680970">
            <a:off x="15250248" y="4257513"/>
            <a:ext cx="1736971" cy="1771975"/>
            <a:chOff x="0" y="0"/>
            <a:chExt cx="524664" cy="53523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5402839" y="615864"/>
            <a:ext cx="1741753" cy="1741753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-910859">
            <a:off x="1731956" y="4214262"/>
            <a:ext cx="1914873" cy="1675514"/>
            <a:chOff x="0" y="0"/>
            <a:chExt cx="812800" cy="7112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680970">
            <a:off x="447275" y="7501436"/>
            <a:ext cx="1736971" cy="1771975"/>
            <a:chOff x="0" y="0"/>
            <a:chExt cx="524664" cy="53523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8022492" y="4230154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65201" y="0"/>
            <a:ext cx="18479501" cy="10559715"/>
          </a:xfrm>
          <a:custGeom>
            <a:avLst/>
            <a:gdLst/>
            <a:ahLst/>
            <a:cxnLst/>
            <a:rect l="l" t="t" r="r" b="b"/>
            <a:pathLst>
              <a:path w="18479501" h="10559715">
                <a:moveTo>
                  <a:pt x="0" y="0"/>
                </a:moveTo>
                <a:lnTo>
                  <a:pt x="18479501" y="0"/>
                </a:lnTo>
                <a:lnTo>
                  <a:pt x="18479501" y="10559715"/>
                </a:lnTo>
                <a:lnTo>
                  <a:pt x="0" y="105597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10859">
            <a:off x="1731956" y="-223936"/>
            <a:ext cx="1914873" cy="1675514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910859">
            <a:off x="17330564" y="-1283181"/>
            <a:ext cx="1914873" cy="1675514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910859">
            <a:off x="7043156" y="9161389"/>
            <a:ext cx="1914873" cy="1675514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794218" y="8387423"/>
            <a:ext cx="1741753" cy="174175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592436" y="9134584"/>
            <a:ext cx="1741753" cy="174175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673825" y="9258300"/>
            <a:ext cx="1741753" cy="174175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680970">
            <a:off x="11126071" y="-291837"/>
            <a:ext cx="1736971" cy="1771975"/>
            <a:chOff x="0" y="0"/>
            <a:chExt cx="524664" cy="5352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313643">
            <a:off x="-1118027" y="2894447"/>
            <a:ext cx="2366455" cy="1586079"/>
            <a:chOff x="0" y="0"/>
            <a:chExt cx="714804" cy="4790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14804" cy="479086"/>
            </a:xfrm>
            <a:custGeom>
              <a:avLst/>
              <a:gdLst/>
              <a:ahLst/>
              <a:cxnLst/>
              <a:rect l="l" t="t" r="r" b="b"/>
              <a:pathLst>
                <a:path w="714804" h="479086">
                  <a:moveTo>
                    <a:pt x="0" y="0"/>
                  </a:moveTo>
                  <a:lnTo>
                    <a:pt x="714804" y="0"/>
                  </a:lnTo>
                  <a:lnTo>
                    <a:pt x="714804" y="479086"/>
                  </a:lnTo>
                  <a:lnTo>
                    <a:pt x="0" y="4790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714804" cy="51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680970">
            <a:off x="15250248" y="4257513"/>
            <a:ext cx="1736971" cy="1771975"/>
            <a:chOff x="0" y="0"/>
            <a:chExt cx="524664" cy="53523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402839" y="615864"/>
            <a:ext cx="1741753" cy="1741753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910859">
            <a:off x="1731956" y="4214262"/>
            <a:ext cx="1914873" cy="1675514"/>
            <a:chOff x="0" y="0"/>
            <a:chExt cx="812800" cy="7112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 rot="680970">
            <a:off x="447275" y="7501436"/>
            <a:ext cx="1736971" cy="1771975"/>
            <a:chOff x="0" y="0"/>
            <a:chExt cx="524664" cy="53523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5228014" y="1673066"/>
            <a:ext cx="9120520" cy="4982084"/>
          </a:xfrm>
          <a:custGeom>
            <a:avLst/>
            <a:gdLst/>
            <a:ahLst/>
            <a:cxnLst/>
            <a:rect l="l" t="t" r="r" b="b"/>
            <a:pathLst>
              <a:path w="9120520" h="4982084">
                <a:moveTo>
                  <a:pt x="0" y="0"/>
                </a:moveTo>
                <a:lnTo>
                  <a:pt x="9120521" y="0"/>
                </a:lnTo>
                <a:lnTo>
                  <a:pt x="9120521" y="4982085"/>
                </a:lnTo>
                <a:lnTo>
                  <a:pt x="0" y="49820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418253" y="2137954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3" y="0"/>
                </a:lnTo>
                <a:lnTo>
                  <a:pt x="1529403" y="1529404"/>
                </a:lnTo>
                <a:lnTo>
                  <a:pt x="0" y="1529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4305710" y="2166852"/>
            <a:ext cx="10691378" cy="5485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85"/>
              </a:lnSpc>
            </a:pPr>
            <a:r>
              <a:rPr lang="en-US" sz="18418">
                <a:solidFill>
                  <a:srgbClr val="FFA947"/>
                </a:solidFill>
                <a:latin typeface="Bobby Jones"/>
                <a:ea typeface="Bobby Jones"/>
                <a:cs typeface="Bobby Jones"/>
                <a:sym typeface="Bobby Jones"/>
              </a:rPr>
              <a:t> Shapes</a:t>
            </a:r>
          </a:p>
          <a:p>
            <a:pPr algn="ctr">
              <a:lnSpc>
                <a:spcPts val="17395"/>
              </a:lnSpc>
              <a:spcBef>
                <a:spcPct val="0"/>
              </a:spcBef>
            </a:pPr>
            <a:endParaRPr lang="en-US" sz="18418">
              <a:solidFill>
                <a:srgbClr val="FFA947"/>
              </a:solidFill>
              <a:latin typeface="Bobby Jones"/>
              <a:ea typeface="Bobby Jones"/>
              <a:cs typeface="Bobby Jones"/>
              <a:sym typeface="Bobby Jones"/>
            </a:endParaRPr>
          </a:p>
        </p:txBody>
      </p:sp>
      <p:sp>
        <p:nvSpPr>
          <p:cNvPr id="41" name="Freeform 41"/>
          <p:cNvSpPr/>
          <p:nvPr/>
        </p:nvSpPr>
        <p:spPr>
          <a:xfrm>
            <a:off x="14997087" y="2463370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473850" y="6785215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4463313" y="1260539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3" y="0"/>
                </a:lnTo>
                <a:lnTo>
                  <a:pt x="1529403" y="1529404"/>
                </a:lnTo>
                <a:lnTo>
                  <a:pt x="0" y="1529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263998" y="5307634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7015298" y="495838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6494598" y="6955985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4"/>
                </a:lnTo>
                <a:lnTo>
                  <a:pt x="0" y="1529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12264814" y="8175200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-111150" y="495838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3" y="0"/>
                </a:lnTo>
                <a:lnTo>
                  <a:pt x="1529403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8000592" y="8175200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3" y="0"/>
                </a:lnTo>
                <a:lnTo>
                  <a:pt x="1529403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10859">
            <a:off x="1731956" y="-223936"/>
            <a:ext cx="1914873" cy="1675514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910859">
            <a:off x="17330564" y="-1283181"/>
            <a:ext cx="1914873" cy="1675514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794218" y="8387423"/>
            <a:ext cx="1741753" cy="174175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592436" y="9134584"/>
            <a:ext cx="1741753" cy="174175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673825" y="9258300"/>
            <a:ext cx="1741753" cy="174175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680970">
            <a:off x="11126071" y="-291837"/>
            <a:ext cx="1736971" cy="1771975"/>
            <a:chOff x="0" y="0"/>
            <a:chExt cx="524664" cy="53523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313643">
            <a:off x="-1118027" y="2894447"/>
            <a:ext cx="2366455" cy="1586079"/>
            <a:chOff x="0" y="0"/>
            <a:chExt cx="714804" cy="47908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14804" cy="479086"/>
            </a:xfrm>
            <a:custGeom>
              <a:avLst/>
              <a:gdLst/>
              <a:ahLst/>
              <a:cxnLst/>
              <a:rect l="l" t="t" r="r" b="b"/>
              <a:pathLst>
                <a:path w="714804" h="479086">
                  <a:moveTo>
                    <a:pt x="0" y="0"/>
                  </a:moveTo>
                  <a:lnTo>
                    <a:pt x="714804" y="0"/>
                  </a:lnTo>
                  <a:lnTo>
                    <a:pt x="714804" y="479086"/>
                  </a:lnTo>
                  <a:lnTo>
                    <a:pt x="0" y="4790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714804" cy="51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7030903" y="3958820"/>
            <a:ext cx="4686146" cy="6046641"/>
          </a:xfrm>
          <a:custGeom>
            <a:avLst/>
            <a:gdLst/>
            <a:ahLst/>
            <a:cxnLst/>
            <a:rect l="l" t="t" r="r" b="b"/>
            <a:pathLst>
              <a:path w="4686146" h="6046641">
                <a:moveTo>
                  <a:pt x="0" y="0"/>
                </a:moveTo>
                <a:lnTo>
                  <a:pt x="4686147" y="0"/>
                </a:lnTo>
                <a:lnTo>
                  <a:pt x="4686147" y="6046641"/>
                </a:lnTo>
                <a:lnTo>
                  <a:pt x="0" y="60466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 rot="680970">
            <a:off x="15250248" y="4257513"/>
            <a:ext cx="1736971" cy="1771975"/>
            <a:chOff x="0" y="0"/>
            <a:chExt cx="524664" cy="53523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402839" y="615864"/>
            <a:ext cx="1741753" cy="1741753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-910859">
            <a:off x="1731956" y="4214262"/>
            <a:ext cx="1914873" cy="1675514"/>
            <a:chOff x="0" y="0"/>
            <a:chExt cx="812800" cy="7112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680970">
            <a:off x="447275" y="7501436"/>
            <a:ext cx="1736971" cy="1771975"/>
            <a:chOff x="0" y="0"/>
            <a:chExt cx="524664" cy="53523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4959531" y="3687486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4"/>
                </a:lnTo>
                <a:lnTo>
                  <a:pt x="0" y="1529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4243185" y="954494"/>
            <a:ext cx="9801630" cy="197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7"/>
              </a:lnSpc>
              <a:spcBef>
                <a:spcPct val="0"/>
              </a:spcBef>
            </a:pPr>
            <a:r>
              <a:rPr lang="en-US" sz="11391">
                <a:solidFill>
                  <a:srgbClr val="FFA947"/>
                </a:solidFill>
                <a:latin typeface="Bobby Jones"/>
                <a:ea typeface="Bobby Jones"/>
                <a:cs typeface="Bobby Jones"/>
                <a:sym typeface="Bobby Jones"/>
              </a:rPr>
              <a:t>THE MAGIC BAG</a:t>
            </a:r>
          </a:p>
        </p:txBody>
      </p:sp>
      <p:sp>
        <p:nvSpPr>
          <p:cNvPr id="38" name="Freeform 38"/>
          <p:cNvSpPr/>
          <p:nvPr/>
        </p:nvSpPr>
        <p:spPr>
          <a:xfrm>
            <a:off x="3592436" y="2751049"/>
            <a:ext cx="1272106" cy="1059029"/>
          </a:xfrm>
          <a:custGeom>
            <a:avLst/>
            <a:gdLst/>
            <a:ahLst/>
            <a:cxnLst/>
            <a:rect l="l" t="t" r="r" b="b"/>
            <a:pathLst>
              <a:path w="1272106" h="1059029">
                <a:moveTo>
                  <a:pt x="0" y="0"/>
                </a:moveTo>
                <a:lnTo>
                  <a:pt x="1272107" y="0"/>
                </a:lnTo>
                <a:lnTo>
                  <a:pt x="1272107" y="1059029"/>
                </a:lnTo>
                <a:lnTo>
                  <a:pt x="0" y="1059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9881681" y="3044897"/>
            <a:ext cx="1272106" cy="1059029"/>
          </a:xfrm>
          <a:custGeom>
            <a:avLst/>
            <a:gdLst/>
            <a:ahLst/>
            <a:cxnLst/>
            <a:rect l="l" t="t" r="r" b="b"/>
            <a:pathLst>
              <a:path w="1272106" h="1059029">
                <a:moveTo>
                  <a:pt x="0" y="0"/>
                </a:moveTo>
                <a:lnTo>
                  <a:pt x="1272107" y="0"/>
                </a:lnTo>
                <a:lnTo>
                  <a:pt x="1272107" y="1059029"/>
                </a:lnTo>
                <a:lnTo>
                  <a:pt x="0" y="1059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7017317" y="3044897"/>
            <a:ext cx="1272106" cy="1059029"/>
          </a:xfrm>
          <a:custGeom>
            <a:avLst/>
            <a:gdLst/>
            <a:ahLst/>
            <a:cxnLst/>
            <a:rect l="l" t="t" r="r" b="b"/>
            <a:pathLst>
              <a:path w="1272106" h="1059029">
                <a:moveTo>
                  <a:pt x="0" y="0"/>
                </a:moveTo>
                <a:lnTo>
                  <a:pt x="1272106" y="0"/>
                </a:lnTo>
                <a:lnTo>
                  <a:pt x="1272106" y="1059029"/>
                </a:lnTo>
                <a:lnTo>
                  <a:pt x="0" y="1059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11491012" y="3958820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3" y="0"/>
                </a:lnTo>
                <a:lnTo>
                  <a:pt x="1529403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8022492" y="4230154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3544290" y="2751049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10859">
            <a:off x="1731956" y="-223936"/>
            <a:ext cx="1914873" cy="1675514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910859">
            <a:off x="17330564" y="-1283181"/>
            <a:ext cx="1914873" cy="1675514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910859">
            <a:off x="7043156" y="9161389"/>
            <a:ext cx="1914873" cy="1675514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794218" y="8387423"/>
            <a:ext cx="1741753" cy="174175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592436" y="9134584"/>
            <a:ext cx="1741753" cy="174175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673825" y="9258300"/>
            <a:ext cx="1741753" cy="174175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680970">
            <a:off x="11126071" y="-291837"/>
            <a:ext cx="1736971" cy="1771975"/>
            <a:chOff x="0" y="0"/>
            <a:chExt cx="524664" cy="5352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313643">
            <a:off x="-1118027" y="2894447"/>
            <a:ext cx="2366455" cy="1586079"/>
            <a:chOff x="0" y="0"/>
            <a:chExt cx="714804" cy="4790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14804" cy="479086"/>
            </a:xfrm>
            <a:custGeom>
              <a:avLst/>
              <a:gdLst/>
              <a:ahLst/>
              <a:cxnLst/>
              <a:rect l="l" t="t" r="r" b="b"/>
              <a:pathLst>
                <a:path w="714804" h="479086">
                  <a:moveTo>
                    <a:pt x="0" y="0"/>
                  </a:moveTo>
                  <a:lnTo>
                    <a:pt x="714804" y="0"/>
                  </a:lnTo>
                  <a:lnTo>
                    <a:pt x="714804" y="479086"/>
                  </a:lnTo>
                  <a:lnTo>
                    <a:pt x="0" y="4790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714804" cy="51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680970">
            <a:off x="15250248" y="4257513"/>
            <a:ext cx="1736971" cy="1771975"/>
            <a:chOff x="0" y="0"/>
            <a:chExt cx="524664" cy="53523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402839" y="615864"/>
            <a:ext cx="1741753" cy="1741753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910859">
            <a:off x="1731956" y="4214262"/>
            <a:ext cx="1914873" cy="1675514"/>
            <a:chOff x="0" y="0"/>
            <a:chExt cx="812800" cy="7112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 rot="680970">
            <a:off x="447275" y="7501436"/>
            <a:ext cx="1736971" cy="1771975"/>
            <a:chOff x="0" y="0"/>
            <a:chExt cx="524664" cy="53523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24664" cy="535237"/>
            </a:xfrm>
            <a:custGeom>
              <a:avLst/>
              <a:gdLst/>
              <a:ahLst/>
              <a:cxnLst/>
              <a:rect l="l" t="t" r="r" b="b"/>
              <a:pathLst>
                <a:path w="524664" h="535237">
                  <a:moveTo>
                    <a:pt x="0" y="0"/>
                  </a:moveTo>
                  <a:lnTo>
                    <a:pt x="524664" y="0"/>
                  </a:lnTo>
                  <a:lnTo>
                    <a:pt x="524664" y="535237"/>
                  </a:lnTo>
                  <a:lnTo>
                    <a:pt x="0" y="5352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524664" cy="573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5228014" y="1673066"/>
            <a:ext cx="9120520" cy="4982084"/>
          </a:xfrm>
          <a:custGeom>
            <a:avLst/>
            <a:gdLst/>
            <a:ahLst/>
            <a:cxnLst/>
            <a:rect l="l" t="t" r="r" b="b"/>
            <a:pathLst>
              <a:path w="9120520" h="4982084">
                <a:moveTo>
                  <a:pt x="0" y="0"/>
                </a:moveTo>
                <a:lnTo>
                  <a:pt x="9120521" y="0"/>
                </a:lnTo>
                <a:lnTo>
                  <a:pt x="9120521" y="4982085"/>
                </a:lnTo>
                <a:lnTo>
                  <a:pt x="0" y="49820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418253" y="2137954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3" y="0"/>
                </a:lnTo>
                <a:lnTo>
                  <a:pt x="1529403" y="1529404"/>
                </a:lnTo>
                <a:lnTo>
                  <a:pt x="0" y="1529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4305710" y="2166852"/>
            <a:ext cx="10691378" cy="5485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85"/>
              </a:lnSpc>
            </a:pPr>
            <a:r>
              <a:rPr lang="en-US" sz="18418">
                <a:solidFill>
                  <a:srgbClr val="FFA947"/>
                </a:solidFill>
                <a:latin typeface="Bobby Jones"/>
                <a:ea typeface="Bobby Jones"/>
                <a:cs typeface="Bobby Jones"/>
                <a:sym typeface="Bobby Jones"/>
              </a:rPr>
              <a:t> Shapes</a:t>
            </a:r>
          </a:p>
          <a:p>
            <a:pPr algn="ctr">
              <a:lnSpc>
                <a:spcPts val="17395"/>
              </a:lnSpc>
              <a:spcBef>
                <a:spcPct val="0"/>
              </a:spcBef>
            </a:pPr>
            <a:endParaRPr lang="en-US" sz="18418">
              <a:solidFill>
                <a:srgbClr val="FFA947"/>
              </a:solidFill>
              <a:latin typeface="Bobby Jones"/>
              <a:ea typeface="Bobby Jones"/>
              <a:cs typeface="Bobby Jones"/>
              <a:sym typeface="Bobby Jones"/>
            </a:endParaRPr>
          </a:p>
        </p:txBody>
      </p:sp>
      <p:sp>
        <p:nvSpPr>
          <p:cNvPr id="41" name="Freeform 41"/>
          <p:cNvSpPr/>
          <p:nvPr/>
        </p:nvSpPr>
        <p:spPr>
          <a:xfrm>
            <a:off x="14997087" y="2463370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473850" y="6785215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4463313" y="1260539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3" y="0"/>
                </a:lnTo>
                <a:lnTo>
                  <a:pt x="1529403" y="1529404"/>
                </a:lnTo>
                <a:lnTo>
                  <a:pt x="0" y="1529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263998" y="5307634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7015298" y="495838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6494598" y="6955985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4"/>
                </a:lnTo>
                <a:lnTo>
                  <a:pt x="0" y="1529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12264814" y="8175200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4" y="0"/>
                </a:lnTo>
                <a:lnTo>
                  <a:pt x="1529404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-111150" y="495838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3" y="0"/>
                </a:lnTo>
                <a:lnTo>
                  <a:pt x="1529403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8000592" y="8175200"/>
            <a:ext cx="1529403" cy="1529403"/>
          </a:xfrm>
          <a:custGeom>
            <a:avLst/>
            <a:gdLst/>
            <a:ahLst/>
            <a:cxnLst/>
            <a:rect l="l" t="t" r="r" b="b"/>
            <a:pathLst>
              <a:path w="1529403" h="1529403">
                <a:moveTo>
                  <a:pt x="0" y="0"/>
                </a:moveTo>
                <a:lnTo>
                  <a:pt x="1529403" y="0"/>
                </a:lnTo>
                <a:lnTo>
                  <a:pt x="1529403" y="1529403"/>
                </a:lnTo>
                <a:lnTo>
                  <a:pt x="0" y="152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93" b="-793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3209" y="-426266"/>
            <a:ext cx="10422304" cy="11139531"/>
            <a:chOff x="0" y="0"/>
            <a:chExt cx="2744969" cy="29338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44969" cy="2933868"/>
            </a:xfrm>
            <a:custGeom>
              <a:avLst/>
              <a:gdLst/>
              <a:ahLst/>
              <a:cxnLst/>
              <a:rect l="l" t="t" r="r" b="b"/>
              <a:pathLst>
                <a:path w="2744969" h="2933868">
                  <a:moveTo>
                    <a:pt x="0" y="0"/>
                  </a:moveTo>
                  <a:lnTo>
                    <a:pt x="2744969" y="0"/>
                  </a:lnTo>
                  <a:lnTo>
                    <a:pt x="2744969" y="2933868"/>
                  </a:lnTo>
                  <a:lnTo>
                    <a:pt x="0" y="293386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44969" cy="2971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44564" y="1254114"/>
            <a:ext cx="7778772" cy="7778772"/>
          </a:xfrm>
          <a:custGeom>
            <a:avLst/>
            <a:gdLst/>
            <a:ahLst/>
            <a:cxnLst/>
            <a:rect l="l" t="t" r="r" b="b"/>
            <a:pathLst>
              <a:path w="7778772" h="7778772">
                <a:moveTo>
                  <a:pt x="0" y="0"/>
                </a:moveTo>
                <a:lnTo>
                  <a:pt x="7778772" y="0"/>
                </a:lnTo>
                <a:lnTo>
                  <a:pt x="7778772" y="7778772"/>
                </a:lnTo>
                <a:lnTo>
                  <a:pt x="0" y="77787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856148" y="63580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18288000" cy="10450286"/>
          </a:xfrm>
          <a:custGeom>
            <a:avLst/>
            <a:gdLst/>
            <a:ahLst/>
            <a:cxnLst/>
            <a:rect l="l" t="t" r="r" b="b"/>
            <a:pathLst>
              <a:path w="18288000" h="10450286">
                <a:moveTo>
                  <a:pt x="0" y="0"/>
                </a:moveTo>
                <a:lnTo>
                  <a:pt x="18288000" y="0"/>
                </a:lnTo>
                <a:lnTo>
                  <a:pt x="18288000" y="10450286"/>
                </a:lnTo>
                <a:lnTo>
                  <a:pt x="0" y="104502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3209" y="-426266"/>
            <a:ext cx="10422304" cy="11139531"/>
            <a:chOff x="0" y="0"/>
            <a:chExt cx="2744969" cy="29338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44969" cy="2933868"/>
            </a:xfrm>
            <a:custGeom>
              <a:avLst/>
              <a:gdLst/>
              <a:ahLst/>
              <a:cxnLst/>
              <a:rect l="l" t="t" r="r" b="b"/>
              <a:pathLst>
                <a:path w="2744969" h="2933868">
                  <a:moveTo>
                    <a:pt x="0" y="0"/>
                  </a:moveTo>
                  <a:lnTo>
                    <a:pt x="2744969" y="0"/>
                  </a:lnTo>
                  <a:lnTo>
                    <a:pt x="2744969" y="2933868"/>
                  </a:lnTo>
                  <a:lnTo>
                    <a:pt x="0" y="293386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44969" cy="2971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44564" y="1254114"/>
            <a:ext cx="7778772" cy="7778772"/>
          </a:xfrm>
          <a:custGeom>
            <a:avLst/>
            <a:gdLst/>
            <a:ahLst/>
            <a:cxnLst/>
            <a:rect l="l" t="t" r="r" b="b"/>
            <a:pathLst>
              <a:path w="7778772" h="7778772">
                <a:moveTo>
                  <a:pt x="0" y="0"/>
                </a:moveTo>
                <a:lnTo>
                  <a:pt x="7778772" y="0"/>
                </a:lnTo>
                <a:lnTo>
                  <a:pt x="7778772" y="7778772"/>
                </a:lnTo>
                <a:lnTo>
                  <a:pt x="0" y="77787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856148" y="63580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727130" y="6202861"/>
            <a:ext cx="8372836" cy="165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98"/>
              </a:lnSpc>
              <a:spcBef>
                <a:spcPct val="0"/>
              </a:spcBef>
            </a:pPr>
            <a:r>
              <a:rPr lang="en-US" sz="9570">
                <a:solidFill>
                  <a:srgbClr val="FFED8F"/>
                </a:solidFill>
                <a:latin typeface="Bobby Jones"/>
                <a:ea typeface="Bobby Jones"/>
                <a:cs typeface="Bobby Jones"/>
                <a:sym typeface="Bobby Jones"/>
              </a:rPr>
              <a:t>  CIRCLE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3209" y="-426266"/>
            <a:ext cx="10422304" cy="11139531"/>
            <a:chOff x="0" y="0"/>
            <a:chExt cx="2744969" cy="29338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44969" cy="2933868"/>
            </a:xfrm>
            <a:custGeom>
              <a:avLst/>
              <a:gdLst/>
              <a:ahLst/>
              <a:cxnLst/>
              <a:rect l="l" t="t" r="r" b="b"/>
              <a:pathLst>
                <a:path w="2744969" h="2933868">
                  <a:moveTo>
                    <a:pt x="0" y="0"/>
                  </a:moveTo>
                  <a:lnTo>
                    <a:pt x="2744969" y="0"/>
                  </a:lnTo>
                  <a:lnTo>
                    <a:pt x="2744969" y="2933868"/>
                  </a:lnTo>
                  <a:lnTo>
                    <a:pt x="0" y="293386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44969" cy="2971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5747" y="1821102"/>
            <a:ext cx="7670760" cy="6644795"/>
          </a:xfrm>
          <a:custGeom>
            <a:avLst/>
            <a:gdLst/>
            <a:ahLst/>
            <a:cxnLst/>
            <a:rect l="l" t="t" r="r" b="b"/>
            <a:pathLst>
              <a:path w="7670760" h="6644795">
                <a:moveTo>
                  <a:pt x="0" y="0"/>
                </a:moveTo>
                <a:lnTo>
                  <a:pt x="7670759" y="0"/>
                </a:lnTo>
                <a:lnTo>
                  <a:pt x="7670759" y="6644796"/>
                </a:lnTo>
                <a:lnTo>
                  <a:pt x="0" y="66447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395788" y="441338"/>
            <a:ext cx="4736460" cy="4114800"/>
          </a:xfrm>
          <a:custGeom>
            <a:avLst/>
            <a:gdLst/>
            <a:ahLst/>
            <a:cxnLst/>
            <a:rect l="l" t="t" r="r" b="b"/>
            <a:pathLst>
              <a:path w="4736460" h="4114800">
                <a:moveTo>
                  <a:pt x="0" y="0"/>
                </a:moveTo>
                <a:lnTo>
                  <a:pt x="4736460" y="0"/>
                </a:lnTo>
                <a:lnTo>
                  <a:pt x="47364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543861" y="4953000"/>
            <a:ext cx="8744139" cy="1524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65"/>
              </a:lnSpc>
              <a:spcBef>
                <a:spcPct val="0"/>
              </a:spcBef>
            </a:pPr>
            <a:r>
              <a:rPr lang="en-US" sz="8761">
                <a:solidFill>
                  <a:srgbClr val="FFED8F"/>
                </a:solidFill>
                <a:latin typeface="Bobby Jones"/>
                <a:ea typeface="Bobby Jones"/>
                <a:cs typeface="Bobby Jones"/>
                <a:sym typeface="Bobby Jones"/>
              </a:rPr>
              <a:t> TRIANGLE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3209" y="-426266"/>
            <a:ext cx="10422304" cy="11139531"/>
            <a:chOff x="0" y="0"/>
            <a:chExt cx="2744969" cy="29338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44969" cy="2933868"/>
            </a:xfrm>
            <a:custGeom>
              <a:avLst/>
              <a:gdLst/>
              <a:ahLst/>
              <a:cxnLst/>
              <a:rect l="l" t="t" r="r" b="b"/>
              <a:pathLst>
                <a:path w="2744969" h="2933868">
                  <a:moveTo>
                    <a:pt x="0" y="0"/>
                  </a:moveTo>
                  <a:lnTo>
                    <a:pt x="2744969" y="0"/>
                  </a:lnTo>
                  <a:lnTo>
                    <a:pt x="2744969" y="2933868"/>
                  </a:lnTo>
                  <a:lnTo>
                    <a:pt x="0" y="293386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44969" cy="2971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02884" y="1585047"/>
            <a:ext cx="7116906" cy="7116906"/>
          </a:xfrm>
          <a:custGeom>
            <a:avLst/>
            <a:gdLst/>
            <a:ahLst/>
            <a:cxnLst/>
            <a:rect l="l" t="t" r="r" b="b"/>
            <a:pathLst>
              <a:path w="7116906" h="7116906">
                <a:moveTo>
                  <a:pt x="0" y="0"/>
                </a:moveTo>
                <a:lnTo>
                  <a:pt x="7116906" y="0"/>
                </a:lnTo>
                <a:lnTo>
                  <a:pt x="7116906" y="7116906"/>
                </a:lnTo>
                <a:lnTo>
                  <a:pt x="0" y="71169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085259" y="906003"/>
            <a:ext cx="3853543" cy="3853543"/>
          </a:xfrm>
          <a:custGeom>
            <a:avLst/>
            <a:gdLst/>
            <a:ahLst/>
            <a:cxnLst/>
            <a:rect l="l" t="t" r="r" b="b"/>
            <a:pathLst>
              <a:path w="3853543" h="3853543">
                <a:moveTo>
                  <a:pt x="0" y="0"/>
                </a:moveTo>
                <a:lnTo>
                  <a:pt x="3853543" y="0"/>
                </a:lnTo>
                <a:lnTo>
                  <a:pt x="3853543" y="3853542"/>
                </a:lnTo>
                <a:lnTo>
                  <a:pt x="0" y="38535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442900" y="4914900"/>
            <a:ext cx="9399518" cy="18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50"/>
              </a:lnSpc>
              <a:spcBef>
                <a:spcPct val="0"/>
              </a:spcBef>
            </a:pPr>
            <a:r>
              <a:rPr lang="en-US" sz="10392">
                <a:solidFill>
                  <a:srgbClr val="FFED8F"/>
                </a:solidFill>
                <a:latin typeface="Bobby Jones"/>
                <a:ea typeface="Bobby Jones"/>
                <a:cs typeface="Bobby Jones"/>
                <a:sym typeface="Bobby Jones"/>
              </a:rPr>
              <a:t>SQUARE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3209" y="-426266"/>
            <a:ext cx="10422304" cy="11139531"/>
            <a:chOff x="0" y="0"/>
            <a:chExt cx="2744969" cy="29338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44969" cy="2933868"/>
            </a:xfrm>
            <a:custGeom>
              <a:avLst/>
              <a:gdLst/>
              <a:ahLst/>
              <a:cxnLst/>
              <a:rect l="l" t="t" r="r" b="b"/>
              <a:pathLst>
                <a:path w="2744969" h="2933868">
                  <a:moveTo>
                    <a:pt x="0" y="0"/>
                  </a:moveTo>
                  <a:lnTo>
                    <a:pt x="2744969" y="0"/>
                  </a:lnTo>
                  <a:lnTo>
                    <a:pt x="2744969" y="2933868"/>
                  </a:lnTo>
                  <a:lnTo>
                    <a:pt x="0" y="293386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44969" cy="2971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276201" y="1208003"/>
            <a:ext cx="4791467" cy="7870993"/>
          </a:xfrm>
          <a:custGeom>
            <a:avLst/>
            <a:gdLst/>
            <a:ahLst/>
            <a:cxnLst/>
            <a:rect l="l" t="t" r="r" b="b"/>
            <a:pathLst>
              <a:path w="4791467" h="7870993">
                <a:moveTo>
                  <a:pt x="0" y="0"/>
                </a:moveTo>
                <a:lnTo>
                  <a:pt x="4791467" y="0"/>
                </a:lnTo>
                <a:lnTo>
                  <a:pt x="4791467" y="7870994"/>
                </a:lnTo>
                <a:lnTo>
                  <a:pt x="0" y="78709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05479" y="1424418"/>
            <a:ext cx="5538915" cy="3025632"/>
          </a:xfrm>
          <a:custGeom>
            <a:avLst/>
            <a:gdLst/>
            <a:ahLst/>
            <a:cxnLst/>
            <a:rect l="l" t="t" r="r" b="b"/>
            <a:pathLst>
              <a:path w="5538915" h="3025632">
                <a:moveTo>
                  <a:pt x="0" y="0"/>
                </a:moveTo>
                <a:lnTo>
                  <a:pt x="5538915" y="0"/>
                </a:lnTo>
                <a:lnTo>
                  <a:pt x="5538915" y="3025632"/>
                </a:lnTo>
                <a:lnTo>
                  <a:pt x="0" y="3025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661873" y="5337384"/>
            <a:ext cx="8626127" cy="1611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0"/>
              </a:lnSpc>
              <a:spcBef>
                <a:spcPct val="0"/>
              </a:spcBef>
            </a:pPr>
            <a:r>
              <a:rPr lang="en-US" sz="9314">
                <a:solidFill>
                  <a:srgbClr val="FFED8F"/>
                </a:solidFill>
                <a:latin typeface="Bobby Jones"/>
                <a:ea typeface="Bobby Jones"/>
                <a:cs typeface="Bobby Jones"/>
                <a:sym typeface="Bobby Jones"/>
              </a:rPr>
              <a:t>RECTANGLE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91662" y="0"/>
            <a:ext cx="19479662" cy="678938"/>
            <a:chOff x="0" y="0"/>
            <a:chExt cx="5130446" cy="1788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0446" cy="178815"/>
            </a:xfrm>
            <a:custGeom>
              <a:avLst/>
              <a:gdLst/>
              <a:ahLst/>
              <a:cxnLst/>
              <a:rect l="l" t="t" r="r" b="b"/>
              <a:pathLst>
                <a:path w="5130446" h="178815">
                  <a:moveTo>
                    <a:pt x="0" y="0"/>
                  </a:moveTo>
                  <a:lnTo>
                    <a:pt x="5130446" y="0"/>
                  </a:lnTo>
                  <a:lnTo>
                    <a:pt x="5130446" y="178815"/>
                  </a:lnTo>
                  <a:lnTo>
                    <a:pt x="0" y="178815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30446" cy="216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36830" y="1212547"/>
            <a:ext cx="5005241" cy="2853073"/>
          </a:xfrm>
          <a:custGeom>
            <a:avLst/>
            <a:gdLst/>
            <a:ahLst/>
            <a:cxnLst/>
            <a:rect l="l" t="t" r="r" b="b"/>
            <a:pathLst>
              <a:path w="5005241" h="2853073">
                <a:moveTo>
                  <a:pt x="0" y="0"/>
                </a:moveTo>
                <a:lnTo>
                  <a:pt x="5005241" y="0"/>
                </a:lnTo>
                <a:lnTo>
                  <a:pt x="5005241" y="2853073"/>
                </a:lnTo>
                <a:lnTo>
                  <a:pt x="0" y="28530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52" r="-2125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470623" y="865266"/>
            <a:ext cx="3547635" cy="3547635"/>
          </a:xfrm>
          <a:custGeom>
            <a:avLst/>
            <a:gdLst/>
            <a:ahLst/>
            <a:cxnLst/>
            <a:rect l="l" t="t" r="r" b="b"/>
            <a:pathLst>
              <a:path w="3547635" h="3547635">
                <a:moveTo>
                  <a:pt x="0" y="0"/>
                </a:moveTo>
                <a:lnTo>
                  <a:pt x="3547634" y="0"/>
                </a:lnTo>
                <a:lnTo>
                  <a:pt x="3547634" y="3547635"/>
                </a:lnTo>
                <a:lnTo>
                  <a:pt x="0" y="354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1191662" y="9258300"/>
            <a:ext cx="19479662" cy="1449306"/>
            <a:chOff x="0" y="0"/>
            <a:chExt cx="5130446" cy="3817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130446" cy="381710"/>
            </a:xfrm>
            <a:custGeom>
              <a:avLst/>
              <a:gdLst/>
              <a:ahLst/>
              <a:cxnLst/>
              <a:rect l="l" t="t" r="r" b="b"/>
              <a:pathLst>
                <a:path w="5130446" h="381710">
                  <a:moveTo>
                    <a:pt x="0" y="0"/>
                  </a:moveTo>
                  <a:lnTo>
                    <a:pt x="5130446" y="0"/>
                  </a:lnTo>
                  <a:lnTo>
                    <a:pt x="5130446" y="381710"/>
                  </a:lnTo>
                  <a:lnTo>
                    <a:pt x="0" y="381710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130446" cy="419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07473" y="5713080"/>
            <a:ext cx="3901030" cy="3354886"/>
          </a:xfrm>
          <a:custGeom>
            <a:avLst/>
            <a:gdLst/>
            <a:ahLst/>
            <a:cxnLst/>
            <a:rect l="l" t="t" r="r" b="b"/>
            <a:pathLst>
              <a:path w="3901030" h="3354886">
                <a:moveTo>
                  <a:pt x="0" y="0"/>
                </a:moveTo>
                <a:lnTo>
                  <a:pt x="3901030" y="0"/>
                </a:lnTo>
                <a:lnTo>
                  <a:pt x="3901030" y="3354886"/>
                </a:lnTo>
                <a:lnTo>
                  <a:pt x="0" y="3354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615291" y="5525326"/>
            <a:ext cx="3402967" cy="3454788"/>
          </a:xfrm>
          <a:custGeom>
            <a:avLst/>
            <a:gdLst/>
            <a:ahLst/>
            <a:cxnLst/>
            <a:rect l="l" t="t" r="r" b="b"/>
            <a:pathLst>
              <a:path w="3402967" h="3454788">
                <a:moveTo>
                  <a:pt x="0" y="0"/>
                </a:moveTo>
                <a:lnTo>
                  <a:pt x="3402966" y="0"/>
                </a:lnTo>
                <a:lnTo>
                  <a:pt x="3402966" y="3454788"/>
                </a:lnTo>
                <a:lnTo>
                  <a:pt x="0" y="34547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91662" y="0"/>
            <a:ext cx="19479662" cy="678938"/>
            <a:chOff x="0" y="0"/>
            <a:chExt cx="5130446" cy="1788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0446" cy="178815"/>
            </a:xfrm>
            <a:custGeom>
              <a:avLst/>
              <a:gdLst/>
              <a:ahLst/>
              <a:cxnLst/>
              <a:rect l="l" t="t" r="r" b="b"/>
              <a:pathLst>
                <a:path w="5130446" h="178815">
                  <a:moveTo>
                    <a:pt x="0" y="0"/>
                  </a:moveTo>
                  <a:lnTo>
                    <a:pt x="5130446" y="0"/>
                  </a:lnTo>
                  <a:lnTo>
                    <a:pt x="5130446" y="178815"/>
                  </a:lnTo>
                  <a:lnTo>
                    <a:pt x="0" y="178815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30446" cy="216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36830" y="1212547"/>
            <a:ext cx="5005241" cy="2853073"/>
          </a:xfrm>
          <a:custGeom>
            <a:avLst/>
            <a:gdLst/>
            <a:ahLst/>
            <a:cxnLst/>
            <a:rect l="l" t="t" r="r" b="b"/>
            <a:pathLst>
              <a:path w="5005241" h="2853073">
                <a:moveTo>
                  <a:pt x="0" y="0"/>
                </a:moveTo>
                <a:lnTo>
                  <a:pt x="5005241" y="0"/>
                </a:lnTo>
                <a:lnTo>
                  <a:pt x="5005241" y="2853073"/>
                </a:lnTo>
                <a:lnTo>
                  <a:pt x="0" y="28530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52" r="-2125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470623" y="865266"/>
            <a:ext cx="3547635" cy="3547635"/>
          </a:xfrm>
          <a:custGeom>
            <a:avLst/>
            <a:gdLst/>
            <a:ahLst/>
            <a:cxnLst/>
            <a:rect l="l" t="t" r="r" b="b"/>
            <a:pathLst>
              <a:path w="3547635" h="3547635">
                <a:moveTo>
                  <a:pt x="0" y="0"/>
                </a:moveTo>
                <a:lnTo>
                  <a:pt x="3547634" y="0"/>
                </a:lnTo>
                <a:lnTo>
                  <a:pt x="3547634" y="3547635"/>
                </a:lnTo>
                <a:lnTo>
                  <a:pt x="0" y="354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1191662" y="9258300"/>
            <a:ext cx="19479662" cy="1449306"/>
            <a:chOff x="0" y="0"/>
            <a:chExt cx="5130446" cy="3817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130446" cy="381710"/>
            </a:xfrm>
            <a:custGeom>
              <a:avLst/>
              <a:gdLst/>
              <a:ahLst/>
              <a:cxnLst/>
              <a:rect l="l" t="t" r="r" b="b"/>
              <a:pathLst>
                <a:path w="5130446" h="381710">
                  <a:moveTo>
                    <a:pt x="0" y="0"/>
                  </a:moveTo>
                  <a:lnTo>
                    <a:pt x="5130446" y="0"/>
                  </a:lnTo>
                  <a:lnTo>
                    <a:pt x="5130446" y="381710"/>
                  </a:lnTo>
                  <a:lnTo>
                    <a:pt x="0" y="381710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130446" cy="419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07473" y="5713080"/>
            <a:ext cx="3901030" cy="3354886"/>
          </a:xfrm>
          <a:custGeom>
            <a:avLst/>
            <a:gdLst/>
            <a:ahLst/>
            <a:cxnLst/>
            <a:rect l="l" t="t" r="r" b="b"/>
            <a:pathLst>
              <a:path w="3901030" h="3354886">
                <a:moveTo>
                  <a:pt x="0" y="0"/>
                </a:moveTo>
                <a:lnTo>
                  <a:pt x="3901030" y="0"/>
                </a:lnTo>
                <a:lnTo>
                  <a:pt x="3901030" y="3354886"/>
                </a:lnTo>
                <a:lnTo>
                  <a:pt x="0" y="3354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615291" y="5525326"/>
            <a:ext cx="3402967" cy="3454788"/>
          </a:xfrm>
          <a:custGeom>
            <a:avLst/>
            <a:gdLst/>
            <a:ahLst/>
            <a:cxnLst/>
            <a:rect l="l" t="t" r="r" b="b"/>
            <a:pathLst>
              <a:path w="3402967" h="3454788">
                <a:moveTo>
                  <a:pt x="0" y="0"/>
                </a:moveTo>
                <a:lnTo>
                  <a:pt x="3402966" y="0"/>
                </a:lnTo>
                <a:lnTo>
                  <a:pt x="3402966" y="3454788"/>
                </a:lnTo>
                <a:lnTo>
                  <a:pt x="0" y="34547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52547" y="4467709"/>
            <a:ext cx="3355956" cy="748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RECTANGLE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91662" y="0"/>
            <a:ext cx="19479662" cy="678938"/>
            <a:chOff x="0" y="0"/>
            <a:chExt cx="5130446" cy="1788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0446" cy="178815"/>
            </a:xfrm>
            <a:custGeom>
              <a:avLst/>
              <a:gdLst/>
              <a:ahLst/>
              <a:cxnLst/>
              <a:rect l="l" t="t" r="r" b="b"/>
              <a:pathLst>
                <a:path w="5130446" h="178815">
                  <a:moveTo>
                    <a:pt x="0" y="0"/>
                  </a:moveTo>
                  <a:lnTo>
                    <a:pt x="5130446" y="0"/>
                  </a:lnTo>
                  <a:lnTo>
                    <a:pt x="5130446" y="178815"/>
                  </a:lnTo>
                  <a:lnTo>
                    <a:pt x="0" y="178815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30446" cy="216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36830" y="1212547"/>
            <a:ext cx="5005241" cy="2853073"/>
          </a:xfrm>
          <a:custGeom>
            <a:avLst/>
            <a:gdLst/>
            <a:ahLst/>
            <a:cxnLst/>
            <a:rect l="l" t="t" r="r" b="b"/>
            <a:pathLst>
              <a:path w="5005241" h="2853073">
                <a:moveTo>
                  <a:pt x="0" y="0"/>
                </a:moveTo>
                <a:lnTo>
                  <a:pt x="5005241" y="0"/>
                </a:lnTo>
                <a:lnTo>
                  <a:pt x="5005241" y="2853073"/>
                </a:lnTo>
                <a:lnTo>
                  <a:pt x="0" y="28530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52" r="-2125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470623" y="865266"/>
            <a:ext cx="3547635" cy="3547635"/>
          </a:xfrm>
          <a:custGeom>
            <a:avLst/>
            <a:gdLst/>
            <a:ahLst/>
            <a:cxnLst/>
            <a:rect l="l" t="t" r="r" b="b"/>
            <a:pathLst>
              <a:path w="3547635" h="3547635">
                <a:moveTo>
                  <a:pt x="0" y="0"/>
                </a:moveTo>
                <a:lnTo>
                  <a:pt x="3547634" y="0"/>
                </a:lnTo>
                <a:lnTo>
                  <a:pt x="3547634" y="3547635"/>
                </a:lnTo>
                <a:lnTo>
                  <a:pt x="0" y="354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1191662" y="9258300"/>
            <a:ext cx="19479662" cy="1449306"/>
            <a:chOff x="0" y="0"/>
            <a:chExt cx="5130446" cy="3817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130446" cy="381710"/>
            </a:xfrm>
            <a:custGeom>
              <a:avLst/>
              <a:gdLst/>
              <a:ahLst/>
              <a:cxnLst/>
              <a:rect l="l" t="t" r="r" b="b"/>
              <a:pathLst>
                <a:path w="5130446" h="381710">
                  <a:moveTo>
                    <a:pt x="0" y="0"/>
                  </a:moveTo>
                  <a:lnTo>
                    <a:pt x="5130446" y="0"/>
                  </a:lnTo>
                  <a:lnTo>
                    <a:pt x="5130446" y="381710"/>
                  </a:lnTo>
                  <a:lnTo>
                    <a:pt x="0" y="381710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130446" cy="419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07473" y="5713080"/>
            <a:ext cx="3901030" cy="3354886"/>
          </a:xfrm>
          <a:custGeom>
            <a:avLst/>
            <a:gdLst/>
            <a:ahLst/>
            <a:cxnLst/>
            <a:rect l="l" t="t" r="r" b="b"/>
            <a:pathLst>
              <a:path w="3901030" h="3354886">
                <a:moveTo>
                  <a:pt x="0" y="0"/>
                </a:moveTo>
                <a:lnTo>
                  <a:pt x="3901030" y="0"/>
                </a:lnTo>
                <a:lnTo>
                  <a:pt x="3901030" y="3354886"/>
                </a:lnTo>
                <a:lnTo>
                  <a:pt x="0" y="3354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615291" y="5525326"/>
            <a:ext cx="3402967" cy="3454788"/>
          </a:xfrm>
          <a:custGeom>
            <a:avLst/>
            <a:gdLst/>
            <a:ahLst/>
            <a:cxnLst/>
            <a:rect l="l" t="t" r="r" b="b"/>
            <a:pathLst>
              <a:path w="3402967" h="3454788">
                <a:moveTo>
                  <a:pt x="0" y="0"/>
                </a:moveTo>
                <a:lnTo>
                  <a:pt x="3402966" y="0"/>
                </a:lnTo>
                <a:lnTo>
                  <a:pt x="3402966" y="3454788"/>
                </a:lnTo>
                <a:lnTo>
                  <a:pt x="0" y="34547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52547" y="4317651"/>
            <a:ext cx="3355956" cy="82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RECTANGLE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62301" y="4508151"/>
            <a:ext cx="3355956" cy="82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SQUARE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91662" y="0"/>
            <a:ext cx="19479662" cy="678938"/>
            <a:chOff x="0" y="0"/>
            <a:chExt cx="5130446" cy="1788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0446" cy="178815"/>
            </a:xfrm>
            <a:custGeom>
              <a:avLst/>
              <a:gdLst/>
              <a:ahLst/>
              <a:cxnLst/>
              <a:rect l="l" t="t" r="r" b="b"/>
              <a:pathLst>
                <a:path w="5130446" h="178815">
                  <a:moveTo>
                    <a:pt x="0" y="0"/>
                  </a:moveTo>
                  <a:lnTo>
                    <a:pt x="5130446" y="0"/>
                  </a:lnTo>
                  <a:lnTo>
                    <a:pt x="5130446" y="178815"/>
                  </a:lnTo>
                  <a:lnTo>
                    <a:pt x="0" y="178815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30446" cy="216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36830" y="1212547"/>
            <a:ext cx="5005241" cy="2853073"/>
          </a:xfrm>
          <a:custGeom>
            <a:avLst/>
            <a:gdLst/>
            <a:ahLst/>
            <a:cxnLst/>
            <a:rect l="l" t="t" r="r" b="b"/>
            <a:pathLst>
              <a:path w="5005241" h="2853073">
                <a:moveTo>
                  <a:pt x="0" y="0"/>
                </a:moveTo>
                <a:lnTo>
                  <a:pt x="5005241" y="0"/>
                </a:lnTo>
                <a:lnTo>
                  <a:pt x="5005241" y="2853073"/>
                </a:lnTo>
                <a:lnTo>
                  <a:pt x="0" y="28530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52" r="-2125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470623" y="865266"/>
            <a:ext cx="3547635" cy="3547635"/>
          </a:xfrm>
          <a:custGeom>
            <a:avLst/>
            <a:gdLst/>
            <a:ahLst/>
            <a:cxnLst/>
            <a:rect l="l" t="t" r="r" b="b"/>
            <a:pathLst>
              <a:path w="3547635" h="3547635">
                <a:moveTo>
                  <a:pt x="0" y="0"/>
                </a:moveTo>
                <a:lnTo>
                  <a:pt x="3547634" y="0"/>
                </a:lnTo>
                <a:lnTo>
                  <a:pt x="3547634" y="3547635"/>
                </a:lnTo>
                <a:lnTo>
                  <a:pt x="0" y="354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1191662" y="9258300"/>
            <a:ext cx="19479662" cy="1449306"/>
            <a:chOff x="0" y="0"/>
            <a:chExt cx="5130446" cy="3817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130446" cy="381710"/>
            </a:xfrm>
            <a:custGeom>
              <a:avLst/>
              <a:gdLst/>
              <a:ahLst/>
              <a:cxnLst/>
              <a:rect l="l" t="t" r="r" b="b"/>
              <a:pathLst>
                <a:path w="5130446" h="381710">
                  <a:moveTo>
                    <a:pt x="0" y="0"/>
                  </a:moveTo>
                  <a:lnTo>
                    <a:pt x="5130446" y="0"/>
                  </a:lnTo>
                  <a:lnTo>
                    <a:pt x="5130446" y="381710"/>
                  </a:lnTo>
                  <a:lnTo>
                    <a:pt x="0" y="381710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130446" cy="419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07473" y="5329208"/>
            <a:ext cx="3901030" cy="3354886"/>
          </a:xfrm>
          <a:custGeom>
            <a:avLst/>
            <a:gdLst/>
            <a:ahLst/>
            <a:cxnLst/>
            <a:rect l="l" t="t" r="r" b="b"/>
            <a:pathLst>
              <a:path w="3901030" h="3354886">
                <a:moveTo>
                  <a:pt x="0" y="0"/>
                </a:moveTo>
                <a:lnTo>
                  <a:pt x="3901030" y="0"/>
                </a:lnTo>
                <a:lnTo>
                  <a:pt x="3901030" y="3354886"/>
                </a:lnTo>
                <a:lnTo>
                  <a:pt x="0" y="3354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615291" y="5329208"/>
            <a:ext cx="3402967" cy="3454788"/>
          </a:xfrm>
          <a:custGeom>
            <a:avLst/>
            <a:gdLst/>
            <a:ahLst/>
            <a:cxnLst/>
            <a:rect l="l" t="t" r="r" b="b"/>
            <a:pathLst>
              <a:path w="3402967" h="3454788">
                <a:moveTo>
                  <a:pt x="0" y="0"/>
                </a:moveTo>
                <a:lnTo>
                  <a:pt x="3402966" y="0"/>
                </a:lnTo>
                <a:lnTo>
                  <a:pt x="3402966" y="3454788"/>
                </a:lnTo>
                <a:lnTo>
                  <a:pt x="0" y="34547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52547" y="4317651"/>
            <a:ext cx="3355956" cy="82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RECTANGLE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62301" y="4508151"/>
            <a:ext cx="3355956" cy="82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SQUARE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0010" y="8437243"/>
            <a:ext cx="3355956" cy="82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TRIANGLE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91662" y="0"/>
            <a:ext cx="19479662" cy="678938"/>
            <a:chOff x="0" y="0"/>
            <a:chExt cx="5130446" cy="1788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0446" cy="178815"/>
            </a:xfrm>
            <a:custGeom>
              <a:avLst/>
              <a:gdLst/>
              <a:ahLst/>
              <a:cxnLst/>
              <a:rect l="l" t="t" r="r" b="b"/>
              <a:pathLst>
                <a:path w="5130446" h="178815">
                  <a:moveTo>
                    <a:pt x="0" y="0"/>
                  </a:moveTo>
                  <a:lnTo>
                    <a:pt x="5130446" y="0"/>
                  </a:lnTo>
                  <a:lnTo>
                    <a:pt x="5130446" y="178815"/>
                  </a:lnTo>
                  <a:lnTo>
                    <a:pt x="0" y="178815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30446" cy="216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36830" y="1212547"/>
            <a:ext cx="5005241" cy="2853073"/>
          </a:xfrm>
          <a:custGeom>
            <a:avLst/>
            <a:gdLst/>
            <a:ahLst/>
            <a:cxnLst/>
            <a:rect l="l" t="t" r="r" b="b"/>
            <a:pathLst>
              <a:path w="5005241" h="2853073">
                <a:moveTo>
                  <a:pt x="0" y="0"/>
                </a:moveTo>
                <a:lnTo>
                  <a:pt x="5005241" y="0"/>
                </a:lnTo>
                <a:lnTo>
                  <a:pt x="5005241" y="2853073"/>
                </a:lnTo>
                <a:lnTo>
                  <a:pt x="0" y="28530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52" r="-2125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470623" y="865266"/>
            <a:ext cx="3547635" cy="3547635"/>
          </a:xfrm>
          <a:custGeom>
            <a:avLst/>
            <a:gdLst/>
            <a:ahLst/>
            <a:cxnLst/>
            <a:rect l="l" t="t" r="r" b="b"/>
            <a:pathLst>
              <a:path w="3547635" h="3547635">
                <a:moveTo>
                  <a:pt x="0" y="0"/>
                </a:moveTo>
                <a:lnTo>
                  <a:pt x="3547634" y="0"/>
                </a:lnTo>
                <a:lnTo>
                  <a:pt x="3547634" y="3547635"/>
                </a:lnTo>
                <a:lnTo>
                  <a:pt x="0" y="354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1191662" y="9258300"/>
            <a:ext cx="19479662" cy="1449306"/>
            <a:chOff x="0" y="0"/>
            <a:chExt cx="5130446" cy="3817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130446" cy="381710"/>
            </a:xfrm>
            <a:custGeom>
              <a:avLst/>
              <a:gdLst/>
              <a:ahLst/>
              <a:cxnLst/>
              <a:rect l="l" t="t" r="r" b="b"/>
              <a:pathLst>
                <a:path w="5130446" h="381710">
                  <a:moveTo>
                    <a:pt x="0" y="0"/>
                  </a:moveTo>
                  <a:lnTo>
                    <a:pt x="5130446" y="0"/>
                  </a:lnTo>
                  <a:lnTo>
                    <a:pt x="5130446" y="381710"/>
                  </a:lnTo>
                  <a:lnTo>
                    <a:pt x="0" y="381710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130446" cy="419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07473" y="5329208"/>
            <a:ext cx="3901030" cy="3354886"/>
          </a:xfrm>
          <a:custGeom>
            <a:avLst/>
            <a:gdLst/>
            <a:ahLst/>
            <a:cxnLst/>
            <a:rect l="l" t="t" r="r" b="b"/>
            <a:pathLst>
              <a:path w="3901030" h="3354886">
                <a:moveTo>
                  <a:pt x="0" y="0"/>
                </a:moveTo>
                <a:lnTo>
                  <a:pt x="3901030" y="0"/>
                </a:lnTo>
                <a:lnTo>
                  <a:pt x="3901030" y="3354886"/>
                </a:lnTo>
                <a:lnTo>
                  <a:pt x="0" y="3354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615291" y="5329208"/>
            <a:ext cx="3402967" cy="3454788"/>
          </a:xfrm>
          <a:custGeom>
            <a:avLst/>
            <a:gdLst/>
            <a:ahLst/>
            <a:cxnLst/>
            <a:rect l="l" t="t" r="r" b="b"/>
            <a:pathLst>
              <a:path w="3402967" h="3454788">
                <a:moveTo>
                  <a:pt x="0" y="0"/>
                </a:moveTo>
                <a:lnTo>
                  <a:pt x="3402966" y="0"/>
                </a:lnTo>
                <a:lnTo>
                  <a:pt x="3402966" y="3454788"/>
                </a:lnTo>
                <a:lnTo>
                  <a:pt x="0" y="34547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52547" y="4317651"/>
            <a:ext cx="3355956" cy="82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RECTANGLE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62301" y="4508151"/>
            <a:ext cx="3355956" cy="82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SQUARE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0010" y="8437243"/>
            <a:ext cx="3355956" cy="82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TRIANGLE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51302" y="8437243"/>
            <a:ext cx="3355956" cy="82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CIRCLE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3209" y="-426266"/>
            <a:ext cx="10422304" cy="11139531"/>
            <a:chOff x="0" y="0"/>
            <a:chExt cx="2744969" cy="29338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44969" cy="2933868"/>
            </a:xfrm>
            <a:custGeom>
              <a:avLst/>
              <a:gdLst/>
              <a:ahLst/>
              <a:cxnLst/>
              <a:rect l="l" t="t" r="r" b="b"/>
              <a:pathLst>
                <a:path w="2744969" h="2933868">
                  <a:moveTo>
                    <a:pt x="0" y="0"/>
                  </a:moveTo>
                  <a:lnTo>
                    <a:pt x="2744969" y="0"/>
                  </a:lnTo>
                  <a:lnTo>
                    <a:pt x="2744969" y="2933868"/>
                  </a:lnTo>
                  <a:lnTo>
                    <a:pt x="0" y="293386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44969" cy="2971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44564" y="1254114"/>
            <a:ext cx="7778772" cy="7778772"/>
          </a:xfrm>
          <a:custGeom>
            <a:avLst/>
            <a:gdLst/>
            <a:ahLst/>
            <a:cxnLst/>
            <a:rect l="l" t="t" r="r" b="b"/>
            <a:pathLst>
              <a:path w="7778772" h="7778772">
                <a:moveTo>
                  <a:pt x="0" y="0"/>
                </a:moveTo>
                <a:lnTo>
                  <a:pt x="7778772" y="0"/>
                </a:lnTo>
                <a:lnTo>
                  <a:pt x="7778772" y="7778772"/>
                </a:lnTo>
                <a:lnTo>
                  <a:pt x="0" y="77787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856148" y="63580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18052725" cy="10312619"/>
          </a:xfrm>
          <a:custGeom>
            <a:avLst/>
            <a:gdLst/>
            <a:ahLst/>
            <a:cxnLst/>
            <a:rect l="l" t="t" r="r" b="b"/>
            <a:pathLst>
              <a:path w="18052725" h="10312619">
                <a:moveTo>
                  <a:pt x="0" y="0"/>
                </a:moveTo>
                <a:lnTo>
                  <a:pt x="18052725" y="0"/>
                </a:lnTo>
                <a:lnTo>
                  <a:pt x="18052725" y="10312619"/>
                </a:lnTo>
                <a:lnTo>
                  <a:pt x="0" y="103126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475" y="757573"/>
            <a:ext cx="9582140" cy="8771855"/>
            <a:chOff x="0" y="0"/>
            <a:chExt cx="2306745" cy="2111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6745" cy="2111682"/>
            </a:xfrm>
            <a:custGeom>
              <a:avLst/>
              <a:gdLst/>
              <a:ahLst/>
              <a:cxnLst/>
              <a:rect l="l" t="t" r="r" b="b"/>
              <a:pathLst>
                <a:path w="2306745" h="2111682">
                  <a:moveTo>
                    <a:pt x="19391" y="0"/>
                  </a:moveTo>
                  <a:lnTo>
                    <a:pt x="2287354" y="0"/>
                  </a:lnTo>
                  <a:cubicBezTo>
                    <a:pt x="2292497" y="0"/>
                    <a:pt x="2297429" y="2043"/>
                    <a:pt x="2301066" y="5679"/>
                  </a:cubicBezTo>
                  <a:cubicBezTo>
                    <a:pt x="2304702" y="9316"/>
                    <a:pt x="2306745" y="14248"/>
                    <a:pt x="2306745" y="19391"/>
                  </a:cubicBezTo>
                  <a:lnTo>
                    <a:pt x="2306745" y="2092291"/>
                  </a:lnTo>
                  <a:cubicBezTo>
                    <a:pt x="2306745" y="2103001"/>
                    <a:pt x="2298064" y="2111682"/>
                    <a:pt x="2287354" y="2111682"/>
                  </a:cubicBezTo>
                  <a:lnTo>
                    <a:pt x="19391" y="2111682"/>
                  </a:lnTo>
                  <a:cubicBezTo>
                    <a:pt x="8682" y="2111682"/>
                    <a:pt x="0" y="2103001"/>
                    <a:pt x="0" y="2092291"/>
                  </a:cubicBezTo>
                  <a:lnTo>
                    <a:pt x="0" y="19391"/>
                  </a:lnTo>
                  <a:cubicBezTo>
                    <a:pt x="0" y="8682"/>
                    <a:pt x="8682" y="0"/>
                    <a:pt x="1939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06745" cy="21593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248" y="1079083"/>
            <a:ext cx="8904594" cy="8128834"/>
            <a:chOff x="0" y="0"/>
            <a:chExt cx="2520184" cy="23006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20184" cy="2300628"/>
            </a:xfrm>
            <a:custGeom>
              <a:avLst/>
              <a:gdLst/>
              <a:ahLst/>
              <a:cxnLst/>
              <a:rect l="l" t="t" r="r" b="b"/>
              <a:pathLst>
                <a:path w="2520184" h="2300628">
                  <a:moveTo>
                    <a:pt x="20866" y="0"/>
                  </a:moveTo>
                  <a:lnTo>
                    <a:pt x="2499318" y="0"/>
                  </a:lnTo>
                  <a:cubicBezTo>
                    <a:pt x="2504852" y="0"/>
                    <a:pt x="2510159" y="2198"/>
                    <a:pt x="2514073" y="6112"/>
                  </a:cubicBezTo>
                  <a:cubicBezTo>
                    <a:pt x="2517986" y="10025"/>
                    <a:pt x="2520184" y="15332"/>
                    <a:pt x="2520184" y="20866"/>
                  </a:cubicBezTo>
                  <a:lnTo>
                    <a:pt x="2520184" y="2279762"/>
                  </a:lnTo>
                  <a:cubicBezTo>
                    <a:pt x="2520184" y="2291286"/>
                    <a:pt x="2510842" y="2300628"/>
                    <a:pt x="2499318" y="2300628"/>
                  </a:cubicBezTo>
                  <a:lnTo>
                    <a:pt x="20866" y="2300628"/>
                  </a:lnTo>
                  <a:cubicBezTo>
                    <a:pt x="15332" y="2300628"/>
                    <a:pt x="10025" y="2298430"/>
                    <a:pt x="6112" y="2294517"/>
                  </a:cubicBezTo>
                  <a:cubicBezTo>
                    <a:pt x="2198" y="2290603"/>
                    <a:pt x="0" y="2285296"/>
                    <a:pt x="0" y="2279762"/>
                  </a:cubicBezTo>
                  <a:lnTo>
                    <a:pt x="0" y="20866"/>
                  </a:lnTo>
                  <a:cubicBezTo>
                    <a:pt x="0" y="9342"/>
                    <a:pt x="9342" y="0"/>
                    <a:pt x="2086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520184" cy="2348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660305">
            <a:off x="13459236" y="1916478"/>
            <a:ext cx="1743002" cy="1747982"/>
          </a:xfrm>
          <a:custGeom>
            <a:avLst/>
            <a:gdLst/>
            <a:ahLst/>
            <a:cxnLst/>
            <a:rect l="l" t="t" r="r" b="b"/>
            <a:pathLst>
              <a:path w="1743002" h="1747982">
                <a:moveTo>
                  <a:pt x="0" y="0"/>
                </a:moveTo>
                <a:lnTo>
                  <a:pt x="1743002" y="0"/>
                </a:lnTo>
                <a:lnTo>
                  <a:pt x="1743002" y="1747982"/>
                </a:lnTo>
                <a:lnTo>
                  <a:pt x="0" y="1747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17169" y="1767124"/>
            <a:ext cx="6752752" cy="6752752"/>
          </a:xfrm>
          <a:custGeom>
            <a:avLst/>
            <a:gdLst/>
            <a:ahLst/>
            <a:cxnLst/>
            <a:rect l="l" t="t" r="r" b="b"/>
            <a:pathLst>
              <a:path w="6752752" h="6752752">
                <a:moveTo>
                  <a:pt x="0" y="0"/>
                </a:moveTo>
                <a:lnTo>
                  <a:pt x="6752752" y="0"/>
                </a:lnTo>
                <a:lnTo>
                  <a:pt x="6752752" y="6752752"/>
                </a:lnTo>
                <a:lnTo>
                  <a:pt x="0" y="6752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0"/>
            <a:ext cx="18288000" cy="10450286"/>
          </a:xfrm>
          <a:custGeom>
            <a:avLst/>
            <a:gdLst/>
            <a:ahLst/>
            <a:cxnLst/>
            <a:rect l="l" t="t" r="r" b="b"/>
            <a:pathLst>
              <a:path w="18288000" h="10450286">
                <a:moveTo>
                  <a:pt x="0" y="0"/>
                </a:moveTo>
                <a:lnTo>
                  <a:pt x="18288000" y="0"/>
                </a:lnTo>
                <a:lnTo>
                  <a:pt x="18288000" y="10450286"/>
                </a:lnTo>
                <a:lnTo>
                  <a:pt x="0" y="104502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776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9924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0102" y="2362803"/>
            <a:ext cx="12495354" cy="494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19"/>
              </a:lnSpc>
              <a:spcBef>
                <a:spcPct val="0"/>
              </a:spcBef>
            </a:pPr>
            <a:r>
              <a:rPr lang="en-US" sz="28442">
                <a:solidFill>
                  <a:srgbClr val="FFA947"/>
                </a:solidFill>
                <a:latin typeface="Bobby Jones"/>
                <a:ea typeface="Bobby Jones"/>
                <a:cs typeface="Bobby Jones"/>
                <a:sym typeface="Bobby Jones"/>
              </a:rPr>
              <a:t>REVIEW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540591" y="2905826"/>
            <a:ext cx="19479662" cy="4475347"/>
            <a:chOff x="0" y="0"/>
            <a:chExt cx="5130446" cy="11786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30446" cy="1178692"/>
            </a:xfrm>
            <a:custGeom>
              <a:avLst/>
              <a:gdLst/>
              <a:ahLst/>
              <a:cxnLst/>
              <a:rect l="l" t="t" r="r" b="b"/>
              <a:pathLst>
                <a:path w="5130446" h="1178692">
                  <a:moveTo>
                    <a:pt x="0" y="0"/>
                  </a:moveTo>
                  <a:lnTo>
                    <a:pt x="5130446" y="0"/>
                  </a:lnTo>
                  <a:lnTo>
                    <a:pt x="5130446" y="1178692"/>
                  </a:lnTo>
                  <a:lnTo>
                    <a:pt x="0" y="1178692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130446" cy="12167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0480" y="3684078"/>
            <a:ext cx="18177520" cy="3090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66"/>
              </a:lnSpc>
            </a:pPr>
            <a:r>
              <a:rPr lang="en-US" sz="21437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GROUP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474C84-3731-E9A9-AB93-E51C6507B3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83" t="22592" r="20417" b="7037"/>
          <a:stretch/>
        </p:blipFill>
        <p:spPr>
          <a:xfrm>
            <a:off x="382604" y="368829"/>
            <a:ext cx="17522792" cy="954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08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475" y="757573"/>
            <a:ext cx="9582140" cy="8771855"/>
            <a:chOff x="0" y="0"/>
            <a:chExt cx="2306745" cy="2111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6745" cy="2111682"/>
            </a:xfrm>
            <a:custGeom>
              <a:avLst/>
              <a:gdLst/>
              <a:ahLst/>
              <a:cxnLst/>
              <a:rect l="l" t="t" r="r" b="b"/>
              <a:pathLst>
                <a:path w="2306745" h="2111682">
                  <a:moveTo>
                    <a:pt x="19391" y="0"/>
                  </a:moveTo>
                  <a:lnTo>
                    <a:pt x="2287354" y="0"/>
                  </a:lnTo>
                  <a:cubicBezTo>
                    <a:pt x="2292497" y="0"/>
                    <a:pt x="2297429" y="2043"/>
                    <a:pt x="2301066" y="5679"/>
                  </a:cubicBezTo>
                  <a:cubicBezTo>
                    <a:pt x="2304702" y="9316"/>
                    <a:pt x="2306745" y="14248"/>
                    <a:pt x="2306745" y="19391"/>
                  </a:cubicBezTo>
                  <a:lnTo>
                    <a:pt x="2306745" y="2092291"/>
                  </a:lnTo>
                  <a:cubicBezTo>
                    <a:pt x="2306745" y="2103001"/>
                    <a:pt x="2298064" y="2111682"/>
                    <a:pt x="2287354" y="2111682"/>
                  </a:cubicBezTo>
                  <a:lnTo>
                    <a:pt x="19391" y="2111682"/>
                  </a:lnTo>
                  <a:cubicBezTo>
                    <a:pt x="8682" y="2111682"/>
                    <a:pt x="0" y="2103001"/>
                    <a:pt x="0" y="2092291"/>
                  </a:cubicBezTo>
                  <a:lnTo>
                    <a:pt x="0" y="19391"/>
                  </a:lnTo>
                  <a:cubicBezTo>
                    <a:pt x="0" y="8682"/>
                    <a:pt x="8682" y="0"/>
                    <a:pt x="1939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06745" cy="21593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248" y="1079083"/>
            <a:ext cx="8904594" cy="8128834"/>
            <a:chOff x="0" y="0"/>
            <a:chExt cx="2520184" cy="23006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20184" cy="2300628"/>
            </a:xfrm>
            <a:custGeom>
              <a:avLst/>
              <a:gdLst/>
              <a:ahLst/>
              <a:cxnLst/>
              <a:rect l="l" t="t" r="r" b="b"/>
              <a:pathLst>
                <a:path w="2520184" h="2300628">
                  <a:moveTo>
                    <a:pt x="20866" y="0"/>
                  </a:moveTo>
                  <a:lnTo>
                    <a:pt x="2499318" y="0"/>
                  </a:lnTo>
                  <a:cubicBezTo>
                    <a:pt x="2504852" y="0"/>
                    <a:pt x="2510159" y="2198"/>
                    <a:pt x="2514073" y="6112"/>
                  </a:cubicBezTo>
                  <a:cubicBezTo>
                    <a:pt x="2517986" y="10025"/>
                    <a:pt x="2520184" y="15332"/>
                    <a:pt x="2520184" y="20866"/>
                  </a:cubicBezTo>
                  <a:lnTo>
                    <a:pt x="2520184" y="2279762"/>
                  </a:lnTo>
                  <a:cubicBezTo>
                    <a:pt x="2520184" y="2291286"/>
                    <a:pt x="2510842" y="2300628"/>
                    <a:pt x="2499318" y="2300628"/>
                  </a:cubicBezTo>
                  <a:lnTo>
                    <a:pt x="20866" y="2300628"/>
                  </a:lnTo>
                  <a:cubicBezTo>
                    <a:pt x="15332" y="2300628"/>
                    <a:pt x="10025" y="2298430"/>
                    <a:pt x="6112" y="2294517"/>
                  </a:cubicBezTo>
                  <a:cubicBezTo>
                    <a:pt x="2198" y="2290603"/>
                    <a:pt x="0" y="2285296"/>
                    <a:pt x="0" y="2279762"/>
                  </a:cubicBezTo>
                  <a:lnTo>
                    <a:pt x="0" y="20866"/>
                  </a:lnTo>
                  <a:cubicBezTo>
                    <a:pt x="0" y="9342"/>
                    <a:pt x="9342" y="0"/>
                    <a:pt x="2086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520184" cy="2348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660305">
            <a:off x="13459236" y="1916478"/>
            <a:ext cx="1743002" cy="1747982"/>
          </a:xfrm>
          <a:custGeom>
            <a:avLst/>
            <a:gdLst/>
            <a:ahLst/>
            <a:cxnLst/>
            <a:rect l="l" t="t" r="r" b="b"/>
            <a:pathLst>
              <a:path w="1743002" h="1747982">
                <a:moveTo>
                  <a:pt x="0" y="0"/>
                </a:moveTo>
                <a:lnTo>
                  <a:pt x="1743002" y="0"/>
                </a:lnTo>
                <a:lnTo>
                  <a:pt x="1743002" y="1747982"/>
                </a:lnTo>
                <a:lnTo>
                  <a:pt x="0" y="1747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17169" y="1767124"/>
            <a:ext cx="6752752" cy="6752752"/>
          </a:xfrm>
          <a:custGeom>
            <a:avLst/>
            <a:gdLst/>
            <a:ahLst/>
            <a:cxnLst/>
            <a:rect l="l" t="t" r="r" b="b"/>
            <a:pathLst>
              <a:path w="6752752" h="6752752">
                <a:moveTo>
                  <a:pt x="0" y="0"/>
                </a:moveTo>
                <a:lnTo>
                  <a:pt x="6752752" y="0"/>
                </a:lnTo>
                <a:lnTo>
                  <a:pt x="6752752" y="6752752"/>
                </a:lnTo>
                <a:lnTo>
                  <a:pt x="0" y="6752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2642"/>
            <a:ext cx="18288000" cy="10450286"/>
          </a:xfrm>
          <a:custGeom>
            <a:avLst/>
            <a:gdLst/>
            <a:ahLst/>
            <a:cxnLst/>
            <a:rect l="l" t="t" r="r" b="b"/>
            <a:pathLst>
              <a:path w="18288000" h="10450286">
                <a:moveTo>
                  <a:pt x="0" y="0"/>
                </a:moveTo>
                <a:lnTo>
                  <a:pt x="18288000" y="0"/>
                </a:lnTo>
                <a:lnTo>
                  <a:pt x="18288000" y="10450286"/>
                </a:lnTo>
                <a:lnTo>
                  <a:pt x="0" y="104502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5" r="-45"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475" y="757573"/>
            <a:ext cx="9582140" cy="8771855"/>
            <a:chOff x="0" y="0"/>
            <a:chExt cx="2306745" cy="2111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6745" cy="2111682"/>
            </a:xfrm>
            <a:custGeom>
              <a:avLst/>
              <a:gdLst/>
              <a:ahLst/>
              <a:cxnLst/>
              <a:rect l="l" t="t" r="r" b="b"/>
              <a:pathLst>
                <a:path w="2306745" h="2111682">
                  <a:moveTo>
                    <a:pt x="19391" y="0"/>
                  </a:moveTo>
                  <a:lnTo>
                    <a:pt x="2287354" y="0"/>
                  </a:lnTo>
                  <a:cubicBezTo>
                    <a:pt x="2292497" y="0"/>
                    <a:pt x="2297429" y="2043"/>
                    <a:pt x="2301066" y="5679"/>
                  </a:cubicBezTo>
                  <a:cubicBezTo>
                    <a:pt x="2304702" y="9316"/>
                    <a:pt x="2306745" y="14248"/>
                    <a:pt x="2306745" y="19391"/>
                  </a:cubicBezTo>
                  <a:lnTo>
                    <a:pt x="2306745" y="2092291"/>
                  </a:lnTo>
                  <a:cubicBezTo>
                    <a:pt x="2306745" y="2103001"/>
                    <a:pt x="2298064" y="2111682"/>
                    <a:pt x="2287354" y="2111682"/>
                  </a:cubicBezTo>
                  <a:lnTo>
                    <a:pt x="19391" y="2111682"/>
                  </a:lnTo>
                  <a:cubicBezTo>
                    <a:pt x="8682" y="2111682"/>
                    <a:pt x="0" y="2103001"/>
                    <a:pt x="0" y="2092291"/>
                  </a:cubicBezTo>
                  <a:lnTo>
                    <a:pt x="0" y="19391"/>
                  </a:lnTo>
                  <a:cubicBezTo>
                    <a:pt x="0" y="8682"/>
                    <a:pt x="8682" y="0"/>
                    <a:pt x="1939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06745" cy="21593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248" y="1079083"/>
            <a:ext cx="8904594" cy="8128834"/>
            <a:chOff x="0" y="0"/>
            <a:chExt cx="2520184" cy="23006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20184" cy="2300628"/>
            </a:xfrm>
            <a:custGeom>
              <a:avLst/>
              <a:gdLst/>
              <a:ahLst/>
              <a:cxnLst/>
              <a:rect l="l" t="t" r="r" b="b"/>
              <a:pathLst>
                <a:path w="2520184" h="2300628">
                  <a:moveTo>
                    <a:pt x="20866" y="0"/>
                  </a:moveTo>
                  <a:lnTo>
                    <a:pt x="2499318" y="0"/>
                  </a:lnTo>
                  <a:cubicBezTo>
                    <a:pt x="2504852" y="0"/>
                    <a:pt x="2510159" y="2198"/>
                    <a:pt x="2514073" y="6112"/>
                  </a:cubicBezTo>
                  <a:cubicBezTo>
                    <a:pt x="2517986" y="10025"/>
                    <a:pt x="2520184" y="15332"/>
                    <a:pt x="2520184" y="20866"/>
                  </a:cubicBezTo>
                  <a:lnTo>
                    <a:pt x="2520184" y="2279762"/>
                  </a:lnTo>
                  <a:cubicBezTo>
                    <a:pt x="2520184" y="2291286"/>
                    <a:pt x="2510842" y="2300628"/>
                    <a:pt x="2499318" y="2300628"/>
                  </a:cubicBezTo>
                  <a:lnTo>
                    <a:pt x="20866" y="2300628"/>
                  </a:lnTo>
                  <a:cubicBezTo>
                    <a:pt x="15332" y="2300628"/>
                    <a:pt x="10025" y="2298430"/>
                    <a:pt x="6112" y="2294517"/>
                  </a:cubicBezTo>
                  <a:cubicBezTo>
                    <a:pt x="2198" y="2290603"/>
                    <a:pt x="0" y="2285296"/>
                    <a:pt x="0" y="2279762"/>
                  </a:cubicBezTo>
                  <a:lnTo>
                    <a:pt x="0" y="20866"/>
                  </a:lnTo>
                  <a:cubicBezTo>
                    <a:pt x="0" y="9342"/>
                    <a:pt x="9342" y="0"/>
                    <a:pt x="2086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520184" cy="2348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660305">
            <a:off x="13459236" y="1916478"/>
            <a:ext cx="1743002" cy="1747982"/>
          </a:xfrm>
          <a:custGeom>
            <a:avLst/>
            <a:gdLst/>
            <a:ahLst/>
            <a:cxnLst/>
            <a:rect l="l" t="t" r="r" b="b"/>
            <a:pathLst>
              <a:path w="1743002" h="1747982">
                <a:moveTo>
                  <a:pt x="0" y="0"/>
                </a:moveTo>
                <a:lnTo>
                  <a:pt x="1743002" y="0"/>
                </a:lnTo>
                <a:lnTo>
                  <a:pt x="1743002" y="1747982"/>
                </a:lnTo>
                <a:lnTo>
                  <a:pt x="0" y="1747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17169" y="1767124"/>
            <a:ext cx="6752752" cy="6752752"/>
          </a:xfrm>
          <a:custGeom>
            <a:avLst/>
            <a:gdLst/>
            <a:ahLst/>
            <a:cxnLst/>
            <a:rect l="l" t="t" r="r" b="b"/>
            <a:pathLst>
              <a:path w="6752752" h="6752752">
                <a:moveTo>
                  <a:pt x="0" y="0"/>
                </a:moveTo>
                <a:lnTo>
                  <a:pt x="6752752" y="0"/>
                </a:lnTo>
                <a:lnTo>
                  <a:pt x="6752752" y="6752752"/>
                </a:lnTo>
                <a:lnTo>
                  <a:pt x="0" y="6752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2736" y="88491"/>
            <a:ext cx="18155264" cy="10374436"/>
          </a:xfrm>
          <a:custGeom>
            <a:avLst/>
            <a:gdLst/>
            <a:ahLst/>
            <a:cxnLst/>
            <a:rect l="l" t="t" r="r" b="b"/>
            <a:pathLst>
              <a:path w="18155264" h="10374436">
                <a:moveTo>
                  <a:pt x="0" y="0"/>
                </a:moveTo>
                <a:lnTo>
                  <a:pt x="18155264" y="0"/>
                </a:lnTo>
                <a:lnTo>
                  <a:pt x="18155264" y="10374437"/>
                </a:lnTo>
                <a:lnTo>
                  <a:pt x="0" y="103744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58278" y="431370"/>
            <a:ext cx="1719302" cy="2595172"/>
          </a:xfrm>
          <a:custGeom>
            <a:avLst/>
            <a:gdLst/>
            <a:ahLst/>
            <a:cxnLst/>
            <a:rect l="l" t="t" r="r" b="b"/>
            <a:pathLst>
              <a:path w="1719302" h="2595172">
                <a:moveTo>
                  <a:pt x="0" y="0"/>
                </a:moveTo>
                <a:lnTo>
                  <a:pt x="1719301" y="0"/>
                </a:lnTo>
                <a:lnTo>
                  <a:pt x="1719301" y="2595173"/>
                </a:lnTo>
                <a:lnTo>
                  <a:pt x="0" y="2595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90903"/>
            <a:ext cx="2646361" cy="2338722"/>
          </a:xfrm>
          <a:custGeom>
            <a:avLst/>
            <a:gdLst/>
            <a:ahLst/>
            <a:cxnLst/>
            <a:rect l="l" t="t" r="r" b="b"/>
            <a:pathLst>
              <a:path w="2646361" h="2338722">
                <a:moveTo>
                  <a:pt x="0" y="0"/>
                </a:moveTo>
                <a:lnTo>
                  <a:pt x="2646361" y="0"/>
                </a:lnTo>
                <a:lnTo>
                  <a:pt x="2646361" y="2338722"/>
                </a:lnTo>
                <a:lnTo>
                  <a:pt x="0" y="23387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56334" y="4102254"/>
            <a:ext cx="2100089" cy="2688114"/>
          </a:xfrm>
          <a:custGeom>
            <a:avLst/>
            <a:gdLst/>
            <a:ahLst/>
            <a:cxnLst/>
            <a:rect l="l" t="t" r="r" b="b"/>
            <a:pathLst>
              <a:path w="2100089" h="2688114">
                <a:moveTo>
                  <a:pt x="0" y="0"/>
                </a:moveTo>
                <a:lnTo>
                  <a:pt x="2100089" y="0"/>
                </a:lnTo>
                <a:lnTo>
                  <a:pt x="2100089" y="2688114"/>
                </a:lnTo>
                <a:lnTo>
                  <a:pt x="0" y="26881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684778" y="7174584"/>
            <a:ext cx="3785604" cy="2768223"/>
          </a:xfrm>
          <a:custGeom>
            <a:avLst/>
            <a:gdLst/>
            <a:ahLst/>
            <a:cxnLst/>
            <a:rect l="l" t="t" r="r" b="b"/>
            <a:pathLst>
              <a:path w="3785604" h="2768223">
                <a:moveTo>
                  <a:pt x="0" y="0"/>
                </a:moveTo>
                <a:lnTo>
                  <a:pt x="3785605" y="0"/>
                </a:lnTo>
                <a:lnTo>
                  <a:pt x="3785605" y="2768224"/>
                </a:lnTo>
                <a:lnTo>
                  <a:pt x="0" y="27682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780719" y="7476168"/>
            <a:ext cx="3457312" cy="2536802"/>
          </a:xfrm>
          <a:custGeom>
            <a:avLst/>
            <a:gdLst/>
            <a:ahLst/>
            <a:cxnLst/>
            <a:rect l="l" t="t" r="r" b="b"/>
            <a:pathLst>
              <a:path w="3457312" h="2536802">
                <a:moveTo>
                  <a:pt x="0" y="0"/>
                </a:moveTo>
                <a:lnTo>
                  <a:pt x="3457312" y="0"/>
                </a:lnTo>
                <a:lnTo>
                  <a:pt x="3457312" y="2536802"/>
                </a:lnTo>
                <a:lnTo>
                  <a:pt x="0" y="25368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43321" y="4346959"/>
            <a:ext cx="2331741" cy="2565877"/>
          </a:xfrm>
          <a:custGeom>
            <a:avLst/>
            <a:gdLst/>
            <a:ahLst/>
            <a:cxnLst/>
            <a:rect l="l" t="t" r="r" b="b"/>
            <a:pathLst>
              <a:path w="2331741" h="2565877">
                <a:moveTo>
                  <a:pt x="0" y="0"/>
                </a:moveTo>
                <a:lnTo>
                  <a:pt x="2331740" y="0"/>
                </a:lnTo>
                <a:lnTo>
                  <a:pt x="2331740" y="2565877"/>
                </a:lnTo>
                <a:lnTo>
                  <a:pt x="0" y="25658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7844627"/>
            <a:ext cx="3979426" cy="2442373"/>
          </a:xfrm>
          <a:custGeom>
            <a:avLst/>
            <a:gdLst/>
            <a:ahLst/>
            <a:cxnLst/>
            <a:rect l="l" t="t" r="r" b="b"/>
            <a:pathLst>
              <a:path w="3979426" h="2442373">
                <a:moveTo>
                  <a:pt x="0" y="0"/>
                </a:moveTo>
                <a:lnTo>
                  <a:pt x="3979426" y="0"/>
                </a:lnTo>
                <a:lnTo>
                  <a:pt x="3979426" y="2442373"/>
                </a:lnTo>
                <a:lnTo>
                  <a:pt x="0" y="24423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019109" y="7476168"/>
            <a:ext cx="2466639" cy="2466639"/>
          </a:xfrm>
          <a:custGeom>
            <a:avLst/>
            <a:gdLst/>
            <a:ahLst/>
            <a:cxnLst/>
            <a:rect l="l" t="t" r="r" b="b"/>
            <a:pathLst>
              <a:path w="2466639" h="2466639">
                <a:moveTo>
                  <a:pt x="0" y="0"/>
                </a:moveTo>
                <a:lnTo>
                  <a:pt x="2466639" y="0"/>
                </a:lnTo>
                <a:lnTo>
                  <a:pt x="2466639" y="2466639"/>
                </a:lnTo>
                <a:lnTo>
                  <a:pt x="0" y="24666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705560" y="4076902"/>
            <a:ext cx="2538164" cy="2493746"/>
          </a:xfrm>
          <a:custGeom>
            <a:avLst/>
            <a:gdLst/>
            <a:ahLst/>
            <a:cxnLst/>
            <a:rect l="l" t="t" r="r" b="b"/>
            <a:pathLst>
              <a:path w="2538164" h="2493746">
                <a:moveTo>
                  <a:pt x="0" y="0"/>
                </a:moveTo>
                <a:lnTo>
                  <a:pt x="2538164" y="0"/>
                </a:lnTo>
                <a:lnTo>
                  <a:pt x="2538164" y="2493746"/>
                </a:lnTo>
                <a:lnTo>
                  <a:pt x="0" y="2493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443929" y="274030"/>
            <a:ext cx="4130892" cy="3098169"/>
          </a:xfrm>
          <a:custGeom>
            <a:avLst/>
            <a:gdLst/>
            <a:ahLst/>
            <a:cxnLst/>
            <a:rect l="l" t="t" r="r" b="b"/>
            <a:pathLst>
              <a:path w="4130892" h="3098169">
                <a:moveTo>
                  <a:pt x="0" y="0"/>
                </a:moveTo>
                <a:lnTo>
                  <a:pt x="4130892" y="0"/>
                </a:lnTo>
                <a:lnTo>
                  <a:pt x="4130892" y="3098168"/>
                </a:lnTo>
                <a:lnTo>
                  <a:pt x="0" y="30981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019109" y="3954365"/>
            <a:ext cx="2778176" cy="2738819"/>
          </a:xfrm>
          <a:custGeom>
            <a:avLst/>
            <a:gdLst/>
            <a:ahLst/>
            <a:cxnLst/>
            <a:rect l="l" t="t" r="r" b="b"/>
            <a:pathLst>
              <a:path w="2778176" h="2738819">
                <a:moveTo>
                  <a:pt x="0" y="0"/>
                </a:moveTo>
                <a:lnTo>
                  <a:pt x="2778176" y="0"/>
                </a:lnTo>
                <a:lnTo>
                  <a:pt x="2778176" y="2738819"/>
                </a:lnTo>
                <a:lnTo>
                  <a:pt x="0" y="27388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362908" y="394367"/>
            <a:ext cx="4090578" cy="2500366"/>
          </a:xfrm>
          <a:custGeom>
            <a:avLst/>
            <a:gdLst/>
            <a:ahLst/>
            <a:cxnLst/>
            <a:rect l="l" t="t" r="r" b="b"/>
            <a:pathLst>
              <a:path w="4090578" h="2500366">
                <a:moveTo>
                  <a:pt x="0" y="0"/>
                </a:moveTo>
                <a:lnTo>
                  <a:pt x="4090578" y="0"/>
                </a:lnTo>
                <a:lnTo>
                  <a:pt x="4090578" y="2500366"/>
                </a:lnTo>
                <a:lnTo>
                  <a:pt x="0" y="25003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61300" y="2385318"/>
            <a:ext cx="3568757" cy="3153889"/>
          </a:xfrm>
          <a:custGeom>
            <a:avLst/>
            <a:gdLst/>
            <a:ahLst/>
            <a:cxnLst/>
            <a:rect l="l" t="t" r="r" b="b"/>
            <a:pathLst>
              <a:path w="3568757" h="3153889">
                <a:moveTo>
                  <a:pt x="0" y="0"/>
                </a:moveTo>
                <a:lnTo>
                  <a:pt x="3568757" y="0"/>
                </a:lnTo>
                <a:lnTo>
                  <a:pt x="3568757" y="3153889"/>
                </a:lnTo>
                <a:lnTo>
                  <a:pt x="0" y="31538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07474" y="2385318"/>
            <a:ext cx="3005181" cy="3846632"/>
          </a:xfrm>
          <a:custGeom>
            <a:avLst/>
            <a:gdLst/>
            <a:ahLst/>
            <a:cxnLst/>
            <a:rect l="l" t="t" r="r" b="b"/>
            <a:pathLst>
              <a:path w="3005181" h="3846632">
                <a:moveTo>
                  <a:pt x="0" y="0"/>
                </a:moveTo>
                <a:lnTo>
                  <a:pt x="3005181" y="0"/>
                </a:lnTo>
                <a:lnTo>
                  <a:pt x="3005181" y="3846632"/>
                </a:lnTo>
                <a:lnTo>
                  <a:pt x="0" y="38466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402382" y="2385318"/>
            <a:ext cx="5138719" cy="3153889"/>
          </a:xfrm>
          <a:custGeom>
            <a:avLst/>
            <a:gdLst/>
            <a:ahLst/>
            <a:cxnLst/>
            <a:rect l="l" t="t" r="r" b="b"/>
            <a:pathLst>
              <a:path w="5138719" h="3153889">
                <a:moveTo>
                  <a:pt x="0" y="0"/>
                </a:moveTo>
                <a:lnTo>
                  <a:pt x="5138720" y="0"/>
                </a:lnTo>
                <a:lnTo>
                  <a:pt x="5138720" y="3153889"/>
                </a:lnTo>
                <a:lnTo>
                  <a:pt x="0" y="31538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631486" y="6041450"/>
            <a:ext cx="5886628" cy="1558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96"/>
              </a:lnSpc>
              <a:spcBef>
                <a:spcPct val="0"/>
              </a:spcBef>
            </a:pPr>
            <a:r>
              <a:rPr lang="en-US" sz="9068">
                <a:solidFill>
                  <a:srgbClr val="FADB5E"/>
                </a:solidFill>
                <a:latin typeface="Bobby Jones"/>
                <a:ea typeface="Bobby Jones"/>
                <a:cs typeface="Bobby Jones"/>
                <a:sym typeface="Bobby Jones"/>
              </a:rPr>
              <a:t>3  TRIANGLES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70750" y="566896"/>
            <a:ext cx="1719302" cy="2595172"/>
          </a:xfrm>
          <a:custGeom>
            <a:avLst/>
            <a:gdLst/>
            <a:ahLst/>
            <a:cxnLst/>
            <a:rect l="l" t="t" r="r" b="b"/>
            <a:pathLst>
              <a:path w="1719302" h="2595172">
                <a:moveTo>
                  <a:pt x="0" y="0"/>
                </a:moveTo>
                <a:lnTo>
                  <a:pt x="1719301" y="0"/>
                </a:lnTo>
                <a:lnTo>
                  <a:pt x="1719301" y="2595173"/>
                </a:lnTo>
                <a:lnTo>
                  <a:pt x="0" y="2595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90903"/>
            <a:ext cx="2646361" cy="2338722"/>
          </a:xfrm>
          <a:custGeom>
            <a:avLst/>
            <a:gdLst/>
            <a:ahLst/>
            <a:cxnLst/>
            <a:rect l="l" t="t" r="r" b="b"/>
            <a:pathLst>
              <a:path w="2646361" h="2338722">
                <a:moveTo>
                  <a:pt x="0" y="0"/>
                </a:moveTo>
                <a:lnTo>
                  <a:pt x="2646361" y="0"/>
                </a:lnTo>
                <a:lnTo>
                  <a:pt x="2646361" y="2338722"/>
                </a:lnTo>
                <a:lnTo>
                  <a:pt x="0" y="23387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56334" y="4102254"/>
            <a:ext cx="2100089" cy="2688114"/>
          </a:xfrm>
          <a:custGeom>
            <a:avLst/>
            <a:gdLst/>
            <a:ahLst/>
            <a:cxnLst/>
            <a:rect l="l" t="t" r="r" b="b"/>
            <a:pathLst>
              <a:path w="2100089" h="2688114">
                <a:moveTo>
                  <a:pt x="0" y="0"/>
                </a:moveTo>
                <a:lnTo>
                  <a:pt x="2100089" y="0"/>
                </a:lnTo>
                <a:lnTo>
                  <a:pt x="2100089" y="2688114"/>
                </a:lnTo>
                <a:lnTo>
                  <a:pt x="0" y="2688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6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249400" y="7244747"/>
            <a:ext cx="3785604" cy="2768223"/>
          </a:xfrm>
          <a:custGeom>
            <a:avLst/>
            <a:gdLst/>
            <a:ahLst/>
            <a:cxnLst/>
            <a:rect l="l" t="t" r="r" b="b"/>
            <a:pathLst>
              <a:path w="3785604" h="2768223">
                <a:moveTo>
                  <a:pt x="0" y="0"/>
                </a:moveTo>
                <a:lnTo>
                  <a:pt x="3785605" y="0"/>
                </a:lnTo>
                <a:lnTo>
                  <a:pt x="3785605" y="2768224"/>
                </a:lnTo>
                <a:lnTo>
                  <a:pt x="0" y="27682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780719" y="7476168"/>
            <a:ext cx="3457312" cy="2536802"/>
          </a:xfrm>
          <a:custGeom>
            <a:avLst/>
            <a:gdLst/>
            <a:ahLst/>
            <a:cxnLst/>
            <a:rect l="l" t="t" r="r" b="b"/>
            <a:pathLst>
              <a:path w="3457312" h="2536802">
                <a:moveTo>
                  <a:pt x="0" y="0"/>
                </a:moveTo>
                <a:lnTo>
                  <a:pt x="3457312" y="0"/>
                </a:lnTo>
                <a:lnTo>
                  <a:pt x="3457312" y="2536802"/>
                </a:lnTo>
                <a:lnTo>
                  <a:pt x="0" y="25368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43321" y="4346959"/>
            <a:ext cx="2331741" cy="2565877"/>
          </a:xfrm>
          <a:custGeom>
            <a:avLst/>
            <a:gdLst/>
            <a:ahLst/>
            <a:cxnLst/>
            <a:rect l="l" t="t" r="r" b="b"/>
            <a:pathLst>
              <a:path w="2331741" h="2565877">
                <a:moveTo>
                  <a:pt x="0" y="0"/>
                </a:moveTo>
                <a:lnTo>
                  <a:pt x="2331740" y="0"/>
                </a:lnTo>
                <a:lnTo>
                  <a:pt x="2331740" y="2565877"/>
                </a:lnTo>
                <a:lnTo>
                  <a:pt x="0" y="25658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7844627"/>
            <a:ext cx="3979426" cy="2442373"/>
          </a:xfrm>
          <a:custGeom>
            <a:avLst/>
            <a:gdLst/>
            <a:ahLst/>
            <a:cxnLst/>
            <a:rect l="l" t="t" r="r" b="b"/>
            <a:pathLst>
              <a:path w="3979426" h="2442373">
                <a:moveTo>
                  <a:pt x="0" y="0"/>
                </a:moveTo>
                <a:lnTo>
                  <a:pt x="3979426" y="0"/>
                </a:lnTo>
                <a:lnTo>
                  <a:pt x="3979426" y="2442373"/>
                </a:lnTo>
                <a:lnTo>
                  <a:pt x="0" y="24423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019109" y="7476168"/>
            <a:ext cx="2466639" cy="2466639"/>
          </a:xfrm>
          <a:custGeom>
            <a:avLst/>
            <a:gdLst/>
            <a:ahLst/>
            <a:cxnLst/>
            <a:rect l="l" t="t" r="r" b="b"/>
            <a:pathLst>
              <a:path w="2466639" h="2466639">
                <a:moveTo>
                  <a:pt x="0" y="0"/>
                </a:moveTo>
                <a:lnTo>
                  <a:pt x="2466639" y="0"/>
                </a:lnTo>
                <a:lnTo>
                  <a:pt x="2466639" y="2466639"/>
                </a:lnTo>
                <a:lnTo>
                  <a:pt x="0" y="24666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705560" y="4076902"/>
            <a:ext cx="2538164" cy="2493746"/>
          </a:xfrm>
          <a:custGeom>
            <a:avLst/>
            <a:gdLst/>
            <a:ahLst/>
            <a:cxnLst/>
            <a:rect l="l" t="t" r="r" b="b"/>
            <a:pathLst>
              <a:path w="2538164" h="2493746">
                <a:moveTo>
                  <a:pt x="0" y="0"/>
                </a:moveTo>
                <a:lnTo>
                  <a:pt x="2538164" y="0"/>
                </a:lnTo>
                <a:lnTo>
                  <a:pt x="2538164" y="2493746"/>
                </a:lnTo>
                <a:lnTo>
                  <a:pt x="0" y="2493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780719" y="390903"/>
            <a:ext cx="4130892" cy="3098169"/>
          </a:xfrm>
          <a:custGeom>
            <a:avLst/>
            <a:gdLst/>
            <a:ahLst/>
            <a:cxnLst/>
            <a:rect l="l" t="t" r="r" b="b"/>
            <a:pathLst>
              <a:path w="4130892" h="3098169">
                <a:moveTo>
                  <a:pt x="0" y="0"/>
                </a:moveTo>
                <a:lnTo>
                  <a:pt x="4130892" y="0"/>
                </a:lnTo>
                <a:lnTo>
                  <a:pt x="4130892" y="3098168"/>
                </a:lnTo>
                <a:lnTo>
                  <a:pt x="0" y="30981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019109" y="3954365"/>
            <a:ext cx="2778176" cy="2738819"/>
          </a:xfrm>
          <a:custGeom>
            <a:avLst/>
            <a:gdLst/>
            <a:ahLst/>
            <a:cxnLst/>
            <a:rect l="l" t="t" r="r" b="b"/>
            <a:pathLst>
              <a:path w="2778176" h="2738819">
                <a:moveTo>
                  <a:pt x="0" y="0"/>
                </a:moveTo>
                <a:lnTo>
                  <a:pt x="2778176" y="0"/>
                </a:lnTo>
                <a:lnTo>
                  <a:pt x="2778176" y="2738819"/>
                </a:lnTo>
                <a:lnTo>
                  <a:pt x="0" y="27388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676286" y="546584"/>
            <a:ext cx="4090578" cy="2500366"/>
          </a:xfrm>
          <a:custGeom>
            <a:avLst/>
            <a:gdLst/>
            <a:ahLst/>
            <a:cxnLst/>
            <a:rect l="l" t="t" r="r" b="b"/>
            <a:pathLst>
              <a:path w="4090578" h="2500366">
                <a:moveTo>
                  <a:pt x="0" y="0"/>
                </a:moveTo>
                <a:lnTo>
                  <a:pt x="4090577" y="0"/>
                </a:lnTo>
                <a:lnTo>
                  <a:pt x="4090577" y="2500366"/>
                </a:lnTo>
                <a:lnTo>
                  <a:pt x="0" y="25003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33605" y="2995783"/>
            <a:ext cx="5129068" cy="3846801"/>
          </a:xfrm>
          <a:custGeom>
            <a:avLst/>
            <a:gdLst/>
            <a:ahLst/>
            <a:cxnLst/>
            <a:rect l="l" t="t" r="r" b="b"/>
            <a:pathLst>
              <a:path w="5129068" h="3846801">
                <a:moveTo>
                  <a:pt x="0" y="0"/>
                </a:moveTo>
                <a:lnTo>
                  <a:pt x="5129067" y="0"/>
                </a:lnTo>
                <a:lnTo>
                  <a:pt x="5129067" y="3846800"/>
                </a:lnTo>
                <a:lnTo>
                  <a:pt x="0" y="384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680757" y="2634973"/>
            <a:ext cx="4116528" cy="4058211"/>
          </a:xfrm>
          <a:custGeom>
            <a:avLst/>
            <a:gdLst/>
            <a:ahLst/>
            <a:cxnLst/>
            <a:rect l="l" t="t" r="r" b="b"/>
            <a:pathLst>
              <a:path w="4116528" h="4058211">
                <a:moveTo>
                  <a:pt x="0" y="0"/>
                </a:moveTo>
                <a:lnTo>
                  <a:pt x="4116528" y="0"/>
                </a:lnTo>
                <a:lnTo>
                  <a:pt x="4116528" y="4058211"/>
                </a:lnTo>
                <a:lnTo>
                  <a:pt x="0" y="40582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868268" y="7248992"/>
            <a:ext cx="5913876" cy="1420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60"/>
              </a:lnSpc>
              <a:spcBef>
                <a:spcPct val="0"/>
              </a:spcBef>
            </a:pPr>
            <a:r>
              <a:rPr lang="en-US" sz="8186">
                <a:solidFill>
                  <a:srgbClr val="FADB5E"/>
                </a:solidFill>
                <a:latin typeface="Bobby Jones"/>
                <a:ea typeface="Bobby Jones"/>
                <a:cs typeface="Bobby Jones"/>
                <a:sym typeface="Bobby Jones"/>
              </a:rPr>
              <a:t>2 SQUARES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114991" y="344193"/>
            <a:ext cx="1719302" cy="2595172"/>
          </a:xfrm>
          <a:custGeom>
            <a:avLst/>
            <a:gdLst/>
            <a:ahLst/>
            <a:cxnLst/>
            <a:rect l="l" t="t" r="r" b="b"/>
            <a:pathLst>
              <a:path w="1719302" h="2595172">
                <a:moveTo>
                  <a:pt x="0" y="0"/>
                </a:moveTo>
                <a:lnTo>
                  <a:pt x="1719301" y="0"/>
                </a:lnTo>
                <a:lnTo>
                  <a:pt x="1719301" y="2595173"/>
                </a:lnTo>
                <a:lnTo>
                  <a:pt x="0" y="2595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90903"/>
            <a:ext cx="2646361" cy="2338722"/>
          </a:xfrm>
          <a:custGeom>
            <a:avLst/>
            <a:gdLst/>
            <a:ahLst/>
            <a:cxnLst/>
            <a:rect l="l" t="t" r="r" b="b"/>
            <a:pathLst>
              <a:path w="2646361" h="2338722">
                <a:moveTo>
                  <a:pt x="0" y="0"/>
                </a:moveTo>
                <a:lnTo>
                  <a:pt x="2646361" y="0"/>
                </a:lnTo>
                <a:lnTo>
                  <a:pt x="2646361" y="2338722"/>
                </a:lnTo>
                <a:lnTo>
                  <a:pt x="0" y="23387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56334" y="4102254"/>
            <a:ext cx="2100089" cy="2688114"/>
          </a:xfrm>
          <a:custGeom>
            <a:avLst/>
            <a:gdLst/>
            <a:ahLst/>
            <a:cxnLst/>
            <a:rect l="l" t="t" r="r" b="b"/>
            <a:pathLst>
              <a:path w="2100089" h="2688114">
                <a:moveTo>
                  <a:pt x="0" y="0"/>
                </a:moveTo>
                <a:lnTo>
                  <a:pt x="2100089" y="0"/>
                </a:lnTo>
                <a:lnTo>
                  <a:pt x="2100089" y="2688114"/>
                </a:lnTo>
                <a:lnTo>
                  <a:pt x="0" y="2688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6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705560" y="7174584"/>
            <a:ext cx="3785604" cy="2768223"/>
          </a:xfrm>
          <a:custGeom>
            <a:avLst/>
            <a:gdLst/>
            <a:ahLst/>
            <a:cxnLst/>
            <a:rect l="l" t="t" r="r" b="b"/>
            <a:pathLst>
              <a:path w="3785604" h="2768223">
                <a:moveTo>
                  <a:pt x="0" y="0"/>
                </a:moveTo>
                <a:lnTo>
                  <a:pt x="3785605" y="0"/>
                </a:lnTo>
                <a:lnTo>
                  <a:pt x="3785605" y="2768224"/>
                </a:lnTo>
                <a:lnTo>
                  <a:pt x="0" y="27682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780719" y="7476168"/>
            <a:ext cx="3457312" cy="2536802"/>
          </a:xfrm>
          <a:custGeom>
            <a:avLst/>
            <a:gdLst/>
            <a:ahLst/>
            <a:cxnLst/>
            <a:rect l="l" t="t" r="r" b="b"/>
            <a:pathLst>
              <a:path w="3457312" h="2536802">
                <a:moveTo>
                  <a:pt x="0" y="0"/>
                </a:moveTo>
                <a:lnTo>
                  <a:pt x="3457312" y="0"/>
                </a:lnTo>
                <a:lnTo>
                  <a:pt x="3457312" y="2536802"/>
                </a:lnTo>
                <a:lnTo>
                  <a:pt x="0" y="25368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43321" y="4346959"/>
            <a:ext cx="2331741" cy="2565877"/>
          </a:xfrm>
          <a:custGeom>
            <a:avLst/>
            <a:gdLst/>
            <a:ahLst/>
            <a:cxnLst/>
            <a:rect l="l" t="t" r="r" b="b"/>
            <a:pathLst>
              <a:path w="2331741" h="2565877">
                <a:moveTo>
                  <a:pt x="0" y="0"/>
                </a:moveTo>
                <a:lnTo>
                  <a:pt x="2331740" y="0"/>
                </a:lnTo>
                <a:lnTo>
                  <a:pt x="2331740" y="2565877"/>
                </a:lnTo>
                <a:lnTo>
                  <a:pt x="0" y="25658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7844627"/>
            <a:ext cx="3979426" cy="2442373"/>
          </a:xfrm>
          <a:custGeom>
            <a:avLst/>
            <a:gdLst/>
            <a:ahLst/>
            <a:cxnLst/>
            <a:rect l="l" t="t" r="r" b="b"/>
            <a:pathLst>
              <a:path w="3979426" h="2442373">
                <a:moveTo>
                  <a:pt x="0" y="0"/>
                </a:moveTo>
                <a:lnTo>
                  <a:pt x="3979426" y="0"/>
                </a:lnTo>
                <a:lnTo>
                  <a:pt x="3979426" y="2442373"/>
                </a:lnTo>
                <a:lnTo>
                  <a:pt x="0" y="24423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019109" y="7476168"/>
            <a:ext cx="2466639" cy="2466639"/>
          </a:xfrm>
          <a:custGeom>
            <a:avLst/>
            <a:gdLst/>
            <a:ahLst/>
            <a:cxnLst/>
            <a:rect l="l" t="t" r="r" b="b"/>
            <a:pathLst>
              <a:path w="2466639" h="2466639">
                <a:moveTo>
                  <a:pt x="0" y="0"/>
                </a:moveTo>
                <a:lnTo>
                  <a:pt x="2466639" y="0"/>
                </a:lnTo>
                <a:lnTo>
                  <a:pt x="2466639" y="2466639"/>
                </a:lnTo>
                <a:lnTo>
                  <a:pt x="0" y="24666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705560" y="4076902"/>
            <a:ext cx="2538164" cy="2493746"/>
          </a:xfrm>
          <a:custGeom>
            <a:avLst/>
            <a:gdLst/>
            <a:ahLst/>
            <a:cxnLst/>
            <a:rect l="l" t="t" r="r" b="b"/>
            <a:pathLst>
              <a:path w="2538164" h="2493746">
                <a:moveTo>
                  <a:pt x="0" y="0"/>
                </a:moveTo>
                <a:lnTo>
                  <a:pt x="2538164" y="0"/>
                </a:lnTo>
                <a:lnTo>
                  <a:pt x="2538164" y="2493746"/>
                </a:lnTo>
                <a:lnTo>
                  <a:pt x="0" y="2493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107139" y="315398"/>
            <a:ext cx="4130892" cy="3098169"/>
          </a:xfrm>
          <a:custGeom>
            <a:avLst/>
            <a:gdLst/>
            <a:ahLst/>
            <a:cxnLst/>
            <a:rect l="l" t="t" r="r" b="b"/>
            <a:pathLst>
              <a:path w="4130892" h="3098169">
                <a:moveTo>
                  <a:pt x="0" y="0"/>
                </a:moveTo>
                <a:lnTo>
                  <a:pt x="4130892" y="0"/>
                </a:lnTo>
                <a:lnTo>
                  <a:pt x="4130892" y="3098168"/>
                </a:lnTo>
                <a:lnTo>
                  <a:pt x="0" y="309816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41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019109" y="3954365"/>
            <a:ext cx="2778176" cy="2738819"/>
          </a:xfrm>
          <a:custGeom>
            <a:avLst/>
            <a:gdLst/>
            <a:ahLst/>
            <a:cxnLst/>
            <a:rect l="l" t="t" r="r" b="b"/>
            <a:pathLst>
              <a:path w="2778176" h="2738819">
                <a:moveTo>
                  <a:pt x="0" y="0"/>
                </a:moveTo>
                <a:lnTo>
                  <a:pt x="2778176" y="0"/>
                </a:lnTo>
                <a:lnTo>
                  <a:pt x="2778176" y="2738819"/>
                </a:lnTo>
                <a:lnTo>
                  <a:pt x="0" y="273881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48000"/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690141" y="587986"/>
            <a:ext cx="4090578" cy="2500366"/>
          </a:xfrm>
          <a:custGeom>
            <a:avLst/>
            <a:gdLst/>
            <a:ahLst/>
            <a:cxnLst/>
            <a:rect l="l" t="t" r="r" b="b"/>
            <a:pathLst>
              <a:path w="4090578" h="2500366">
                <a:moveTo>
                  <a:pt x="0" y="0"/>
                </a:moveTo>
                <a:lnTo>
                  <a:pt x="4090578" y="0"/>
                </a:lnTo>
                <a:lnTo>
                  <a:pt x="4090578" y="2500366"/>
                </a:lnTo>
                <a:lnTo>
                  <a:pt x="0" y="25003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04076" y="2838367"/>
            <a:ext cx="1719302" cy="2595172"/>
          </a:xfrm>
          <a:custGeom>
            <a:avLst/>
            <a:gdLst/>
            <a:ahLst/>
            <a:cxnLst/>
            <a:rect l="l" t="t" r="r" b="b"/>
            <a:pathLst>
              <a:path w="1719302" h="2595172">
                <a:moveTo>
                  <a:pt x="0" y="0"/>
                </a:moveTo>
                <a:lnTo>
                  <a:pt x="1719301" y="0"/>
                </a:lnTo>
                <a:lnTo>
                  <a:pt x="1719301" y="2595173"/>
                </a:lnTo>
                <a:lnTo>
                  <a:pt x="0" y="2595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649200" y="2599167"/>
            <a:ext cx="3785604" cy="2768223"/>
          </a:xfrm>
          <a:custGeom>
            <a:avLst/>
            <a:gdLst/>
            <a:ahLst/>
            <a:cxnLst/>
            <a:rect l="l" t="t" r="r" b="b"/>
            <a:pathLst>
              <a:path w="3785604" h="2768223">
                <a:moveTo>
                  <a:pt x="0" y="0"/>
                </a:moveTo>
                <a:lnTo>
                  <a:pt x="3785604" y="0"/>
                </a:lnTo>
                <a:lnTo>
                  <a:pt x="3785604" y="2768224"/>
                </a:lnTo>
                <a:lnTo>
                  <a:pt x="0" y="27682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379676" y="2838367"/>
            <a:ext cx="3457312" cy="2536802"/>
          </a:xfrm>
          <a:custGeom>
            <a:avLst/>
            <a:gdLst/>
            <a:ahLst/>
            <a:cxnLst/>
            <a:rect l="l" t="t" r="r" b="b"/>
            <a:pathLst>
              <a:path w="3457312" h="2536802">
                <a:moveTo>
                  <a:pt x="0" y="0"/>
                </a:moveTo>
                <a:lnTo>
                  <a:pt x="3457311" y="0"/>
                </a:lnTo>
                <a:lnTo>
                  <a:pt x="3457311" y="2536802"/>
                </a:lnTo>
                <a:lnTo>
                  <a:pt x="0" y="25368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57200" y="2838367"/>
            <a:ext cx="4090578" cy="2500366"/>
          </a:xfrm>
          <a:custGeom>
            <a:avLst/>
            <a:gdLst/>
            <a:ahLst/>
            <a:cxnLst/>
            <a:rect l="l" t="t" r="r" b="b"/>
            <a:pathLst>
              <a:path w="4090578" h="2500366">
                <a:moveTo>
                  <a:pt x="0" y="0"/>
                </a:moveTo>
                <a:lnTo>
                  <a:pt x="4090578" y="0"/>
                </a:lnTo>
                <a:lnTo>
                  <a:pt x="4090578" y="2500366"/>
                </a:lnTo>
                <a:lnTo>
                  <a:pt x="0" y="25003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192000" y="6538251"/>
            <a:ext cx="7240974" cy="1218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59"/>
              </a:lnSpc>
              <a:spcBef>
                <a:spcPct val="0"/>
              </a:spcBef>
            </a:pPr>
            <a:r>
              <a:rPr lang="en-US" sz="7399" dirty="0">
                <a:solidFill>
                  <a:srgbClr val="FADB5E"/>
                </a:solidFill>
                <a:latin typeface="Bobby Jones"/>
                <a:ea typeface="Bobby Jones"/>
                <a:cs typeface="Bobby Jones"/>
                <a:sym typeface="Bobby Jones"/>
              </a:rPr>
              <a:t>4 </a:t>
            </a:r>
            <a:r>
              <a:rPr lang="en-US" sz="7399" dirty="0" err="1">
                <a:solidFill>
                  <a:srgbClr val="FADB5E"/>
                </a:solidFill>
                <a:latin typeface="Bobby Jones"/>
                <a:ea typeface="Bobby Jones"/>
                <a:cs typeface="Bobby Jones"/>
                <a:sym typeface="Bobby Jones"/>
              </a:rPr>
              <a:t>RECTaNGLES</a:t>
            </a:r>
            <a:endParaRPr lang="en-US" sz="7399" dirty="0">
              <a:solidFill>
                <a:srgbClr val="FADB5E"/>
              </a:solidFill>
              <a:latin typeface="Bobby Jones"/>
              <a:ea typeface="Bobby Jones"/>
              <a:cs typeface="Bobby Jones"/>
              <a:sym typeface="Bobby Jone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136995" y="408221"/>
            <a:ext cx="1719302" cy="2595172"/>
          </a:xfrm>
          <a:custGeom>
            <a:avLst/>
            <a:gdLst/>
            <a:ahLst/>
            <a:cxnLst/>
            <a:rect l="l" t="t" r="r" b="b"/>
            <a:pathLst>
              <a:path w="1719302" h="2595172">
                <a:moveTo>
                  <a:pt x="0" y="0"/>
                </a:moveTo>
                <a:lnTo>
                  <a:pt x="1719301" y="0"/>
                </a:lnTo>
                <a:lnTo>
                  <a:pt x="1719301" y="2595173"/>
                </a:lnTo>
                <a:lnTo>
                  <a:pt x="0" y="25951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90903"/>
            <a:ext cx="2646361" cy="2338722"/>
          </a:xfrm>
          <a:custGeom>
            <a:avLst/>
            <a:gdLst/>
            <a:ahLst/>
            <a:cxnLst/>
            <a:rect l="l" t="t" r="r" b="b"/>
            <a:pathLst>
              <a:path w="2646361" h="2338722">
                <a:moveTo>
                  <a:pt x="0" y="0"/>
                </a:moveTo>
                <a:lnTo>
                  <a:pt x="2646361" y="0"/>
                </a:lnTo>
                <a:lnTo>
                  <a:pt x="2646361" y="2338722"/>
                </a:lnTo>
                <a:lnTo>
                  <a:pt x="0" y="23387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56334" y="4102254"/>
            <a:ext cx="2100089" cy="2688114"/>
          </a:xfrm>
          <a:custGeom>
            <a:avLst/>
            <a:gdLst/>
            <a:ahLst/>
            <a:cxnLst/>
            <a:rect l="l" t="t" r="r" b="b"/>
            <a:pathLst>
              <a:path w="2100089" h="2688114">
                <a:moveTo>
                  <a:pt x="0" y="0"/>
                </a:moveTo>
                <a:lnTo>
                  <a:pt x="2100089" y="0"/>
                </a:lnTo>
                <a:lnTo>
                  <a:pt x="2100089" y="2688114"/>
                </a:lnTo>
                <a:lnTo>
                  <a:pt x="0" y="2688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6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944600" y="7360457"/>
            <a:ext cx="3785604" cy="2768223"/>
          </a:xfrm>
          <a:custGeom>
            <a:avLst/>
            <a:gdLst/>
            <a:ahLst/>
            <a:cxnLst/>
            <a:rect l="l" t="t" r="r" b="b"/>
            <a:pathLst>
              <a:path w="3785604" h="2768223">
                <a:moveTo>
                  <a:pt x="0" y="0"/>
                </a:moveTo>
                <a:lnTo>
                  <a:pt x="3785605" y="0"/>
                </a:lnTo>
                <a:lnTo>
                  <a:pt x="3785605" y="2768224"/>
                </a:lnTo>
                <a:lnTo>
                  <a:pt x="0" y="27682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1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780719" y="7476168"/>
            <a:ext cx="3457312" cy="2536802"/>
          </a:xfrm>
          <a:custGeom>
            <a:avLst/>
            <a:gdLst/>
            <a:ahLst/>
            <a:cxnLst/>
            <a:rect l="l" t="t" r="r" b="b"/>
            <a:pathLst>
              <a:path w="3457312" h="2536802">
                <a:moveTo>
                  <a:pt x="0" y="0"/>
                </a:moveTo>
                <a:lnTo>
                  <a:pt x="3457312" y="0"/>
                </a:lnTo>
                <a:lnTo>
                  <a:pt x="3457312" y="2536802"/>
                </a:lnTo>
                <a:lnTo>
                  <a:pt x="0" y="25368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7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43321" y="4346959"/>
            <a:ext cx="2331741" cy="2565877"/>
          </a:xfrm>
          <a:custGeom>
            <a:avLst/>
            <a:gdLst/>
            <a:ahLst/>
            <a:cxnLst/>
            <a:rect l="l" t="t" r="r" b="b"/>
            <a:pathLst>
              <a:path w="2331741" h="2565877">
                <a:moveTo>
                  <a:pt x="0" y="0"/>
                </a:moveTo>
                <a:lnTo>
                  <a:pt x="2331740" y="0"/>
                </a:lnTo>
                <a:lnTo>
                  <a:pt x="2331740" y="2565877"/>
                </a:lnTo>
                <a:lnTo>
                  <a:pt x="0" y="25658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7844627"/>
            <a:ext cx="3979426" cy="2442373"/>
          </a:xfrm>
          <a:custGeom>
            <a:avLst/>
            <a:gdLst/>
            <a:ahLst/>
            <a:cxnLst/>
            <a:rect l="l" t="t" r="r" b="b"/>
            <a:pathLst>
              <a:path w="3979426" h="2442373">
                <a:moveTo>
                  <a:pt x="0" y="0"/>
                </a:moveTo>
                <a:lnTo>
                  <a:pt x="3979426" y="0"/>
                </a:lnTo>
                <a:lnTo>
                  <a:pt x="3979426" y="2442373"/>
                </a:lnTo>
                <a:lnTo>
                  <a:pt x="0" y="24423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019109" y="7476168"/>
            <a:ext cx="2466639" cy="2466639"/>
          </a:xfrm>
          <a:custGeom>
            <a:avLst/>
            <a:gdLst/>
            <a:ahLst/>
            <a:cxnLst/>
            <a:rect l="l" t="t" r="r" b="b"/>
            <a:pathLst>
              <a:path w="2466639" h="2466639">
                <a:moveTo>
                  <a:pt x="0" y="0"/>
                </a:moveTo>
                <a:lnTo>
                  <a:pt x="2466639" y="0"/>
                </a:lnTo>
                <a:lnTo>
                  <a:pt x="2466639" y="2466639"/>
                </a:lnTo>
                <a:lnTo>
                  <a:pt x="0" y="24666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705560" y="4076902"/>
            <a:ext cx="2538164" cy="2493746"/>
          </a:xfrm>
          <a:custGeom>
            <a:avLst/>
            <a:gdLst/>
            <a:ahLst/>
            <a:cxnLst/>
            <a:rect l="l" t="t" r="r" b="b"/>
            <a:pathLst>
              <a:path w="2538164" h="2493746">
                <a:moveTo>
                  <a:pt x="0" y="0"/>
                </a:moveTo>
                <a:lnTo>
                  <a:pt x="2538164" y="0"/>
                </a:lnTo>
                <a:lnTo>
                  <a:pt x="2538164" y="2493746"/>
                </a:lnTo>
                <a:lnTo>
                  <a:pt x="0" y="2493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780719" y="318285"/>
            <a:ext cx="4130892" cy="3098169"/>
          </a:xfrm>
          <a:custGeom>
            <a:avLst/>
            <a:gdLst/>
            <a:ahLst/>
            <a:cxnLst/>
            <a:rect l="l" t="t" r="r" b="b"/>
            <a:pathLst>
              <a:path w="4130892" h="3098169">
                <a:moveTo>
                  <a:pt x="0" y="0"/>
                </a:moveTo>
                <a:lnTo>
                  <a:pt x="4130892" y="0"/>
                </a:lnTo>
                <a:lnTo>
                  <a:pt x="4130892" y="3098168"/>
                </a:lnTo>
                <a:lnTo>
                  <a:pt x="0" y="309816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41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019109" y="3954365"/>
            <a:ext cx="2778176" cy="2738819"/>
          </a:xfrm>
          <a:custGeom>
            <a:avLst/>
            <a:gdLst/>
            <a:ahLst/>
            <a:cxnLst/>
            <a:rect l="l" t="t" r="r" b="b"/>
            <a:pathLst>
              <a:path w="2778176" h="2738819">
                <a:moveTo>
                  <a:pt x="0" y="0"/>
                </a:moveTo>
                <a:lnTo>
                  <a:pt x="2778176" y="0"/>
                </a:lnTo>
                <a:lnTo>
                  <a:pt x="2778176" y="2738819"/>
                </a:lnTo>
                <a:lnTo>
                  <a:pt x="0" y="273881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48000"/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495800" y="229259"/>
            <a:ext cx="4090578" cy="2500366"/>
          </a:xfrm>
          <a:custGeom>
            <a:avLst/>
            <a:gdLst/>
            <a:ahLst/>
            <a:cxnLst/>
            <a:rect l="l" t="t" r="r" b="b"/>
            <a:pathLst>
              <a:path w="4090578" h="2500366">
                <a:moveTo>
                  <a:pt x="0" y="0"/>
                </a:moveTo>
                <a:lnTo>
                  <a:pt x="4090577" y="0"/>
                </a:lnTo>
                <a:lnTo>
                  <a:pt x="4090577" y="2500365"/>
                </a:lnTo>
                <a:lnTo>
                  <a:pt x="0" y="25003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38000"/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73369" y="2577623"/>
            <a:ext cx="2331741" cy="2565877"/>
          </a:xfrm>
          <a:custGeom>
            <a:avLst/>
            <a:gdLst/>
            <a:ahLst/>
            <a:cxnLst/>
            <a:rect l="l" t="t" r="r" b="b"/>
            <a:pathLst>
              <a:path w="2331741" h="2565877">
                <a:moveTo>
                  <a:pt x="0" y="0"/>
                </a:moveTo>
                <a:lnTo>
                  <a:pt x="2331741" y="0"/>
                </a:lnTo>
                <a:lnTo>
                  <a:pt x="2331741" y="2565877"/>
                </a:lnTo>
                <a:lnTo>
                  <a:pt x="0" y="25658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19379" y="2676861"/>
            <a:ext cx="2466639" cy="2466639"/>
          </a:xfrm>
          <a:custGeom>
            <a:avLst/>
            <a:gdLst/>
            <a:ahLst/>
            <a:cxnLst/>
            <a:rect l="l" t="t" r="r" b="b"/>
            <a:pathLst>
              <a:path w="2466639" h="2466639">
                <a:moveTo>
                  <a:pt x="0" y="0"/>
                </a:moveTo>
                <a:lnTo>
                  <a:pt x="2466639" y="0"/>
                </a:lnTo>
                <a:lnTo>
                  <a:pt x="2466639" y="2466639"/>
                </a:lnTo>
                <a:lnTo>
                  <a:pt x="0" y="2466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100287" y="2649754"/>
            <a:ext cx="2538164" cy="2493746"/>
          </a:xfrm>
          <a:custGeom>
            <a:avLst/>
            <a:gdLst/>
            <a:ahLst/>
            <a:cxnLst/>
            <a:rect l="l" t="t" r="r" b="b"/>
            <a:pathLst>
              <a:path w="2538164" h="2493746">
                <a:moveTo>
                  <a:pt x="0" y="0"/>
                </a:moveTo>
                <a:lnTo>
                  <a:pt x="2538164" y="0"/>
                </a:lnTo>
                <a:lnTo>
                  <a:pt x="2538164" y="2493746"/>
                </a:lnTo>
                <a:lnTo>
                  <a:pt x="0" y="2493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758453" y="6422326"/>
            <a:ext cx="5709205" cy="1387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7999">
                <a:solidFill>
                  <a:srgbClr val="FADB5E"/>
                </a:solidFill>
                <a:latin typeface="Bobby Jones"/>
                <a:ea typeface="Bobby Jones"/>
                <a:cs typeface="Bobby Jones"/>
                <a:sym typeface="Bobby Jones"/>
              </a:rPr>
              <a:t>3 CIRCLES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475" y="757573"/>
            <a:ext cx="9582140" cy="8771855"/>
            <a:chOff x="0" y="0"/>
            <a:chExt cx="2306745" cy="2111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6745" cy="2111682"/>
            </a:xfrm>
            <a:custGeom>
              <a:avLst/>
              <a:gdLst/>
              <a:ahLst/>
              <a:cxnLst/>
              <a:rect l="l" t="t" r="r" b="b"/>
              <a:pathLst>
                <a:path w="2306745" h="2111682">
                  <a:moveTo>
                    <a:pt x="19391" y="0"/>
                  </a:moveTo>
                  <a:lnTo>
                    <a:pt x="2287354" y="0"/>
                  </a:lnTo>
                  <a:cubicBezTo>
                    <a:pt x="2292497" y="0"/>
                    <a:pt x="2297429" y="2043"/>
                    <a:pt x="2301066" y="5679"/>
                  </a:cubicBezTo>
                  <a:cubicBezTo>
                    <a:pt x="2304702" y="9316"/>
                    <a:pt x="2306745" y="14248"/>
                    <a:pt x="2306745" y="19391"/>
                  </a:cubicBezTo>
                  <a:lnTo>
                    <a:pt x="2306745" y="2092291"/>
                  </a:lnTo>
                  <a:cubicBezTo>
                    <a:pt x="2306745" y="2103001"/>
                    <a:pt x="2298064" y="2111682"/>
                    <a:pt x="2287354" y="2111682"/>
                  </a:cubicBezTo>
                  <a:lnTo>
                    <a:pt x="19391" y="2111682"/>
                  </a:lnTo>
                  <a:cubicBezTo>
                    <a:pt x="8682" y="2111682"/>
                    <a:pt x="0" y="2103001"/>
                    <a:pt x="0" y="2092291"/>
                  </a:cubicBezTo>
                  <a:lnTo>
                    <a:pt x="0" y="19391"/>
                  </a:lnTo>
                  <a:cubicBezTo>
                    <a:pt x="0" y="8682"/>
                    <a:pt x="8682" y="0"/>
                    <a:pt x="1939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06745" cy="21593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248" y="1079083"/>
            <a:ext cx="8904594" cy="8128834"/>
            <a:chOff x="0" y="0"/>
            <a:chExt cx="2520184" cy="23006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20184" cy="2300628"/>
            </a:xfrm>
            <a:custGeom>
              <a:avLst/>
              <a:gdLst/>
              <a:ahLst/>
              <a:cxnLst/>
              <a:rect l="l" t="t" r="r" b="b"/>
              <a:pathLst>
                <a:path w="2520184" h="2300628">
                  <a:moveTo>
                    <a:pt x="20866" y="0"/>
                  </a:moveTo>
                  <a:lnTo>
                    <a:pt x="2499318" y="0"/>
                  </a:lnTo>
                  <a:cubicBezTo>
                    <a:pt x="2504852" y="0"/>
                    <a:pt x="2510159" y="2198"/>
                    <a:pt x="2514073" y="6112"/>
                  </a:cubicBezTo>
                  <a:cubicBezTo>
                    <a:pt x="2517986" y="10025"/>
                    <a:pt x="2520184" y="15332"/>
                    <a:pt x="2520184" y="20866"/>
                  </a:cubicBezTo>
                  <a:lnTo>
                    <a:pt x="2520184" y="2279762"/>
                  </a:lnTo>
                  <a:cubicBezTo>
                    <a:pt x="2520184" y="2291286"/>
                    <a:pt x="2510842" y="2300628"/>
                    <a:pt x="2499318" y="2300628"/>
                  </a:cubicBezTo>
                  <a:lnTo>
                    <a:pt x="20866" y="2300628"/>
                  </a:lnTo>
                  <a:cubicBezTo>
                    <a:pt x="15332" y="2300628"/>
                    <a:pt x="10025" y="2298430"/>
                    <a:pt x="6112" y="2294517"/>
                  </a:cubicBezTo>
                  <a:cubicBezTo>
                    <a:pt x="2198" y="2290603"/>
                    <a:pt x="0" y="2285296"/>
                    <a:pt x="0" y="2279762"/>
                  </a:cubicBezTo>
                  <a:lnTo>
                    <a:pt x="0" y="20866"/>
                  </a:lnTo>
                  <a:cubicBezTo>
                    <a:pt x="0" y="9342"/>
                    <a:pt x="9342" y="0"/>
                    <a:pt x="2086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520184" cy="2348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660305">
            <a:off x="13459236" y="1916478"/>
            <a:ext cx="1743002" cy="1747982"/>
          </a:xfrm>
          <a:custGeom>
            <a:avLst/>
            <a:gdLst/>
            <a:ahLst/>
            <a:cxnLst/>
            <a:rect l="l" t="t" r="r" b="b"/>
            <a:pathLst>
              <a:path w="1743002" h="1747982">
                <a:moveTo>
                  <a:pt x="0" y="0"/>
                </a:moveTo>
                <a:lnTo>
                  <a:pt x="1743002" y="0"/>
                </a:lnTo>
                <a:lnTo>
                  <a:pt x="1743002" y="1747982"/>
                </a:lnTo>
                <a:lnTo>
                  <a:pt x="0" y="1747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17169" y="1767124"/>
            <a:ext cx="6752752" cy="6752752"/>
          </a:xfrm>
          <a:custGeom>
            <a:avLst/>
            <a:gdLst/>
            <a:ahLst/>
            <a:cxnLst/>
            <a:rect l="l" t="t" r="r" b="b"/>
            <a:pathLst>
              <a:path w="6752752" h="6752752">
                <a:moveTo>
                  <a:pt x="0" y="0"/>
                </a:moveTo>
                <a:lnTo>
                  <a:pt x="6752752" y="0"/>
                </a:lnTo>
                <a:lnTo>
                  <a:pt x="6752752" y="6752752"/>
                </a:lnTo>
                <a:lnTo>
                  <a:pt x="0" y="6752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0"/>
            <a:ext cx="18288000" cy="10450286"/>
          </a:xfrm>
          <a:custGeom>
            <a:avLst/>
            <a:gdLst/>
            <a:ahLst/>
            <a:cxnLst/>
            <a:rect l="l" t="t" r="r" b="b"/>
            <a:pathLst>
              <a:path w="18288000" h="10450286">
                <a:moveTo>
                  <a:pt x="0" y="0"/>
                </a:moveTo>
                <a:lnTo>
                  <a:pt x="18288000" y="0"/>
                </a:lnTo>
                <a:lnTo>
                  <a:pt x="18288000" y="10450286"/>
                </a:lnTo>
                <a:lnTo>
                  <a:pt x="0" y="104502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83707" y="0"/>
            <a:ext cx="18371707" cy="10498118"/>
          </a:xfrm>
          <a:custGeom>
            <a:avLst/>
            <a:gdLst/>
            <a:ahLst/>
            <a:cxnLst/>
            <a:rect l="l" t="t" r="r" b="b"/>
            <a:pathLst>
              <a:path w="18371707" h="10498118">
                <a:moveTo>
                  <a:pt x="0" y="0"/>
                </a:moveTo>
                <a:lnTo>
                  <a:pt x="18371707" y="0"/>
                </a:lnTo>
                <a:lnTo>
                  <a:pt x="18371707" y="10498118"/>
                </a:lnTo>
                <a:lnTo>
                  <a:pt x="0" y="104981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475" y="757573"/>
            <a:ext cx="9582140" cy="8771855"/>
            <a:chOff x="0" y="0"/>
            <a:chExt cx="2306745" cy="2111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6745" cy="2111682"/>
            </a:xfrm>
            <a:custGeom>
              <a:avLst/>
              <a:gdLst/>
              <a:ahLst/>
              <a:cxnLst/>
              <a:rect l="l" t="t" r="r" b="b"/>
              <a:pathLst>
                <a:path w="2306745" h="2111682">
                  <a:moveTo>
                    <a:pt x="19391" y="0"/>
                  </a:moveTo>
                  <a:lnTo>
                    <a:pt x="2287354" y="0"/>
                  </a:lnTo>
                  <a:cubicBezTo>
                    <a:pt x="2292497" y="0"/>
                    <a:pt x="2297429" y="2043"/>
                    <a:pt x="2301066" y="5679"/>
                  </a:cubicBezTo>
                  <a:cubicBezTo>
                    <a:pt x="2304702" y="9316"/>
                    <a:pt x="2306745" y="14248"/>
                    <a:pt x="2306745" y="19391"/>
                  </a:cubicBezTo>
                  <a:lnTo>
                    <a:pt x="2306745" y="2092291"/>
                  </a:lnTo>
                  <a:cubicBezTo>
                    <a:pt x="2306745" y="2103001"/>
                    <a:pt x="2298064" y="2111682"/>
                    <a:pt x="2287354" y="2111682"/>
                  </a:cubicBezTo>
                  <a:lnTo>
                    <a:pt x="19391" y="2111682"/>
                  </a:lnTo>
                  <a:cubicBezTo>
                    <a:pt x="8682" y="2111682"/>
                    <a:pt x="0" y="2103001"/>
                    <a:pt x="0" y="2092291"/>
                  </a:cubicBezTo>
                  <a:lnTo>
                    <a:pt x="0" y="19391"/>
                  </a:lnTo>
                  <a:cubicBezTo>
                    <a:pt x="0" y="8682"/>
                    <a:pt x="8682" y="0"/>
                    <a:pt x="1939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06745" cy="21593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248" y="1079083"/>
            <a:ext cx="8904594" cy="8128834"/>
            <a:chOff x="0" y="0"/>
            <a:chExt cx="2520184" cy="23006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20184" cy="2300628"/>
            </a:xfrm>
            <a:custGeom>
              <a:avLst/>
              <a:gdLst/>
              <a:ahLst/>
              <a:cxnLst/>
              <a:rect l="l" t="t" r="r" b="b"/>
              <a:pathLst>
                <a:path w="2520184" h="2300628">
                  <a:moveTo>
                    <a:pt x="20866" y="0"/>
                  </a:moveTo>
                  <a:lnTo>
                    <a:pt x="2499318" y="0"/>
                  </a:lnTo>
                  <a:cubicBezTo>
                    <a:pt x="2504852" y="0"/>
                    <a:pt x="2510159" y="2198"/>
                    <a:pt x="2514073" y="6112"/>
                  </a:cubicBezTo>
                  <a:cubicBezTo>
                    <a:pt x="2517986" y="10025"/>
                    <a:pt x="2520184" y="15332"/>
                    <a:pt x="2520184" y="20866"/>
                  </a:cubicBezTo>
                  <a:lnTo>
                    <a:pt x="2520184" y="2279762"/>
                  </a:lnTo>
                  <a:cubicBezTo>
                    <a:pt x="2520184" y="2291286"/>
                    <a:pt x="2510842" y="2300628"/>
                    <a:pt x="2499318" y="2300628"/>
                  </a:cubicBezTo>
                  <a:lnTo>
                    <a:pt x="20866" y="2300628"/>
                  </a:lnTo>
                  <a:cubicBezTo>
                    <a:pt x="15332" y="2300628"/>
                    <a:pt x="10025" y="2298430"/>
                    <a:pt x="6112" y="2294517"/>
                  </a:cubicBezTo>
                  <a:cubicBezTo>
                    <a:pt x="2198" y="2290603"/>
                    <a:pt x="0" y="2285296"/>
                    <a:pt x="0" y="2279762"/>
                  </a:cubicBezTo>
                  <a:lnTo>
                    <a:pt x="0" y="20866"/>
                  </a:lnTo>
                  <a:cubicBezTo>
                    <a:pt x="0" y="9342"/>
                    <a:pt x="9342" y="0"/>
                    <a:pt x="2086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520184" cy="2348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660305">
            <a:off x="13459236" y="1916478"/>
            <a:ext cx="1743002" cy="1747982"/>
          </a:xfrm>
          <a:custGeom>
            <a:avLst/>
            <a:gdLst/>
            <a:ahLst/>
            <a:cxnLst/>
            <a:rect l="l" t="t" r="r" b="b"/>
            <a:pathLst>
              <a:path w="1743002" h="1747982">
                <a:moveTo>
                  <a:pt x="0" y="0"/>
                </a:moveTo>
                <a:lnTo>
                  <a:pt x="1743002" y="0"/>
                </a:lnTo>
                <a:lnTo>
                  <a:pt x="1743002" y="1747982"/>
                </a:lnTo>
                <a:lnTo>
                  <a:pt x="0" y="1747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17169" y="1767124"/>
            <a:ext cx="6752752" cy="6752752"/>
          </a:xfrm>
          <a:custGeom>
            <a:avLst/>
            <a:gdLst/>
            <a:ahLst/>
            <a:cxnLst/>
            <a:rect l="l" t="t" r="r" b="b"/>
            <a:pathLst>
              <a:path w="6752752" h="6752752">
                <a:moveTo>
                  <a:pt x="0" y="0"/>
                </a:moveTo>
                <a:lnTo>
                  <a:pt x="6752752" y="0"/>
                </a:lnTo>
                <a:lnTo>
                  <a:pt x="6752752" y="6752752"/>
                </a:lnTo>
                <a:lnTo>
                  <a:pt x="0" y="6752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0"/>
            <a:ext cx="18288000" cy="10450286"/>
          </a:xfrm>
          <a:custGeom>
            <a:avLst/>
            <a:gdLst/>
            <a:ahLst/>
            <a:cxnLst/>
            <a:rect l="l" t="t" r="r" b="b"/>
            <a:pathLst>
              <a:path w="18288000" h="10450286">
                <a:moveTo>
                  <a:pt x="0" y="0"/>
                </a:moveTo>
                <a:lnTo>
                  <a:pt x="18288000" y="0"/>
                </a:lnTo>
                <a:lnTo>
                  <a:pt x="18288000" y="10450286"/>
                </a:lnTo>
                <a:lnTo>
                  <a:pt x="0" y="104502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9242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475" y="757573"/>
            <a:ext cx="9582140" cy="8771855"/>
            <a:chOff x="0" y="0"/>
            <a:chExt cx="2306745" cy="2111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6745" cy="2111682"/>
            </a:xfrm>
            <a:custGeom>
              <a:avLst/>
              <a:gdLst/>
              <a:ahLst/>
              <a:cxnLst/>
              <a:rect l="l" t="t" r="r" b="b"/>
              <a:pathLst>
                <a:path w="2306745" h="2111682">
                  <a:moveTo>
                    <a:pt x="19391" y="0"/>
                  </a:moveTo>
                  <a:lnTo>
                    <a:pt x="2287354" y="0"/>
                  </a:lnTo>
                  <a:cubicBezTo>
                    <a:pt x="2292497" y="0"/>
                    <a:pt x="2297429" y="2043"/>
                    <a:pt x="2301066" y="5679"/>
                  </a:cubicBezTo>
                  <a:cubicBezTo>
                    <a:pt x="2304702" y="9316"/>
                    <a:pt x="2306745" y="14248"/>
                    <a:pt x="2306745" y="19391"/>
                  </a:cubicBezTo>
                  <a:lnTo>
                    <a:pt x="2306745" y="2092291"/>
                  </a:lnTo>
                  <a:cubicBezTo>
                    <a:pt x="2306745" y="2103001"/>
                    <a:pt x="2298064" y="2111682"/>
                    <a:pt x="2287354" y="2111682"/>
                  </a:cubicBezTo>
                  <a:lnTo>
                    <a:pt x="19391" y="2111682"/>
                  </a:lnTo>
                  <a:cubicBezTo>
                    <a:pt x="8682" y="2111682"/>
                    <a:pt x="0" y="2103001"/>
                    <a:pt x="0" y="2092291"/>
                  </a:cubicBezTo>
                  <a:lnTo>
                    <a:pt x="0" y="19391"/>
                  </a:lnTo>
                  <a:cubicBezTo>
                    <a:pt x="0" y="8682"/>
                    <a:pt x="8682" y="0"/>
                    <a:pt x="1939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06745" cy="21593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248" y="1079083"/>
            <a:ext cx="8904594" cy="8128834"/>
            <a:chOff x="0" y="0"/>
            <a:chExt cx="2520184" cy="23006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20184" cy="2300628"/>
            </a:xfrm>
            <a:custGeom>
              <a:avLst/>
              <a:gdLst/>
              <a:ahLst/>
              <a:cxnLst/>
              <a:rect l="l" t="t" r="r" b="b"/>
              <a:pathLst>
                <a:path w="2520184" h="2300628">
                  <a:moveTo>
                    <a:pt x="20866" y="0"/>
                  </a:moveTo>
                  <a:lnTo>
                    <a:pt x="2499318" y="0"/>
                  </a:lnTo>
                  <a:cubicBezTo>
                    <a:pt x="2504852" y="0"/>
                    <a:pt x="2510159" y="2198"/>
                    <a:pt x="2514073" y="6112"/>
                  </a:cubicBezTo>
                  <a:cubicBezTo>
                    <a:pt x="2517986" y="10025"/>
                    <a:pt x="2520184" y="15332"/>
                    <a:pt x="2520184" y="20866"/>
                  </a:cubicBezTo>
                  <a:lnTo>
                    <a:pt x="2520184" y="2279762"/>
                  </a:lnTo>
                  <a:cubicBezTo>
                    <a:pt x="2520184" y="2291286"/>
                    <a:pt x="2510842" y="2300628"/>
                    <a:pt x="2499318" y="2300628"/>
                  </a:cubicBezTo>
                  <a:lnTo>
                    <a:pt x="20866" y="2300628"/>
                  </a:lnTo>
                  <a:cubicBezTo>
                    <a:pt x="15332" y="2300628"/>
                    <a:pt x="10025" y="2298430"/>
                    <a:pt x="6112" y="2294517"/>
                  </a:cubicBezTo>
                  <a:cubicBezTo>
                    <a:pt x="2198" y="2290603"/>
                    <a:pt x="0" y="2285296"/>
                    <a:pt x="0" y="2279762"/>
                  </a:cubicBezTo>
                  <a:lnTo>
                    <a:pt x="0" y="20866"/>
                  </a:lnTo>
                  <a:cubicBezTo>
                    <a:pt x="0" y="9342"/>
                    <a:pt x="9342" y="0"/>
                    <a:pt x="2086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520184" cy="2348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660305">
            <a:off x="13433011" y="1682904"/>
            <a:ext cx="1743002" cy="1747982"/>
          </a:xfrm>
          <a:custGeom>
            <a:avLst/>
            <a:gdLst/>
            <a:ahLst/>
            <a:cxnLst/>
            <a:rect l="l" t="t" r="r" b="b"/>
            <a:pathLst>
              <a:path w="1743002" h="1747982">
                <a:moveTo>
                  <a:pt x="0" y="0"/>
                </a:moveTo>
                <a:lnTo>
                  <a:pt x="1743002" y="0"/>
                </a:lnTo>
                <a:lnTo>
                  <a:pt x="1743002" y="1747982"/>
                </a:lnTo>
                <a:lnTo>
                  <a:pt x="0" y="1747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303312" y="2120085"/>
            <a:ext cx="6980467" cy="6046829"/>
          </a:xfrm>
          <a:custGeom>
            <a:avLst/>
            <a:gdLst/>
            <a:ahLst/>
            <a:cxnLst/>
            <a:rect l="l" t="t" r="r" b="b"/>
            <a:pathLst>
              <a:path w="6980467" h="6046829">
                <a:moveTo>
                  <a:pt x="0" y="0"/>
                </a:moveTo>
                <a:lnTo>
                  <a:pt x="6980466" y="0"/>
                </a:lnTo>
                <a:lnTo>
                  <a:pt x="6980466" y="6046830"/>
                </a:lnTo>
                <a:lnTo>
                  <a:pt x="0" y="60468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54859" y="-22122"/>
            <a:ext cx="18442859" cy="10538776"/>
          </a:xfrm>
          <a:custGeom>
            <a:avLst/>
            <a:gdLst/>
            <a:ahLst/>
            <a:cxnLst/>
            <a:rect l="l" t="t" r="r" b="b"/>
            <a:pathLst>
              <a:path w="18442859" h="10538776">
                <a:moveTo>
                  <a:pt x="0" y="0"/>
                </a:moveTo>
                <a:lnTo>
                  <a:pt x="18442859" y="0"/>
                </a:lnTo>
                <a:lnTo>
                  <a:pt x="18442859" y="10538776"/>
                </a:lnTo>
                <a:lnTo>
                  <a:pt x="0" y="105387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776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9924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0102" y="2362803"/>
            <a:ext cx="12495354" cy="494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19"/>
              </a:lnSpc>
              <a:spcBef>
                <a:spcPct val="0"/>
              </a:spcBef>
            </a:pPr>
            <a:r>
              <a:rPr lang="en-US" sz="28442">
                <a:solidFill>
                  <a:srgbClr val="FFA947"/>
                </a:solidFill>
                <a:latin typeface="Bobby Jones"/>
                <a:ea typeface="Bobby Jones"/>
                <a:cs typeface="Bobby Jones"/>
                <a:sym typeface="Bobby Jones"/>
              </a:rPr>
              <a:t>REVIEW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540591" y="2905826"/>
            <a:ext cx="19479662" cy="4475347"/>
            <a:chOff x="0" y="0"/>
            <a:chExt cx="5130446" cy="11786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30446" cy="1178692"/>
            </a:xfrm>
            <a:custGeom>
              <a:avLst/>
              <a:gdLst/>
              <a:ahLst/>
              <a:cxnLst/>
              <a:rect l="l" t="t" r="r" b="b"/>
              <a:pathLst>
                <a:path w="5130446" h="1178692">
                  <a:moveTo>
                    <a:pt x="0" y="0"/>
                  </a:moveTo>
                  <a:lnTo>
                    <a:pt x="5130446" y="0"/>
                  </a:lnTo>
                  <a:lnTo>
                    <a:pt x="5130446" y="1178692"/>
                  </a:lnTo>
                  <a:lnTo>
                    <a:pt x="0" y="1178692"/>
                  </a:lnTo>
                  <a:close/>
                </a:path>
              </a:pathLst>
            </a:custGeom>
            <a:solidFill>
              <a:srgbClr val="137F9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130446" cy="12167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0480" y="3684078"/>
            <a:ext cx="18177520" cy="3090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66"/>
              </a:lnSpc>
            </a:pPr>
            <a:r>
              <a:rPr lang="en-US" sz="21437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49</Words>
  <Application>Microsoft Office PowerPoint</Application>
  <PresentationFormat>Custom</PresentationFormat>
  <Paragraphs>29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Balsamiq Sans Bold</vt:lpstr>
      <vt:lpstr>Bobby Jones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has 3 sides and 3 angles. It looks like a pizza slice or a piece of cheese.</dc:title>
  <dc:creator>ASUS VIVOBOOK</dc:creator>
  <cp:lastModifiedBy>ASUS VIVOBOOK</cp:lastModifiedBy>
  <cp:revision>5</cp:revision>
  <dcterms:created xsi:type="dcterms:W3CDTF">2006-08-16T00:00:00Z</dcterms:created>
  <dcterms:modified xsi:type="dcterms:W3CDTF">2024-12-19T01:39:59Z</dcterms:modified>
  <dc:identifier>DAGZJfdyrv8</dc:identifier>
</cp:coreProperties>
</file>