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7" r:id="rId2"/>
    <p:sldId id="259" r:id="rId3"/>
    <p:sldId id="338" r:id="rId4"/>
    <p:sldId id="260" r:id="rId5"/>
    <p:sldId id="287" r:id="rId6"/>
    <p:sldId id="732" r:id="rId7"/>
    <p:sldId id="288" r:id="rId8"/>
    <p:sldId id="734" r:id="rId9"/>
    <p:sldId id="733" r:id="rId10"/>
    <p:sldId id="735" r:id="rId11"/>
    <p:sldId id="731" r:id="rId12"/>
    <p:sldId id="295" r:id="rId13"/>
    <p:sldId id="739" r:id="rId14"/>
    <p:sldId id="263" r:id="rId15"/>
    <p:sldId id="261" r:id="rId16"/>
    <p:sldId id="274" r:id="rId17"/>
    <p:sldId id="258" r:id="rId18"/>
    <p:sldId id="264" r:id="rId19"/>
    <p:sldId id="268" r:id="rId20"/>
    <p:sldId id="425" r:id="rId21"/>
    <p:sldId id="426" r:id="rId22"/>
    <p:sldId id="428" r:id="rId23"/>
    <p:sldId id="440" r:id="rId24"/>
    <p:sldId id="745" r:id="rId25"/>
    <p:sldId id="427" r:id="rId26"/>
    <p:sldId id="748" r:id="rId27"/>
    <p:sldId id="429" r:id="rId28"/>
    <p:sldId id="434" r:id="rId29"/>
    <p:sldId id="436" r:id="rId30"/>
    <p:sldId id="435" r:id="rId31"/>
    <p:sldId id="437" r:id="rId32"/>
    <p:sldId id="438" r:id="rId33"/>
    <p:sldId id="439" r:id="rId34"/>
    <p:sldId id="441" r:id="rId35"/>
    <p:sldId id="442" r:id="rId36"/>
    <p:sldId id="744" r:id="rId37"/>
    <p:sldId id="746" r:id="rId38"/>
    <p:sldId id="430" r:id="rId39"/>
    <p:sldId id="262" r:id="rId40"/>
    <p:sldId id="265" r:id="rId41"/>
    <p:sldId id="266" r:id="rId42"/>
    <p:sldId id="267" r:id="rId43"/>
    <p:sldId id="275" r:id="rId44"/>
    <p:sldId id="276" r:id="rId45"/>
    <p:sldId id="277" r:id="rId46"/>
    <p:sldId id="278" r:id="rId47"/>
    <p:sldId id="269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3D5CD-7EA8-4C9C-85BA-A5A0A77A9346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E8055-5F92-4E81-A687-1AD92E8DB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70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Thanh </a:t>
            </a:r>
            <a:r>
              <a:rPr lang="en-US" dirty="0" err="1">
                <a:solidFill>
                  <a:schemeClr val="tx1"/>
                </a:solidFill>
              </a:rPr>
              <a:t>Yến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Trần</a:t>
            </a:r>
            <a:r>
              <a:rPr lang="en-US" dirty="0">
                <a:solidFill>
                  <a:schemeClr val="tx1"/>
                </a:solidFill>
              </a:rPr>
              <a:t> 0967 255 149 / 081 811 4340 </a:t>
            </a:r>
            <a:r>
              <a:rPr lang="en-US" dirty="0" err="1">
                <a:solidFill>
                  <a:schemeClr val="tx1"/>
                </a:solidFill>
              </a:rPr>
              <a:t>zalo</a:t>
            </a:r>
            <a:r>
              <a:rPr lang="en-US" dirty="0">
                <a:solidFill>
                  <a:schemeClr val="tx1"/>
                </a:solidFill>
              </a:rPr>
              <a:t>/ FB https://www.facebook.com/thanhyentrananhngutaymy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740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864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867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646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Thanh </a:t>
            </a:r>
            <a:r>
              <a:rPr lang="en-US" dirty="0" err="1">
                <a:solidFill>
                  <a:schemeClr val="tx1"/>
                </a:solidFill>
              </a:rPr>
              <a:t>Yến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Trần</a:t>
            </a:r>
            <a:r>
              <a:rPr lang="en-US" dirty="0">
                <a:solidFill>
                  <a:schemeClr val="tx1"/>
                </a:solidFill>
              </a:rPr>
              <a:t> 0967 255 149 / 081 811 4340 </a:t>
            </a:r>
            <a:r>
              <a:rPr lang="en-US" dirty="0" err="1">
                <a:solidFill>
                  <a:schemeClr val="tx1"/>
                </a:solidFill>
              </a:rPr>
              <a:t>zalo</a:t>
            </a:r>
            <a:r>
              <a:rPr lang="en-US" dirty="0">
                <a:solidFill>
                  <a:schemeClr val="tx1"/>
                </a:solidFill>
              </a:rPr>
              <a:t>/ FB https://www.facebook.com/thanhyentrananhngutaymy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089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Thanh </a:t>
            </a:r>
            <a:r>
              <a:rPr lang="en-US" dirty="0" err="1">
                <a:solidFill>
                  <a:schemeClr val="tx1"/>
                </a:solidFill>
              </a:rPr>
              <a:t>Yến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Trần</a:t>
            </a:r>
            <a:r>
              <a:rPr lang="en-US" dirty="0">
                <a:solidFill>
                  <a:schemeClr val="tx1"/>
                </a:solidFill>
              </a:rPr>
              <a:t> 0967 255 149 / 081 811 4340 </a:t>
            </a:r>
            <a:r>
              <a:rPr lang="en-US" dirty="0" err="1">
                <a:solidFill>
                  <a:schemeClr val="tx1"/>
                </a:solidFill>
              </a:rPr>
              <a:t>zalo</a:t>
            </a:r>
            <a:r>
              <a:rPr lang="en-US" dirty="0">
                <a:solidFill>
                  <a:schemeClr val="tx1"/>
                </a:solidFill>
              </a:rPr>
              <a:t>/ FB https://www.facebook.com/thanhyentrananhngutaymy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084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337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42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Thanh </a:t>
            </a:r>
            <a:r>
              <a:rPr lang="en-US" dirty="0" err="1">
                <a:solidFill>
                  <a:schemeClr val="tx1"/>
                </a:solidFill>
              </a:rPr>
              <a:t>Yến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Trần</a:t>
            </a:r>
            <a:r>
              <a:rPr lang="en-US" dirty="0">
                <a:solidFill>
                  <a:schemeClr val="tx1"/>
                </a:solidFill>
              </a:rPr>
              <a:t> 0967 255 149 / 081 811 4340 </a:t>
            </a:r>
            <a:r>
              <a:rPr lang="en-US" dirty="0" err="1">
                <a:solidFill>
                  <a:schemeClr val="tx1"/>
                </a:solidFill>
              </a:rPr>
              <a:t>zalo</a:t>
            </a:r>
            <a:r>
              <a:rPr lang="en-US" dirty="0">
                <a:solidFill>
                  <a:schemeClr val="tx1"/>
                </a:solidFill>
              </a:rPr>
              <a:t>/ FB https://www.facebook.com/thanhyentrananhngutaymy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4828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24147557338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24147557338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930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7537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5766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8845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dirty="0">
                <a:solidFill>
                  <a:schemeClr val="accent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Thanh Yen Tran 0967 255 149 /081 811 4340 </a:t>
            </a:r>
            <a:r>
              <a:rPr lang="en-US" sz="1100" dirty="0" err="1">
                <a:solidFill>
                  <a:schemeClr val="accent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zalo</a:t>
            </a:r>
            <a:r>
              <a:rPr lang="en-US" sz="1100" dirty="0">
                <a:solidFill>
                  <a:schemeClr val="accent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/ FB https://www.facebook.com/thanhyentrananhngutaymy</a:t>
            </a:r>
            <a:endParaRPr lang="en-US" sz="1100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504E48-294E-4188-BBC4-BA9AFB8D221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742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5816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2826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841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5925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dirty="0">
                <a:solidFill>
                  <a:schemeClr val="accent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Thanh Yen Tran 0967 255 149 /081 811 4340 </a:t>
            </a:r>
            <a:r>
              <a:rPr lang="en-US" sz="1100" dirty="0" err="1">
                <a:solidFill>
                  <a:schemeClr val="accent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zalo</a:t>
            </a:r>
            <a:r>
              <a:rPr lang="en-US" sz="1100" dirty="0">
                <a:solidFill>
                  <a:schemeClr val="accent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/ FB https://www.facebook.com/thanhyentrananhngutaymy</a:t>
            </a:r>
            <a:endParaRPr lang="en-US" sz="1100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504E48-294E-4188-BBC4-BA9AFB8D221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694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0889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89821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2394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14715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5825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6634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1459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2080C-7B06-4B68-AE7C-D438C8C00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79906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504E48-294E-4188-BBC4-BA9AFB8D221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6910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43199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41822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22676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63025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0BB6F-586C-77FB-6436-1C15703A9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8763EA-7F73-D5C7-52C1-1D1BB6118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37E90-1417-B5D3-55DC-8DEBAE68E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5FCC4-BF60-5F5F-68F8-31E5EF09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D134D-E85F-9DFA-FBC1-170C698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04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E00DD-2C02-1E95-3C8B-D7D8C30A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60931-9000-3825-58A5-C84EA5BAD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11E85-E713-83B4-05EC-8F906EFD3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0D1C9-C2E1-03EB-EC27-166E2220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CFFF5-FFE0-491F-5C97-5300CAC44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89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8835A-7EC5-2A02-B622-D60F7D313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84F15-2C31-1846-73B5-EDBCBE35D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49979-B6B9-DA24-6497-98849AAF7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76A6C-E52B-F3C7-26D7-243F890D3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0F5AD-4980-7CDA-893C-E352E7FF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0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E07D6-1337-A5DB-5DD8-3D003DB11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E04B7-771A-731A-5F0A-FCE2F23970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61342-E7DB-11EA-3031-C613992D3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80FB71-86CD-2402-084F-99E80EF17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258364-4FCA-49FA-2754-1A204CD27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EA969-8C3A-BBCE-6626-97F03921C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27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F88FF-27D5-43E4-4F1F-CDFAD051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19917-A1C6-E4BF-2B96-E6EF755EF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DD763-AF6F-3AFA-61A7-9D95DE4A5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60603C-4DD5-CC6C-4D75-797201970B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B8A39C-5C0E-F072-A108-2F9D72107E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6ACC83-485E-E44B-F5CA-DEA8BC543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907D28-6B5E-CD98-4E8D-39BA110F7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DBD682-37F9-3FE7-D917-C47F8EB17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5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E492D-F7B3-EEE0-57D9-2A08E778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1E5C48-4B3E-6790-77AC-0EDCA1CD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AB0525-7BA6-8CFA-4D9C-D83646F48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71FFAA-6AC5-D278-97E4-D00AAD0A4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19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1DC20E-B666-BDF6-6AA2-3418E8292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565C50-D8E2-5B3B-2FDC-51D531492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49B89-490E-AC7C-FD8A-A7106E4E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6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EFD9E-3523-8F18-A3D2-1E9767207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5065F-2024-1ECA-5970-0C8D26ACE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E12C2-FD13-7637-D83B-C3A240CBA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98D31-0915-9608-5321-FFF1DC849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9CB23C-86C2-9691-77AB-70C5CC642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1293D5-8899-124C-FE2C-8D285E7DF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45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79D71-252B-90F6-D0ED-8DFCC4AE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9C2B7E-3484-C521-0329-277B05DC6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08214-E0BA-BCC2-C0EB-717CE960C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27A57B-A2A4-C396-6889-E8365029A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E070D-244B-CF08-6A1C-D481EB5D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9C186-1BAE-89A3-72AA-05B4DE8E7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93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5CF75-D442-8474-C2BB-12B2D6F6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D4ED9F-1D52-87B6-5E54-87CF1E7B3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89399-F14F-673D-CE3F-40378C346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9C96E-EC1C-AEDF-59F0-36A5F75BC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CD776-67E9-A8A6-4690-D3F4CC227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2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D47929-B1EB-B387-2BB5-CA423C43B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83B79F-F633-E3AB-F372-C2C42F05A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8FE7D-BBC3-325B-6BDC-688F03C7C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DE875-5935-4664-2180-71EFCF255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7F4D8-E159-A175-3919-0870357A5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35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2717600" y="3461867"/>
            <a:ext cx="6756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5098400" y="1773733"/>
            <a:ext cx="1995200" cy="158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>
            <a:off x="2717600" y="4584267"/>
            <a:ext cx="67568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highlight>
                  <a:schemeClr val="lt2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"/>
          <p:cNvSpPr/>
          <p:nvPr/>
        </p:nvSpPr>
        <p:spPr>
          <a:xfrm flipH="1">
            <a:off x="9786564" y="5178002"/>
            <a:ext cx="3163352" cy="2152501"/>
          </a:xfrm>
          <a:custGeom>
            <a:avLst/>
            <a:gdLst/>
            <a:ahLst/>
            <a:cxnLst/>
            <a:rect l="l" t="t" r="r" b="b"/>
            <a:pathLst>
              <a:path w="58864" h="40054" extrusionOk="0">
                <a:moveTo>
                  <a:pt x="26793" y="1"/>
                </a:moveTo>
                <a:cubicBezTo>
                  <a:pt x="26571" y="1"/>
                  <a:pt x="26349" y="14"/>
                  <a:pt x="26128" y="40"/>
                </a:cubicBezTo>
                <a:cubicBezTo>
                  <a:pt x="22581" y="461"/>
                  <a:pt x="20705" y="3919"/>
                  <a:pt x="20088" y="5055"/>
                </a:cubicBezTo>
                <a:cubicBezTo>
                  <a:pt x="18496" y="7985"/>
                  <a:pt x="17309" y="11117"/>
                  <a:pt x="16562" y="14364"/>
                </a:cubicBezTo>
                <a:cubicBezTo>
                  <a:pt x="16082" y="13457"/>
                  <a:pt x="15566" y="12567"/>
                  <a:pt x="15015" y="11694"/>
                </a:cubicBezTo>
                <a:cubicBezTo>
                  <a:pt x="13998" y="10088"/>
                  <a:pt x="12522" y="8190"/>
                  <a:pt x="10107" y="7774"/>
                </a:cubicBezTo>
                <a:cubicBezTo>
                  <a:pt x="9809" y="7723"/>
                  <a:pt x="9511" y="7697"/>
                  <a:pt x="9214" y="7697"/>
                </a:cubicBezTo>
                <a:cubicBezTo>
                  <a:pt x="6722" y="7697"/>
                  <a:pt x="4323" y="9476"/>
                  <a:pt x="2795" y="12527"/>
                </a:cubicBezTo>
                <a:cubicBezTo>
                  <a:pt x="249" y="17614"/>
                  <a:pt x="0" y="23803"/>
                  <a:pt x="2133" y="29078"/>
                </a:cubicBezTo>
                <a:lnTo>
                  <a:pt x="2982" y="31178"/>
                </a:lnTo>
                <a:lnTo>
                  <a:pt x="7184" y="29479"/>
                </a:lnTo>
                <a:lnTo>
                  <a:pt x="6335" y="27379"/>
                </a:lnTo>
                <a:cubicBezTo>
                  <a:pt x="4681" y="23293"/>
                  <a:pt x="4873" y="18498"/>
                  <a:pt x="6847" y="14555"/>
                </a:cubicBezTo>
                <a:cubicBezTo>
                  <a:pt x="7527" y="13195"/>
                  <a:pt x="8519" y="12229"/>
                  <a:pt x="9216" y="12229"/>
                </a:cubicBezTo>
                <a:cubicBezTo>
                  <a:pt x="9258" y="12229"/>
                  <a:pt x="9298" y="12232"/>
                  <a:pt x="9337" y="12239"/>
                </a:cubicBezTo>
                <a:cubicBezTo>
                  <a:pt x="10079" y="12369"/>
                  <a:pt x="10912" y="13686"/>
                  <a:pt x="11185" y="14117"/>
                </a:cubicBezTo>
                <a:cubicBezTo>
                  <a:pt x="13295" y="17451"/>
                  <a:pt x="14834" y="21113"/>
                  <a:pt x="15738" y="24955"/>
                </a:cubicBezTo>
                <a:lnTo>
                  <a:pt x="20206" y="24315"/>
                </a:lnTo>
                <a:cubicBezTo>
                  <a:pt x="19893" y="18449"/>
                  <a:pt x="21266" y="12377"/>
                  <a:pt x="24069" y="7218"/>
                </a:cubicBezTo>
                <a:cubicBezTo>
                  <a:pt x="24969" y="5560"/>
                  <a:pt x="25866" y="4634"/>
                  <a:pt x="26663" y="4540"/>
                </a:cubicBezTo>
                <a:cubicBezTo>
                  <a:pt x="26706" y="4535"/>
                  <a:pt x="26750" y="4532"/>
                  <a:pt x="26795" y="4532"/>
                </a:cubicBezTo>
                <a:cubicBezTo>
                  <a:pt x="27398" y="4532"/>
                  <a:pt x="28144" y="4985"/>
                  <a:pt x="28657" y="5675"/>
                </a:cubicBezTo>
                <a:cubicBezTo>
                  <a:pt x="29373" y="6638"/>
                  <a:pt x="29747" y="7980"/>
                  <a:pt x="30070" y="9270"/>
                </a:cubicBezTo>
                <a:cubicBezTo>
                  <a:pt x="31531" y="15121"/>
                  <a:pt x="32232" y="21136"/>
                  <a:pt x="32156" y="27167"/>
                </a:cubicBezTo>
                <a:lnTo>
                  <a:pt x="36485" y="28131"/>
                </a:lnTo>
                <a:cubicBezTo>
                  <a:pt x="37897" y="25027"/>
                  <a:pt x="39953" y="22259"/>
                  <a:pt x="42515" y="20012"/>
                </a:cubicBezTo>
                <a:cubicBezTo>
                  <a:pt x="43494" y="19157"/>
                  <a:pt x="44165" y="18942"/>
                  <a:pt x="44420" y="18942"/>
                </a:cubicBezTo>
                <a:cubicBezTo>
                  <a:pt x="44461" y="18942"/>
                  <a:pt x="44491" y="18948"/>
                  <a:pt x="44510" y="18957"/>
                </a:cubicBezTo>
                <a:cubicBezTo>
                  <a:pt x="44513" y="18959"/>
                  <a:pt x="44899" y="19163"/>
                  <a:pt x="45140" y="20679"/>
                </a:cubicBezTo>
                <a:cubicBezTo>
                  <a:pt x="45641" y="23855"/>
                  <a:pt x="45428" y="27103"/>
                  <a:pt x="44518" y="30187"/>
                </a:cubicBezTo>
                <a:lnTo>
                  <a:pt x="48541" y="32137"/>
                </a:lnTo>
                <a:cubicBezTo>
                  <a:pt x="49248" y="31135"/>
                  <a:pt x="49982" y="30096"/>
                  <a:pt x="50843" y="29440"/>
                </a:cubicBezTo>
                <a:cubicBezTo>
                  <a:pt x="51391" y="29021"/>
                  <a:pt x="52012" y="28783"/>
                  <a:pt x="52518" y="28783"/>
                </a:cubicBezTo>
                <a:cubicBezTo>
                  <a:pt x="52641" y="28783"/>
                  <a:pt x="52756" y="28797"/>
                  <a:pt x="52863" y="28826"/>
                </a:cubicBezTo>
                <a:cubicBezTo>
                  <a:pt x="53636" y="29032"/>
                  <a:pt x="54280" y="30161"/>
                  <a:pt x="54296" y="31341"/>
                </a:cubicBezTo>
                <a:cubicBezTo>
                  <a:pt x="54319" y="32889"/>
                  <a:pt x="53585" y="34547"/>
                  <a:pt x="52876" y="36148"/>
                </a:cubicBezTo>
                <a:lnTo>
                  <a:pt x="51957" y="38219"/>
                </a:lnTo>
                <a:lnTo>
                  <a:pt x="56100" y="40054"/>
                </a:lnTo>
                <a:lnTo>
                  <a:pt x="57017" y="37983"/>
                </a:lnTo>
                <a:cubicBezTo>
                  <a:pt x="57838" y="36127"/>
                  <a:pt x="58863" y="33818"/>
                  <a:pt x="58826" y="31275"/>
                </a:cubicBezTo>
                <a:cubicBezTo>
                  <a:pt x="58779" y="27996"/>
                  <a:pt x="56808" y="25190"/>
                  <a:pt x="54033" y="24448"/>
                </a:cubicBezTo>
                <a:cubicBezTo>
                  <a:pt x="53534" y="24315"/>
                  <a:pt x="53021" y="24249"/>
                  <a:pt x="52502" y="24249"/>
                </a:cubicBezTo>
                <a:cubicBezTo>
                  <a:pt x="51644" y="24249"/>
                  <a:pt x="50771" y="24428"/>
                  <a:pt x="49925" y="24777"/>
                </a:cubicBezTo>
                <a:cubicBezTo>
                  <a:pt x="49971" y="23167"/>
                  <a:pt x="49867" y="21556"/>
                  <a:pt x="49615" y="19966"/>
                </a:cubicBezTo>
                <a:cubicBezTo>
                  <a:pt x="49464" y="19012"/>
                  <a:pt x="49002" y="16107"/>
                  <a:pt x="46497" y="14886"/>
                </a:cubicBezTo>
                <a:cubicBezTo>
                  <a:pt x="46008" y="14648"/>
                  <a:pt x="45305" y="14415"/>
                  <a:pt x="44422" y="14415"/>
                </a:cubicBezTo>
                <a:cubicBezTo>
                  <a:pt x="43136" y="14415"/>
                  <a:pt x="41471" y="14909"/>
                  <a:pt x="39535" y="16601"/>
                </a:cubicBezTo>
                <a:cubicBezTo>
                  <a:pt x="38411" y="17583"/>
                  <a:pt x="37367" y="18655"/>
                  <a:pt x="36413" y="19803"/>
                </a:cubicBezTo>
                <a:cubicBezTo>
                  <a:pt x="36072" y="15881"/>
                  <a:pt x="35422" y="11992"/>
                  <a:pt x="34467" y="8172"/>
                </a:cubicBezTo>
                <a:cubicBezTo>
                  <a:pt x="34052" y="6513"/>
                  <a:pt x="33509" y="4607"/>
                  <a:pt x="32295" y="2975"/>
                </a:cubicBezTo>
                <a:cubicBezTo>
                  <a:pt x="30902" y="1099"/>
                  <a:pt x="28842" y="1"/>
                  <a:pt x="26793" y="1"/>
                </a:cubicBezTo>
                <a:close/>
              </a:path>
            </a:pathLst>
          </a:custGeom>
          <a:solidFill>
            <a:srgbClr val="99ABB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3"/>
          <p:cNvSpPr/>
          <p:nvPr/>
        </p:nvSpPr>
        <p:spPr>
          <a:xfrm flipH="1">
            <a:off x="9897352" y="5574784"/>
            <a:ext cx="2744329" cy="1667285"/>
          </a:xfrm>
          <a:custGeom>
            <a:avLst/>
            <a:gdLst/>
            <a:ahLst/>
            <a:cxnLst/>
            <a:rect l="l" t="t" r="r" b="b"/>
            <a:pathLst>
              <a:path w="54469" h="33092" extrusionOk="0">
                <a:moveTo>
                  <a:pt x="45424" y="13679"/>
                </a:moveTo>
                <a:lnTo>
                  <a:pt x="45424" y="13679"/>
                </a:lnTo>
                <a:cubicBezTo>
                  <a:pt x="44888" y="16023"/>
                  <a:pt x="43612" y="18305"/>
                  <a:pt x="42239" y="19862"/>
                </a:cubicBezTo>
                <a:cubicBezTo>
                  <a:pt x="41811" y="20244"/>
                  <a:pt x="41372" y="20391"/>
                  <a:pt x="40972" y="20391"/>
                </a:cubicBezTo>
                <a:cubicBezTo>
                  <a:pt x="40584" y="20391"/>
                  <a:pt x="40234" y="20253"/>
                  <a:pt x="39965" y="20057"/>
                </a:cubicBezTo>
                <a:cubicBezTo>
                  <a:pt x="39340" y="19601"/>
                  <a:pt x="38920" y="18672"/>
                  <a:pt x="39382" y="17624"/>
                </a:cubicBezTo>
                <a:cubicBezTo>
                  <a:pt x="40557" y="15730"/>
                  <a:pt x="42834" y="14227"/>
                  <a:pt x="45327" y="13700"/>
                </a:cubicBezTo>
                <a:cubicBezTo>
                  <a:pt x="45360" y="13692"/>
                  <a:pt x="45391" y="13685"/>
                  <a:pt x="45424" y="13679"/>
                </a:cubicBezTo>
                <a:close/>
                <a:moveTo>
                  <a:pt x="32950" y="8595"/>
                </a:moveTo>
                <a:cubicBezTo>
                  <a:pt x="33011" y="8870"/>
                  <a:pt x="33066" y="9150"/>
                  <a:pt x="33113" y="9434"/>
                </a:cubicBezTo>
                <a:cubicBezTo>
                  <a:pt x="33632" y="13715"/>
                  <a:pt x="32771" y="18221"/>
                  <a:pt x="30811" y="21495"/>
                </a:cubicBezTo>
                <a:cubicBezTo>
                  <a:pt x="30311" y="22026"/>
                  <a:pt x="29791" y="22297"/>
                  <a:pt x="29292" y="22297"/>
                </a:cubicBezTo>
                <a:cubicBezTo>
                  <a:pt x="29045" y="22297"/>
                  <a:pt x="28804" y="22230"/>
                  <a:pt x="28572" y="22096"/>
                </a:cubicBezTo>
                <a:cubicBezTo>
                  <a:pt x="27667" y="21566"/>
                  <a:pt x="27009" y="20019"/>
                  <a:pt x="27473" y="18557"/>
                </a:cubicBezTo>
                <a:cubicBezTo>
                  <a:pt x="27478" y="18539"/>
                  <a:pt x="27481" y="18523"/>
                  <a:pt x="27485" y="18505"/>
                </a:cubicBezTo>
                <a:cubicBezTo>
                  <a:pt x="27944" y="15029"/>
                  <a:pt x="30159" y="11179"/>
                  <a:pt x="32950" y="8595"/>
                </a:cubicBezTo>
                <a:close/>
                <a:moveTo>
                  <a:pt x="12277" y="9243"/>
                </a:moveTo>
                <a:cubicBezTo>
                  <a:pt x="13776" y="9844"/>
                  <a:pt x="15110" y="10955"/>
                  <a:pt x="16135" y="12484"/>
                </a:cubicBezTo>
                <a:cubicBezTo>
                  <a:pt x="17858" y="15055"/>
                  <a:pt x="18482" y="18508"/>
                  <a:pt x="17730" y="21299"/>
                </a:cubicBezTo>
                <a:cubicBezTo>
                  <a:pt x="17096" y="22166"/>
                  <a:pt x="16479" y="22595"/>
                  <a:pt x="15860" y="22595"/>
                </a:cubicBezTo>
                <a:cubicBezTo>
                  <a:pt x="15614" y="22595"/>
                  <a:pt x="15367" y="22527"/>
                  <a:pt x="15119" y="22392"/>
                </a:cubicBezTo>
                <a:cubicBezTo>
                  <a:pt x="12600" y="21013"/>
                  <a:pt x="10896" y="13590"/>
                  <a:pt x="11760" y="11413"/>
                </a:cubicBezTo>
                <a:cubicBezTo>
                  <a:pt x="11769" y="11391"/>
                  <a:pt x="11775" y="11368"/>
                  <a:pt x="11778" y="11347"/>
                </a:cubicBezTo>
                <a:cubicBezTo>
                  <a:pt x="11889" y="10632"/>
                  <a:pt x="12055" y="9930"/>
                  <a:pt x="12277" y="9243"/>
                </a:cubicBezTo>
                <a:close/>
                <a:moveTo>
                  <a:pt x="23790" y="0"/>
                </a:moveTo>
                <a:cubicBezTo>
                  <a:pt x="23774" y="0"/>
                  <a:pt x="23757" y="0"/>
                  <a:pt x="23740" y="0"/>
                </a:cubicBezTo>
                <a:cubicBezTo>
                  <a:pt x="19204" y="28"/>
                  <a:pt x="13971" y="2984"/>
                  <a:pt x="11907" y="8473"/>
                </a:cubicBezTo>
                <a:cubicBezTo>
                  <a:pt x="11457" y="8333"/>
                  <a:pt x="10997" y="8234"/>
                  <a:pt x="10529" y="8179"/>
                </a:cubicBezTo>
                <a:cubicBezTo>
                  <a:pt x="10290" y="8160"/>
                  <a:pt x="10052" y="8150"/>
                  <a:pt x="9817" y="8150"/>
                </a:cubicBezTo>
                <a:cubicBezTo>
                  <a:pt x="7175" y="8150"/>
                  <a:pt x="4831" y="9332"/>
                  <a:pt x="3158" y="11528"/>
                </a:cubicBezTo>
                <a:cubicBezTo>
                  <a:pt x="717" y="14731"/>
                  <a:pt x="1" y="19698"/>
                  <a:pt x="1410" y="23585"/>
                </a:cubicBezTo>
                <a:cubicBezTo>
                  <a:pt x="2366" y="26977"/>
                  <a:pt x="4196" y="30146"/>
                  <a:pt x="5809" y="32940"/>
                </a:cubicBezTo>
                <a:cubicBezTo>
                  <a:pt x="5862" y="33034"/>
                  <a:pt x="5962" y="33092"/>
                  <a:pt x="6071" y="33092"/>
                </a:cubicBezTo>
                <a:cubicBezTo>
                  <a:pt x="6303" y="33092"/>
                  <a:pt x="6448" y="32840"/>
                  <a:pt x="6332" y="32639"/>
                </a:cubicBezTo>
                <a:cubicBezTo>
                  <a:pt x="4736" y="29874"/>
                  <a:pt x="2927" y="26742"/>
                  <a:pt x="1984" y="23399"/>
                </a:cubicBezTo>
                <a:cubicBezTo>
                  <a:pt x="634" y="19673"/>
                  <a:pt x="1316" y="14941"/>
                  <a:pt x="3638" y="11893"/>
                </a:cubicBezTo>
                <a:cubicBezTo>
                  <a:pt x="4754" y="10428"/>
                  <a:pt x="6708" y="8750"/>
                  <a:pt x="9782" y="8750"/>
                </a:cubicBezTo>
                <a:cubicBezTo>
                  <a:pt x="10005" y="8750"/>
                  <a:pt x="10234" y="8759"/>
                  <a:pt x="10468" y="8778"/>
                </a:cubicBezTo>
                <a:cubicBezTo>
                  <a:pt x="10888" y="8829"/>
                  <a:pt x="11303" y="8917"/>
                  <a:pt x="11706" y="9041"/>
                </a:cubicBezTo>
                <a:cubicBezTo>
                  <a:pt x="11476" y="9754"/>
                  <a:pt x="11301" y="10483"/>
                  <a:pt x="11186" y="11222"/>
                </a:cubicBezTo>
                <a:cubicBezTo>
                  <a:pt x="10269" y="13643"/>
                  <a:pt x="12061" y="21408"/>
                  <a:pt x="14830" y="22922"/>
                </a:cubicBezTo>
                <a:cubicBezTo>
                  <a:pt x="15121" y="23081"/>
                  <a:pt x="15469" y="23201"/>
                  <a:pt x="15858" y="23201"/>
                </a:cubicBezTo>
                <a:cubicBezTo>
                  <a:pt x="16554" y="23201"/>
                  <a:pt x="17381" y="22820"/>
                  <a:pt x="18253" y="21609"/>
                </a:cubicBezTo>
                <a:cubicBezTo>
                  <a:pt x="18273" y="21579"/>
                  <a:pt x="18289" y="21548"/>
                  <a:pt x="18298" y="21513"/>
                </a:cubicBezTo>
                <a:cubicBezTo>
                  <a:pt x="19129" y="18505"/>
                  <a:pt x="18493" y="14917"/>
                  <a:pt x="16637" y="12148"/>
                </a:cubicBezTo>
                <a:cubicBezTo>
                  <a:pt x="15537" y="10509"/>
                  <a:pt x="14102" y="9317"/>
                  <a:pt x="12476" y="8672"/>
                </a:cubicBezTo>
                <a:cubicBezTo>
                  <a:pt x="14450" y="3445"/>
                  <a:pt x="19428" y="632"/>
                  <a:pt x="23744" y="604"/>
                </a:cubicBezTo>
                <a:lnTo>
                  <a:pt x="23811" y="604"/>
                </a:lnTo>
                <a:cubicBezTo>
                  <a:pt x="28242" y="604"/>
                  <a:pt x="31509" y="3302"/>
                  <a:pt x="32779" y="7904"/>
                </a:cubicBezTo>
                <a:cubicBezTo>
                  <a:pt x="29545" y="10744"/>
                  <a:pt x="27345" y="15019"/>
                  <a:pt x="26889" y="18399"/>
                </a:cubicBezTo>
                <a:cubicBezTo>
                  <a:pt x="26395" y="19996"/>
                  <a:pt x="27011" y="21883"/>
                  <a:pt x="28270" y="22616"/>
                </a:cubicBezTo>
                <a:cubicBezTo>
                  <a:pt x="28599" y="22808"/>
                  <a:pt x="28945" y="22903"/>
                  <a:pt x="29295" y="22903"/>
                </a:cubicBezTo>
                <a:cubicBezTo>
                  <a:pt x="29965" y="22903"/>
                  <a:pt x="30652" y="22557"/>
                  <a:pt x="31277" y="21883"/>
                </a:cubicBezTo>
                <a:cubicBezTo>
                  <a:pt x="31290" y="21869"/>
                  <a:pt x="31303" y="21851"/>
                  <a:pt x="31313" y="21834"/>
                </a:cubicBezTo>
                <a:cubicBezTo>
                  <a:pt x="33352" y="18445"/>
                  <a:pt x="34249" y="13783"/>
                  <a:pt x="33712" y="9349"/>
                </a:cubicBezTo>
                <a:cubicBezTo>
                  <a:pt x="33643" y="8934"/>
                  <a:pt x="33561" y="8531"/>
                  <a:pt x="33464" y="8141"/>
                </a:cubicBezTo>
                <a:cubicBezTo>
                  <a:pt x="34343" y="7395"/>
                  <a:pt x="35271" y="6780"/>
                  <a:pt x="36211" y="6340"/>
                </a:cubicBezTo>
                <a:cubicBezTo>
                  <a:pt x="37400" y="5786"/>
                  <a:pt x="38586" y="5509"/>
                  <a:pt x="39743" y="5509"/>
                </a:cubicBezTo>
                <a:cubicBezTo>
                  <a:pt x="41131" y="5509"/>
                  <a:pt x="42476" y="5907"/>
                  <a:pt x="43734" y="6701"/>
                </a:cubicBezTo>
                <a:cubicBezTo>
                  <a:pt x="45551" y="8374"/>
                  <a:pt x="45946" y="10707"/>
                  <a:pt x="45551" y="13040"/>
                </a:cubicBezTo>
                <a:cubicBezTo>
                  <a:pt x="45436" y="13060"/>
                  <a:pt x="45319" y="13083"/>
                  <a:pt x="45202" y="13108"/>
                </a:cubicBezTo>
                <a:cubicBezTo>
                  <a:pt x="42544" y="13671"/>
                  <a:pt x="40113" y="15287"/>
                  <a:pt x="38857" y="17323"/>
                </a:cubicBezTo>
                <a:cubicBezTo>
                  <a:pt x="38851" y="17334"/>
                  <a:pt x="38844" y="17346"/>
                  <a:pt x="38839" y="17357"/>
                </a:cubicBezTo>
                <a:cubicBezTo>
                  <a:pt x="38229" y="18717"/>
                  <a:pt x="38810" y="19963"/>
                  <a:pt x="39609" y="20545"/>
                </a:cubicBezTo>
                <a:cubicBezTo>
                  <a:pt x="40022" y="20847"/>
                  <a:pt x="40487" y="20995"/>
                  <a:pt x="40957" y="20995"/>
                </a:cubicBezTo>
                <a:cubicBezTo>
                  <a:pt x="41547" y="20995"/>
                  <a:pt x="42144" y="20760"/>
                  <a:pt x="42656" y="20298"/>
                </a:cubicBezTo>
                <a:cubicBezTo>
                  <a:pt x="42664" y="20292"/>
                  <a:pt x="42672" y="20284"/>
                  <a:pt x="42681" y="20275"/>
                </a:cubicBezTo>
                <a:cubicBezTo>
                  <a:pt x="44160" y="18603"/>
                  <a:pt x="45526" y="16120"/>
                  <a:pt x="46055" y="13575"/>
                </a:cubicBezTo>
                <a:cubicBezTo>
                  <a:pt x="46436" y="13525"/>
                  <a:pt x="46811" y="13500"/>
                  <a:pt x="47177" y="13500"/>
                </a:cubicBezTo>
                <a:cubicBezTo>
                  <a:pt x="48585" y="13500"/>
                  <a:pt x="49869" y="13865"/>
                  <a:pt x="50895" y="14568"/>
                </a:cubicBezTo>
                <a:cubicBezTo>
                  <a:pt x="53026" y="16368"/>
                  <a:pt x="53826" y="19007"/>
                  <a:pt x="53145" y="21997"/>
                </a:cubicBezTo>
                <a:cubicBezTo>
                  <a:pt x="52223" y="26049"/>
                  <a:pt x="48889" y="29681"/>
                  <a:pt x="45215" y="30634"/>
                </a:cubicBezTo>
                <a:cubicBezTo>
                  <a:pt x="45054" y="30677"/>
                  <a:pt x="44957" y="30842"/>
                  <a:pt x="45000" y="31003"/>
                </a:cubicBezTo>
                <a:cubicBezTo>
                  <a:pt x="45034" y="31139"/>
                  <a:pt x="45157" y="31230"/>
                  <a:pt x="45292" y="31230"/>
                </a:cubicBezTo>
                <a:cubicBezTo>
                  <a:pt x="45316" y="31230"/>
                  <a:pt x="45342" y="31227"/>
                  <a:pt x="45367" y="31220"/>
                </a:cubicBezTo>
                <a:cubicBezTo>
                  <a:pt x="49246" y="30213"/>
                  <a:pt x="52765" y="26391"/>
                  <a:pt x="53734" y="22132"/>
                </a:cubicBezTo>
                <a:cubicBezTo>
                  <a:pt x="54468" y="18909"/>
                  <a:pt x="53597" y="16059"/>
                  <a:pt x="51262" y="14089"/>
                </a:cubicBezTo>
                <a:cubicBezTo>
                  <a:pt x="50114" y="13302"/>
                  <a:pt x="48705" y="12897"/>
                  <a:pt x="47171" y="12897"/>
                </a:cubicBezTo>
                <a:cubicBezTo>
                  <a:pt x="46841" y="12897"/>
                  <a:pt x="46506" y="12916"/>
                  <a:pt x="46166" y="12953"/>
                </a:cubicBezTo>
                <a:cubicBezTo>
                  <a:pt x="46542" y="10488"/>
                  <a:pt x="46078" y="8024"/>
                  <a:pt x="44122" y="6238"/>
                </a:cubicBezTo>
                <a:cubicBezTo>
                  <a:pt x="44109" y="6225"/>
                  <a:pt x="44096" y="6215"/>
                  <a:pt x="44081" y="6205"/>
                </a:cubicBezTo>
                <a:cubicBezTo>
                  <a:pt x="42714" y="5337"/>
                  <a:pt x="41252" y="4900"/>
                  <a:pt x="39745" y="4900"/>
                </a:cubicBezTo>
                <a:cubicBezTo>
                  <a:pt x="38503" y="4900"/>
                  <a:pt x="37231" y="5197"/>
                  <a:pt x="35956" y="5792"/>
                </a:cubicBezTo>
                <a:cubicBezTo>
                  <a:pt x="35011" y="6233"/>
                  <a:pt x="34117" y="6808"/>
                  <a:pt x="33286" y="7477"/>
                </a:cubicBezTo>
                <a:cubicBezTo>
                  <a:pt x="31886" y="2746"/>
                  <a:pt x="28434" y="0"/>
                  <a:pt x="237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3"/>
          <p:cNvSpPr/>
          <p:nvPr/>
        </p:nvSpPr>
        <p:spPr>
          <a:xfrm rot="-656512">
            <a:off x="-717445" y="-1411763"/>
            <a:ext cx="4078607" cy="2405377"/>
          </a:xfrm>
          <a:custGeom>
            <a:avLst/>
            <a:gdLst/>
            <a:ahLst/>
            <a:cxnLst/>
            <a:rect l="l" t="t" r="r" b="b"/>
            <a:pathLst>
              <a:path w="55206" h="32558" extrusionOk="0">
                <a:moveTo>
                  <a:pt x="31774" y="1"/>
                </a:moveTo>
                <a:cubicBezTo>
                  <a:pt x="27536" y="1"/>
                  <a:pt x="23500" y="1876"/>
                  <a:pt x="22349" y="6513"/>
                </a:cubicBezTo>
                <a:cubicBezTo>
                  <a:pt x="20691" y="16422"/>
                  <a:pt x="9582" y="7930"/>
                  <a:pt x="4445" y="15910"/>
                </a:cubicBezTo>
                <a:cubicBezTo>
                  <a:pt x="0" y="23100"/>
                  <a:pt x="7023" y="30851"/>
                  <a:pt x="14457" y="30851"/>
                </a:cubicBezTo>
                <a:cubicBezTo>
                  <a:pt x="15058" y="30851"/>
                  <a:pt x="15662" y="30801"/>
                  <a:pt x="16262" y="30695"/>
                </a:cubicBezTo>
                <a:cubicBezTo>
                  <a:pt x="18548" y="30585"/>
                  <a:pt x="20569" y="29724"/>
                  <a:pt x="22548" y="28766"/>
                </a:cubicBezTo>
                <a:cubicBezTo>
                  <a:pt x="23460" y="28324"/>
                  <a:pt x="24432" y="28114"/>
                  <a:pt x="25399" y="28114"/>
                </a:cubicBezTo>
                <a:cubicBezTo>
                  <a:pt x="27028" y="28114"/>
                  <a:pt x="28648" y="28710"/>
                  <a:pt x="29962" y="29798"/>
                </a:cubicBezTo>
                <a:cubicBezTo>
                  <a:pt x="29972" y="29808"/>
                  <a:pt x="29984" y="29818"/>
                  <a:pt x="29995" y="29826"/>
                </a:cubicBezTo>
                <a:cubicBezTo>
                  <a:pt x="32829" y="31734"/>
                  <a:pt x="35467" y="32558"/>
                  <a:pt x="37824" y="32558"/>
                </a:cubicBezTo>
                <a:cubicBezTo>
                  <a:pt x="50659" y="32558"/>
                  <a:pt x="55206" y="8145"/>
                  <a:pt x="38101" y="1364"/>
                </a:cubicBezTo>
                <a:cubicBezTo>
                  <a:pt x="36180" y="495"/>
                  <a:pt x="33950" y="1"/>
                  <a:pt x="3177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" name="Google Shape;49;p3"/>
          <p:cNvSpPr/>
          <p:nvPr/>
        </p:nvSpPr>
        <p:spPr>
          <a:xfrm rot="-656512">
            <a:off x="-233567" y="-1107144"/>
            <a:ext cx="2594657" cy="2240109"/>
          </a:xfrm>
          <a:custGeom>
            <a:avLst/>
            <a:gdLst/>
            <a:ahLst/>
            <a:cxnLst/>
            <a:rect l="l" t="t" r="r" b="b"/>
            <a:pathLst>
              <a:path w="35120" h="30321" extrusionOk="0">
                <a:moveTo>
                  <a:pt x="19267" y="453"/>
                </a:moveTo>
                <a:cubicBezTo>
                  <a:pt x="22174" y="453"/>
                  <a:pt x="24884" y="1067"/>
                  <a:pt x="27236" y="2274"/>
                </a:cubicBezTo>
                <a:cubicBezTo>
                  <a:pt x="31397" y="4410"/>
                  <a:pt x="34223" y="8510"/>
                  <a:pt x="34435" y="12716"/>
                </a:cubicBezTo>
                <a:cubicBezTo>
                  <a:pt x="34661" y="17238"/>
                  <a:pt x="31970" y="21902"/>
                  <a:pt x="27412" y="24892"/>
                </a:cubicBezTo>
                <a:cubicBezTo>
                  <a:pt x="23235" y="27636"/>
                  <a:pt x="18215" y="28734"/>
                  <a:pt x="13414" y="29511"/>
                </a:cubicBezTo>
                <a:cubicBezTo>
                  <a:pt x="12246" y="29700"/>
                  <a:pt x="11046" y="29867"/>
                  <a:pt x="9875" y="29867"/>
                </a:cubicBezTo>
                <a:cubicBezTo>
                  <a:pt x="8740" y="29867"/>
                  <a:pt x="7632" y="29710"/>
                  <a:pt x="6606" y="29264"/>
                </a:cubicBezTo>
                <a:cubicBezTo>
                  <a:pt x="3740" y="28018"/>
                  <a:pt x="2368" y="24879"/>
                  <a:pt x="1805" y="23118"/>
                </a:cubicBezTo>
                <a:cubicBezTo>
                  <a:pt x="465" y="18936"/>
                  <a:pt x="679" y="14303"/>
                  <a:pt x="2392" y="10409"/>
                </a:cubicBezTo>
                <a:cubicBezTo>
                  <a:pt x="2894" y="9268"/>
                  <a:pt x="3523" y="8189"/>
                  <a:pt x="4267" y="7190"/>
                </a:cubicBezTo>
                <a:cubicBezTo>
                  <a:pt x="5070" y="6005"/>
                  <a:pt x="6092" y="4951"/>
                  <a:pt x="7297" y="4061"/>
                </a:cubicBezTo>
                <a:lnTo>
                  <a:pt x="7437" y="3959"/>
                </a:lnTo>
                <a:cubicBezTo>
                  <a:pt x="8699" y="2978"/>
                  <a:pt x="10075" y="2204"/>
                  <a:pt x="11522" y="1660"/>
                </a:cubicBezTo>
                <a:cubicBezTo>
                  <a:pt x="12906" y="1143"/>
                  <a:pt x="14358" y="829"/>
                  <a:pt x="15831" y="726"/>
                </a:cubicBezTo>
                <a:cubicBezTo>
                  <a:pt x="16968" y="547"/>
                  <a:pt x="18117" y="455"/>
                  <a:pt x="19267" y="453"/>
                </a:cubicBezTo>
                <a:close/>
                <a:moveTo>
                  <a:pt x="19267" y="1"/>
                </a:moveTo>
                <a:cubicBezTo>
                  <a:pt x="18129" y="1"/>
                  <a:pt x="16963" y="93"/>
                  <a:pt x="15780" y="279"/>
                </a:cubicBezTo>
                <a:cubicBezTo>
                  <a:pt x="14269" y="382"/>
                  <a:pt x="12781" y="705"/>
                  <a:pt x="11364" y="1237"/>
                </a:cubicBezTo>
                <a:cubicBezTo>
                  <a:pt x="9855" y="1806"/>
                  <a:pt x="8439" y="2603"/>
                  <a:pt x="7167" y="3595"/>
                </a:cubicBezTo>
                <a:lnTo>
                  <a:pt x="7032" y="3694"/>
                </a:lnTo>
                <a:cubicBezTo>
                  <a:pt x="5781" y="4619"/>
                  <a:pt x="4724" y="5710"/>
                  <a:pt x="3897" y="6928"/>
                </a:cubicBezTo>
                <a:cubicBezTo>
                  <a:pt x="3135" y="7952"/>
                  <a:pt x="2491" y="9058"/>
                  <a:pt x="1978" y="10226"/>
                </a:cubicBezTo>
                <a:cubicBezTo>
                  <a:pt x="220" y="14221"/>
                  <a:pt x="1" y="18969"/>
                  <a:pt x="1372" y="23256"/>
                </a:cubicBezTo>
                <a:cubicBezTo>
                  <a:pt x="1959" y="25090"/>
                  <a:pt x="3396" y="28362"/>
                  <a:pt x="6425" y="29678"/>
                </a:cubicBezTo>
                <a:cubicBezTo>
                  <a:pt x="7517" y="30154"/>
                  <a:pt x="8683" y="30320"/>
                  <a:pt x="9871" y="30320"/>
                </a:cubicBezTo>
                <a:cubicBezTo>
                  <a:pt x="11071" y="30320"/>
                  <a:pt x="12295" y="30149"/>
                  <a:pt x="13487" y="29955"/>
                </a:cubicBezTo>
                <a:cubicBezTo>
                  <a:pt x="18337" y="29172"/>
                  <a:pt x="23413" y="28061"/>
                  <a:pt x="27659" y="25269"/>
                </a:cubicBezTo>
                <a:cubicBezTo>
                  <a:pt x="32350" y="22192"/>
                  <a:pt x="35120" y="17373"/>
                  <a:pt x="34886" y="12693"/>
                </a:cubicBezTo>
                <a:cubicBezTo>
                  <a:pt x="34665" y="8329"/>
                  <a:pt x="31746" y="4081"/>
                  <a:pt x="27444" y="1872"/>
                </a:cubicBezTo>
                <a:cubicBezTo>
                  <a:pt x="25025" y="632"/>
                  <a:pt x="22241" y="1"/>
                  <a:pt x="1926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" name="Google Shape;50;p3"/>
          <p:cNvSpPr/>
          <p:nvPr/>
        </p:nvSpPr>
        <p:spPr>
          <a:xfrm>
            <a:off x="3767700" y="429685"/>
            <a:ext cx="560667" cy="579300"/>
          </a:xfrm>
          <a:custGeom>
            <a:avLst/>
            <a:gdLst/>
            <a:ahLst/>
            <a:cxnLst/>
            <a:rect l="l" t="t" r="r" b="b"/>
            <a:pathLst>
              <a:path w="16820" h="17379" extrusionOk="0">
                <a:moveTo>
                  <a:pt x="8165" y="0"/>
                </a:moveTo>
                <a:cubicBezTo>
                  <a:pt x="7727" y="0"/>
                  <a:pt x="7286" y="209"/>
                  <a:pt x="7062" y="620"/>
                </a:cubicBezTo>
                <a:cubicBezTo>
                  <a:pt x="5927" y="2694"/>
                  <a:pt x="5869" y="4939"/>
                  <a:pt x="5802" y="7248"/>
                </a:cubicBezTo>
                <a:cubicBezTo>
                  <a:pt x="4386" y="7343"/>
                  <a:pt x="2972" y="7470"/>
                  <a:pt x="1567" y="7654"/>
                </a:cubicBezTo>
                <a:cubicBezTo>
                  <a:pt x="12" y="7855"/>
                  <a:pt x="0" y="9889"/>
                  <a:pt x="1567" y="10083"/>
                </a:cubicBezTo>
                <a:cubicBezTo>
                  <a:pt x="2951" y="10256"/>
                  <a:pt x="4342" y="10375"/>
                  <a:pt x="5736" y="10462"/>
                </a:cubicBezTo>
                <a:cubicBezTo>
                  <a:pt x="5719" y="12009"/>
                  <a:pt x="5719" y="13556"/>
                  <a:pt x="5711" y="15103"/>
                </a:cubicBezTo>
                <a:cubicBezTo>
                  <a:pt x="5705" y="16620"/>
                  <a:pt x="6877" y="17379"/>
                  <a:pt x="8053" y="17379"/>
                </a:cubicBezTo>
                <a:cubicBezTo>
                  <a:pt x="9230" y="17379"/>
                  <a:pt x="10411" y="16621"/>
                  <a:pt x="10423" y="15103"/>
                </a:cubicBezTo>
                <a:cubicBezTo>
                  <a:pt x="10435" y="13620"/>
                  <a:pt x="10454" y="12137"/>
                  <a:pt x="10459" y="10655"/>
                </a:cubicBezTo>
                <a:cubicBezTo>
                  <a:pt x="11773" y="10684"/>
                  <a:pt x="13088" y="10702"/>
                  <a:pt x="14398" y="10720"/>
                </a:cubicBezTo>
                <a:cubicBezTo>
                  <a:pt x="14408" y="10721"/>
                  <a:pt x="14418" y="10721"/>
                  <a:pt x="14429" y="10721"/>
                </a:cubicBezTo>
                <a:cubicBezTo>
                  <a:pt x="16813" y="10721"/>
                  <a:pt x="16820" y="6946"/>
                  <a:pt x="14441" y="6946"/>
                </a:cubicBezTo>
                <a:cubicBezTo>
                  <a:pt x="14427" y="6946"/>
                  <a:pt x="14412" y="6946"/>
                  <a:pt x="14398" y="6946"/>
                </a:cubicBezTo>
                <a:cubicBezTo>
                  <a:pt x="13078" y="6973"/>
                  <a:pt x="11755" y="6997"/>
                  <a:pt x="10431" y="7035"/>
                </a:cubicBezTo>
                <a:cubicBezTo>
                  <a:pt x="10394" y="4802"/>
                  <a:pt x="10326" y="2644"/>
                  <a:pt x="9253" y="620"/>
                </a:cubicBezTo>
                <a:cubicBezTo>
                  <a:pt x="9033" y="205"/>
                  <a:pt x="8600" y="0"/>
                  <a:pt x="816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3"/>
          <p:cNvSpPr/>
          <p:nvPr/>
        </p:nvSpPr>
        <p:spPr>
          <a:xfrm>
            <a:off x="3074000" y="59901"/>
            <a:ext cx="614200" cy="523833"/>
          </a:xfrm>
          <a:custGeom>
            <a:avLst/>
            <a:gdLst/>
            <a:ahLst/>
            <a:cxnLst/>
            <a:rect l="l" t="t" r="r" b="b"/>
            <a:pathLst>
              <a:path w="18426" h="15715" extrusionOk="0">
                <a:moveTo>
                  <a:pt x="9220" y="1"/>
                </a:moveTo>
                <a:cubicBezTo>
                  <a:pt x="8613" y="1"/>
                  <a:pt x="8012" y="384"/>
                  <a:pt x="7755" y="1066"/>
                </a:cubicBezTo>
                <a:cubicBezTo>
                  <a:pt x="7179" y="2595"/>
                  <a:pt x="7212" y="4306"/>
                  <a:pt x="7260" y="5962"/>
                </a:cubicBezTo>
                <a:cubicBezTo>
                  <a:pt x="5316" y="6016"/>
                  <a:pt x="3381" y="6158"/>
                  <a:pt x="1463" y="6467"/>
                </a:cubicBezTo>
                <a:cubicBezTo>
                  <a:pt x="0" y="6703"/>
                  <a:pt x="115" y="8990"/>
                  <a:pt x="1463" y="9310"/>
                </a:cubicBezTo>
                <a:cubicBezTo>
                  <a:pt x="3361" y="9761"/>
                  <a:pt x="5298" y="10036"/>
                  <a:pt x="7250" y="10223"/>
                </a:cubicBezTo>
                <a:cubicBezTo>
                  <a:pt x="7239" y="11497"/>
                  <a:pt x="7272" y="12773"/>
                  <a:pt x="7492" y="13977"/>
                </a:cubicBezTo>
                <a:cubicBezTo>
                  <a:pt x="7705" y="15137"/>
                  <a:pt x="8765" y="15715"/>
                  <a:pt x="9827" y="15715"/>
                </a:cubicBezTo>
                <a:cubicBezTo>
                  <a:pt x="10890" y="15715"/>
                  <a:pt x="11955" y="15135"/>
                  <a:pt x="12173" y="13977"/>
                </a:cubicBezTo>
                <a:cubicBezTo>
                  <a:pt x="12377" y="12889"/>
                  <a:pt x="12407" y="11731"/>
                  <a:pt x="12356" y="10569"/>
                </a:cubicBezTo>
                <a:lnTo>
                  <a:pt x="12356" y="10569"/>
                </a:lnTo>
                <a:cubicBezTo>
                  <a:pt x="13381" y="10620"/>
                  <a:pt x="14405" y="10666"/>
                  <a:pt x="15420" y="10720"/>
                </a:cubicBezTo>
                <a:cubicBezTo>
                  <a:pt x="15469" y="10723"/>
                  <a:pt x="15518" y="10724"/>
                  <a:pt x="15565" y="10724"/>
                </a:cubicBezTo>
                <a:cubicBezTo>
                  <a:pt x="18425" y="10724"/>
                  <a:pt x="18400" y="6085"/>
                  <a:pt x="15420" y="6030"/>
                </a:cubicBezTo>
                <a:cubicBezTo>
                  <a:pt x="14260" y="6008"/>
                  <a:pt x="13096" y="5977"/>
                  <a:pt x="11929" y="5956"/>
                </a:cubicBezTo>
                <a:cubicBezTo>
                  <a:pt x="11738" y="4134"/>
                  <a:pt x="11478" y="2239"/>
                  <a:pt x="10471" y="710"/>
                </a:cubicBezTo>
                <a:cubicBezTo>
                  <a:pt x="10151" y="224"/>
                  <a:pt x="9684" y="1"/>
                  <a:pt x="922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3"/>
          <p:cNvSpPr/>
          <p:nvPr/>
        </p:nvSpPr>
        <p:spPr>
          <a:xfrm>
            <a:off x="3810267" y="-207467"/>
            <a:ext cx="518100" cy="427200"/>
          </a:xfrm>
          <a:custGeom>
            <a:avLst/>
            <a:gdLst/>
            <a:ahLst/>
            <a:cxnLst/>
            <a:rect l="l" t="t" r="r" b="b"/>
            <a:pathLst>
              <a:path w="15543" h="12816" extrusionOk="0">
                <a:moveTo>
                  <a:pt x="7710" y="0"/>
                </a:moveTo>
                <a:cubicBezTo>
                  <a:pt x="7084" y="0"/>
                  <a:pt x="6456" y="356"/>
                  <a:pt x="6268" y="1061"/>
                </a:cubicBezTo>
                <a:cubicBezTo>
                  <a:pt x="5880" y="2534"/>
                  <a:pt x="5728" y="4024"/>
                  <a:pt x="5648" y="5540"/>
                </a:cubicBezTo>
                <a:cubicBezTo>
                  <a:pt x="4441" y="5634"/>
                  <a:pt x="3237" y="5719"/>
                  <a:pt x="2027" y="5770"/>
                </a:cubicBezTo>
                <a:cubicBezTo>
                  <a:pt x="19" y="5856"/>
                  <a:pt x="1" y="8868"/>
                  <a:pt x="2027" y="8905"/>
                </a:cubicBezTo>
                <a:cubicBezTo>
                  <a:pt x="3169" y="8925"/>
                  <a:pt x="4310" y="8980"/>
                  <a:pt x="5450" y="9040"/>
                </a:cubicBezTo>
                <a:cubicBezTo>
                  <a:pt x="5432" y="9590"/>
                  <a:pt x="5429" y="10140"/>
                  <a:pt x="5457" y="10686"/>
                </a:cubicBezTo>
                <a:cubicBezTo>
                  <a:pt x="5530" y="12107"/>
                  <a:pt x="6589" y="12816"/>
                  <a:pt x="7652" y="12816"/>
                </a:cubicBezTo>
                <a:cubicBezTo>
                  <a:pt x="8716" y="12816"/>
                  <a:pt x="9784" y="12105"/>
                  <a:pt x="9869" y="10686"/>
                </a:cubicBezTo>
                <a:cubicBezTo>
                  <a:pt x="9896" y="10227"/>
                  <a:pt x="9901" y="9766"/>
                  <a:pt x="9894" y="9304"/>
                </a:cubicBezTo>
                <a:lnTo>
                  <a:pt x="9894" y="9304"/>
                </a:lnTo>
                <a:cubicBezTo>
                  <a:pt x="10365" y="9328"/>
                  <a:pt x="10836" y="9344"/>
                  <a:pt x="11303" y="9344"/>
                </a:cubicBezTo>
                <a:cubicBezTo>
                  <a:pt x="11834" y="9344"/>
                  <a:pt x="12359" y="9323"/>
                  <a:pt x="12873" y="9266"/>
                </a:cubicBezTo>
                <a:cubicBezTo>
                  <a:pt x="15487" y="8973"/>
                  <a:pt x="15543" y="5388"/>
                  <a:pt x="12873" y="5155"/>
                </a:cubicBezTo>
                <a:cubicBezTo>
                  <a:pt x="12490" y="5121"/>
                  <a:pt x="12101" y="5107"/>
                  <a:pt x="11709" y="5107"/>
                </a:cubicBezTo>
                <a:cubicBezTo>
                  <a:pt x="11047" y="5107"/>
                  <a:pt x="10375" y="5147"/>
                  <a:pt x="9706" y="5201"/>
                </a:cubicBezTo>
                <a:cubicBezTo>
                  <a:pt x="9631" y="3802"/>
                  <a:pt x="9484" y="2427"/>
                  <a:pt x="9135" y="1061"/>
                </a:cubicBezTo>
                <a:cubicBezTo>
                  <a:pt x="8954" y="352"/>
                  <a:pt x="8333" y="0"/>
                  <a:pt x="771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85671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>
            <a:spLocks noGrp="1"/>
          </p:cNvSpPr>
          <p:nvPr>
            <p:ph type="title"/>
          </p:nvPr>
        </p:nvSpPr>
        <p:spPr>
          <a:xfrm>
            <a:off x="2847400" y="2087667"/>
            <a:ext cx="6043200" cy="19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9"/>
          <p:cNvSpPr txBox="1">
            <a:spLocks noGrp="1"/>
          </p:cNvSpPr>
          <p:nvPr>
            <p:ph type="subTitle" idx="1"/>
          </p:nvPr>
        </p:nvSpPr>
        <p:spPr>
          <a:xfrm>
            <a:off x="2847400" y="4165533"/>
            <a:ext cx="6043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highlight>
                  <a:schemeClr val="lt2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9"/>
          <p:cNvSpPr/>
          <p:nvPr/>
        </p:nvSpPr>
        <p:spPr>
          <a:xfrm rot="7540182">
            <a:off x="-70884" y="-1486304"/>
            <a:ext cx="3694899" cy="3256795"/>
          </a:xfrm>
          <a:custGeom>
            <a:avLst/>
            <a:gdLst/>
            <a:ahLst/>
            <a:cxnLst/>
            <a:rect l="l" t="t" r="r" b="b"/>
            <a:pathLst>
              <a:path w="32310" h="28479" extrusionOk="0">
                <a:moveTo>
                  <a:pt x="10605" y="1"/>
                </a:moveTo>
                <a:cubicBezTo>
                  <a:pt x="7930" y="1"/>
                  <a:pt x="5207" y="589"/>
                  <a:pt x="3154" y="2265"/>
                </a:cubicBezTo>
                <a:cubicBezTo>
                  <a:pt x="1164" y="3886"/>
                  <a:pt x="0" y="6468"/>
                  <a:pt x="101" y="9032"/>
                </a:cubicBezTo>
                <a:cubicBezTo>
                  <a:pt x="200" y="11598"/>
                  <a:pt x="1566" y="14080"/>
                  <a:pt x="3674" y="15543"/>
                </a:cubicBezTo>
                <a:cubicBezTo>
                  <a:pt x="5483" y="16794"/>
                  <a:pt x="7695" y="17276"/>
                  <a:pt x="9752" y="18057"/>
                </a:cubicBezTo>
                <a:cubicBezTo>
                  <a:pt x="10917" y="18498"/>
                  <a:pt x="12041" y="19042"/>
                  <a:pt x="13111" y="19684"/>
                </a:cubicBezTo>
                <a:cubicBezTo>
                  <a:pt x="13737" y="20260"/>
                  <a:pt x="14318" y="20882"/>
                  <a:pt x="14848" y="21549"/>
                </a:cubicBezTo>
                <a:cubicBezTo>
                  <a:pt x="16479" y="23606"/>
                  <a:pt x="17687" y="26124"/>
                  <a:pt x="19922" y="27499"/>
                </a:cubicBezTo>
                <a:cubicBezTo>
                  <a:pt x="21009" y="28167"/>
                  <a:pt x="22263" y="28479"/>
                  <a:pt x="23531" y="28479"/>
                </a:cubicBezTo>
                <a:cubicBezTo>
                  <a:pt x="25400" y="28479"/>
                  <a:pt x="27299" y="27801"/>
                  <a:pt x="28738" y="26587"/>
                </a:cubicBezTo>
                <a:cubicBezTo>
                  <a:pt x="31156" y="24551"/>
                  <a:pt x="32310" y="21264"/>
                  <a:pt x="32165" y="18111"/>
                </a:cubicBezTo>
                <a:cubicBezTo>
                  <a:pt x="32018" y="14957"/>
                  <a:pt x="30684" y="11942"/>
                  <a:pt x="28831" y="9390"/>
                </a:cubicBezTo>
                <a:cubicBezTo>
                  <a:pt x="24876" y="3953"/>
                  <a:pt x="18411" y="421"/>
                  <a:pt x="11702" y="33"/>
                </a:cubicBezTo>
                <a:cubicBezTo>
                  <a:pt x="11339" y="12"/>
                  <a:pt x="10973" y="1"/>
                  <a:pt x="106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9" name="Google Shape;139;p9"/>
          <p:cNvGrpSpPr/>
          <p:nvPr/>
        </p:nvGrpSpPr>
        <p:grpSpPr>
          <a:xfrm>
            <a:off x="-551138" y="12"/>
            <a:ext cx="2337203" cy="2439184"/>
            <a:chOff x="5306600" y="4411875"/>
            <a:chExt cx="956250" cy="997975"/>
          </a:xfrm>
        </p:grpSpPr>
        <p:sp>
          <p:nvSpPr>
            <p:cNvPr id="140" name="Google Shape;140;p9"/>
            <p:cNvSpPr/>
            <p:nvPr/>
          </p:nvSpPr>
          <p:spPr>
            <a:xfrm>
              <a:off x="5351200" y="4667175"/>
              <a:ext cx="911650" cy="742675"/>
            </a:xfrm>
            <a:custGeom>
              <a:avLst/>
              <a:gdLst/>
              <a:ahLst/>
              <a:cxnLst/>
              <a:rect l="l" t="t" r="r" b="b"/>
              <a:pathLst>
                <a:path w="36466" h="29707" extrusionOk="0">
                  <a:moveTo>
                    <a:pt x="19863" y="0"/>
                  </a:moveTo>
                  <a:cubicBezTo>
                    <a:pt x="18250" y="0"/>
                    <a:pt x="16633" y="198"/>
                    <a:pt x="15070" y="582"/>
                  </a:cubicBezTo>
                  <a:cubicBezTo>
                    <a:pt x="9943" y="1843"/>
                    <a:pt x="5291" y="5121"/>
                    <a:pt x="2611" y="9669"/>
                  </a:cubicBezTo>
                  <a:cubicBezTo>
                    <a:pt x="860" y="12638"/>
                    <a:pt x="1" y="16139"/>
                    <a:pt x="165" y="19577"/>
                  </a:cubicBezTo>
                  <a:cubicBezTo>
                    <a:pt x="101" y="20709"/>
                    <a:pt x="175" y="21840"/>
                    <a:pt x="422" y="22954"/>
                  </a:cubicBezTo>
                  <a:cubicBezTo>
                    <a:pt x="1174" y="26331"/>
                    <a:pt x="3926" y="29449"/>
                    <a:pt x="7379" y="29690"/>
                  </a:cubicBezTo>
                  <a:cubicBezTo>
                    <a:pt x="7537" y="29702"/>
                    <a:pt x="7694" y="29707"/>
                    <a:pt x="7850" y="29707"/>
                  </a:cubicBezTo>
                  <a:cubicBezTo>
                    <a:pt x="10301" y="29707"/>
                    <a:pt x="12598" y="28411"/>
                    <a:pt x="14976" y="27732"/>
                  </a:cubicBezTo>
                  <a:cubicBezTo>
                    <a:pt x="19782" y="26364"/>
                    <a:pt x="25192" y="27472"/>
                    <a:pt x="29687" y="25289"/>
                  </a:cubicBezTo>
                  <a:cubicBezTo>
                    <a:pt x="33918" y="23232"/>
                    <a:pt x="36466" y="18347"/>
                    <a:pt x="36137" y="13653"/>
                  </a:cubicBezTo>
                  <a:cubicBezTo>
                    <a:pt x="35808" y="8959"/>
                    <a:pt x="32815" y="4634"/>
                    <a:pt x="28740" y="2281"/>
                  </a:cubicBezTo>
                  <a:cubicBezTo>
                    <a:pt x="26059" y="732"/>
                    <a:pt x="22967" y="0"/>
                    <a:pt x="198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5475150" y="4797700"/>
              <a:ext cx="137075" cy="163625"/>
            </a:xfrm>
            <a:custGeom>
              <a:avLst/>
              <a:gdLst/>
              <a:ahLst/>
              <a:cxnLst/>
              <a:rect l="l" t="t" r="r" b="b"/>
              <a:pathLst>
                <a:path w="5483" h="6545" extrusionOk="0">
                  <a:moveTo>
                    <a:pt x="1353" y="1"/>
                  </a:moveTo>
                  <a:cubicBezTo>
                    <a:pt x="665" y="1"/>
                    <a:pt x="1" y="683"/>
                    <a:pt x="198" y="1459"/>
                  </a:cubicBezTo>
                  <a:cubicBezTo>
                    <a:pt x="397" y="2251"/>
                    <a:pt x="387" y="3078"/>
                    <a:pt x="629" y="3872"/>
                  </a:cubicBezTo>
                  <a:cubicBezTo>
                    <a:pt x="978" y="5009"/>
                    <a:pt x="1414" y="6169"/>
                    <a:pt x="2693" y="6484"/>
                  </a:cubicBezTo>
                  <a:cubicBezTo>
                    <a:pt x="2860" y="6525"/>
                    <a:pt x="3025" y="6545"/>
                    <a:pt x="3186" y="6545"/>
                  </a:cubicBezTo>
                  <a:cubicBezTo>
                    <a:pt x="4040" y="6545"/>
                    <a:pt x="4774" y="5989"/>
                    <a:pt x="5061" y="5139"/>
                  </a:cubicBezTo>
                  <a:cubicBezTo>
                    <a:pt x="5482" y="3892"/>
                    <a:pt x="4661" y="2865"/>
                    <a:pt x="3884" y="1976"/>
                  </a:cubicBezTo>
                  <a:cubicBezTo>
                    <a:pt x="3346" y="1362"/>
                    <a:pt x="2665" y="931"/>
                    <a:pt x="2115" y="343"/>
                  </a:cubicBezTo>
                  <a:cubicBezTo>
                    <a:pt x="1890" y="104"/>
                    <a:pt x="1620" y="1"/>
                    <a:pt x="13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5545075" y="5030575"/>
              <a:ext cx="151500" cy="190975"/>
            </a:xfrm>
            <a:custGeom>
              <a:avLst/>
              <a:gdLst/>
              <a:ahLst/>
              <a:cxnLst/>
              <a:rect l="l" t="t" r="r" b="b"/>
              <a:pathLst>
                <a:path w="6060" h="7639" extrusionOk="0">
                  <a:moveTo>
                    <a:pt x="1803" y="1"/>
                  </a:moveTo>
                  <a:cubicBezTo>
                    <a:pt x="1501" y="1"/>
                    <a:pt x="1199" y="76"/>
                    <a:pt x="937" y="228"/>
                  </a:cubicBezTo>
                  <a:cubicBezTo>
                    <a:pt x="241" y="637"/>
                    <a:pt x="1" y="1420"/>
                    <a:pt x="144" y="2180"/>
                  </a:cubicBezTo>
                  <a:cubicBezTo>
                    <a:pt x="482" y="3963"/>
                    <a:pt x="766" y="6277"/>
                    <a:pt x="2489" y="7307"/>
                  </a:cubicBezTo>
                  <a:cubicBezTo>
                    <a:pt x="2872" y="7536"/>
                    <a:pt x="3264" y="7638"/>
                    <a:pt x="3641" y="7638"/>
                  </a:cubicBezTo>
                  <a:cubicBezTo>
                    <a:pt x="4841" y="7638"/>
                    <a:pt x="5885" y="6597"/>
                    <a:pt x="5984" y="5302"/>
                  </a:cubicBezTo>
                  <a:cubicBezTo>
                    <a:pt x="6059" y="4290"/>
                    <a:pt x="5422" y="3244"/>
                    <a:pt x="4827" y="2444"/>
                  </a:cubicBezTo>
                  <a:cubicBezTo>
                    <a:pt x="4285" y="1718"/>
                    <a:pt x="3656" y="1145"/>
                    <a:pt x="3031" y="500"/>
                  </a:cubicBezTo>
                  <a:cubicBezTo>
                    <a:pt x="2713" y="170"/>
                    <a:pt x="2258" y="1"/>
                    <a:pt x="18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5370500" y="5032150"/>
              <a:ext cx="131425" cy="150825"/>
            </a:xfrm>
            <a:custGeom>
              <a:avLst/>
              <a:gdLst/>
              <a:ahLst/>
              <a:cxnLst/>
              <a:rect l="l" t="t" r="r" b="b"/>
              <a:pathLst>
                <a:path w="5257" h="6033" extrusionOk="0">
                  <a:moveTo>
                    <a:pt x="1468" y="0"/>
                  </a:moveTo>
                  <a:cubicBezTo>
                    <a:pt x="684" y="0"/>
                    <a:pt x="1" y="661"/>
                    <a:pt x="190" y="1640"/>
                  </a:cubicBezTo>
                  <a:cubicBezTo>
                    <a:pt x="471" y="3092"/>
                    <a:pt x="796" y="4933"/>
                    <a:pt x="2134" y="5768"/>
                  </a:cubicBezTo>
                  <a:cubicBezTo>
                    <a:pt x="2426" y="5950"/>
                    <a:pt x="2759" y="6033"/>
                    <a:pt x="3094" y="6033"/>
                  </a:cubicBezTo>
                  <a:cubicBezTo>
                    <a:pt x="4162" y="6033"/>
                    <a:pt x="5256" y="5192"/>
                    <a:pt x="5159" y="4030"/>
                  </a:cubicBezTo>
                  <a:cubicBezTo>
                    <a:pt x="5100" y="3327"/>
                    <a:pt x="4899" y="2828"/>
                    <a:pt x="4461" y="2275"/>
                  </a:cubicBezTo>
                  <a:cubicBezTo>
                    <a:pt x="4263" y="2028"/>
                    <a:pt x="4054" y="1803"/>
                    <a:pt x="3834" y="1576"/>
                  </a:cubicBezTo>
                  <a:cubicBezTo>
                    <a:pt x="3393" y="1120"/>
                    <a:pt x="2912" y="738"/>
                    <a:pt x="2415" y="343"/>
                  </a:cubicBezTo>
                  <a:cubicBezTo>
                    <a:pt x="2116" y="107"/>
                    <a:pt x="1784" y="0"/>
                    <a:pt x="14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5689850" y="4829800"/>
              <a:ext cx="159525" cy="182125"/>
            </a:xfrm>
            <a:custGeom>
              <a:avLst/>
              <a:gdLst/>
              <a:ahLst/>
              <a:cxnLst/>
              <a:rect l="l" t="t" r="r" b="b"/>
              <a:pathLst>
                <a:path w="6381" h="7285" extrusionOk="0">
                  <a:moveTo>
                    <a:pt x="2136" y="0"/>
                  </a:moveTo>
                  <a:cubicBezTo>
                    <a:pt x="1904" y="0"/>
                    <a:pt x="1664" y="49"/>
                    <a:pt x="1425" y="154"/>
                  </a:cubicBezTo>
                  <a:cubicBezTo>
                    <a:pt x="662" y="489"/>
                    <a:pt x="0" y="1474"/>
                    <a:pt x="352" y="2343"/>
                  </a:cubicBezTo>
                  <a:cubicBezTo>
                    <a:pt x="653" y="3086"/>
                    <a:pt x="951" y="3834"/>
                    <a:pt x="1259" y="4576"/>
                  </a:cubicBezTo>
                  <a:cubicBezTo>
                    <a:pt x="1733" y="5715"/>
                    <a:pt x="2090" y="6906"/>
                    <a:pt x="3456" y="7224"/>
                  </a:cubicBezTo>
                  <a:cubicBezTo>
                    <a:pt x="3633" y="7265"/>
                    <a:pt x="3807" y="7285"/>
                    <a:pt x="3975" y="7285"/>
                  </a:cubicBezTo>
                  <a:cubicBezTo>
                    <a:pt x="4885" y="7285"/>
                    <a:pt x="5641" y="6707"/>
                    <a:pt x="5965" y="5800"/>
                  </a:cubicBezTo>
                  <a:cubicBezTo>
                    <a:pt x="6381" y="4634"/>
                    <a:pt x="5711" y="3725"/>
                    <a:pt x="5086" y="2825"/>
                  </a:cubicBezTo>
                  <a:cubicBezTo>
                    <a:pt x="4643" y="2185"/>
                    <a:pt x="4190" y="1549"/>
                    <a:pt x="3743" y="912"/>
                  </a:cubicBezTo>
                  <a:cubicBezTo>
                    <a:pt x="3354" y="361"/>
                    <a:pt x="2771" y="0"/>
                    <a:pt x="21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5603800" y="4627675"/>
              <a:ext cx="144275" cy="160825"/>
            </a:xfrm>
            <a:custGeom>
              <a:avLst/>
              <a:gdLst/>
              <a:ahLst/>
              <a:cxnLst/>
              <a:rect l="l" t="t" r="r" b="b"/>
              <a:pathLst>
                <a:path w="5771" h="6433" extrusionOk="0">
                  <a:moveTo>
                    <a:pt x="1871" y="0"/>
                  </a:moveTo>
                  <a:cubicBezTo>
                    <a:pt x="1670" y="0"/>
                    <a:pt x="1462" y="43"/>
                    <a:pt x="1250" y="136"/>
                  </a:cubicBezTo>
                  <a:cubicBezTo>
                    <a:pt x="577" y="431"/>
                    <a:pt x="1" y="1293"/>
                    <a:pt x="307" y="2057"/>
                  </a:cubicBezTo>
                  <a:cubicBezTo>
                    <a:pt x="772" y="3215"/>
                    <a:pt x="1250" y="4351"/>
                    <a:pt x="1809" y="5467"/>
                  </a:cubicBezTo>
                  <a:cubicBezTo>
                    <a:pt x="2117" y="6082"/>
                    <a:pt x="2834" y="6433"/>
                    <a:pt x="3527" y="6433"/>
                  </a:cubicBezTo>
                  <a:cubicBezTo>
                    <a:pt x="3868" y="6433"/>
                    <a:pt x="4203" y="6348"/>
                    <a:pt x="4482" y="6168"/>
                  </a:cubicBezTo>
                  <a:cubicBezTo>
                    <a:pt x="5345" y="5612"/>
                    <a:pt x="5771" y="4417"/>
                    <a:pt x="5183" y="3495"/>
                  </a:cubicBezTo>
                  <a:cubicBezTo>
                    <a:pt x="4589" y="2560"/>
                    <a:pt x="3952" y="1685"/>
                    <a:pt x="3284" y="803"/>
                  </a:cubicBezTo>
                  <a:cubicBezTo>
                    <a:pt x="2924" y="327"/>
                    <a:pt x="2427" y="0"/>
                    <a:pt x="18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5820725" y="4665600"/>
              <a:ext cx="126425" cy="152850"/>
            </a:xfrm>
            <a:custGeom>
              <a:avLst/>
              <a:gdLst/>
              <a:ahLst/>
              <a:cxnLst/>
              <a:rect l="l" t="t" r="r" b="b"/>
              <a:pathLst>
                <a:path w="5057" h="6114" extrusionOk="0">
                  <a:moveTo>
                    <a:pt x="1729" y="1"/>
                  </a:moveTo>
                  <a:cubicBezTo>
                    <a:pt x="1461" y="1"/>
                    <a:pt x="1189" y="69"/>
                    <a:pt x="935" y="217"/>
                  </a:cubicBezTo>
                  <a:cubicBezTo>
                    <a:pt x="101" y="704"/>
                    <a:pt x="0" y="1634"/>
                    <a:pt x="351" y="2444"/>
                  </a:cubicBezTo>
                  <a:lnTo>
                    <a:pt x="1003" y="3950"/>
                  </a:lnTo>
                  <a:cubicBezTo>
                    <a:pt x="1255" y="4536"/>
                    <a:pt x="1442" y="5151"/>
                    <a:pt x="1928" y="5589"/>
                  </a:cubicBezTo>
                  <a:cubicBezTo>
                    <a:pt x="2285" y="5912"/>
                    <a:pt x="2774" y="6114"/>
                    <a:pt x="3258" y="6114"/>
                  </a:cubicBezTo>
                  <a:cubicBezTo>
                    <a:pt x="3553" y="6114"/>
                    <a:pt x="3846" y="6039"/>
                    <a:pt x="4107" y="5871"/>
                  </a:cubicBezTo>
                  <a:cubicBezTo>
                    <a:pt x="4836" y="5400"/>
                    <a:pt x="5056" y="4668"/>
                    <a:pt x="4933" y="3840"/>
                  </a:cubicBezTo>
                  <a:cubicBezTo>
                    <a:pt x="4841" y="3221"/>
                    <a:pt x="4383" y="2684"/>
                    <a:pt x="4051" y="2169"/>
                  </a:cubicBezTo>
                  <a:lnTo>
                    <a:pt x="3164" y="802"/>
                  </a:lnTo>
                  <a:cubicBezTo>
                    <a:pt x="2840" y="302"/>
                    <a:pt x="2293" y="1"/>
                    <a:pt x="17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5907800" y="4898375"/>
              <a:ext cx="142425" cy="169200"/>
            </a:xfrm>
            <a:custGeom>
              <a:avLst/>
              <a:gdLst/>
              <a:ahLst/>
              <a:cxnLst/>
              <a:rect l="l" t="t" r="r" b="b"/>
              <a:pathLst>
                <a:path w="5697" h="6768" extrusionOk="0">
                  <a:moveTo>
                    <a:pt x="1853" y="1"/>
                  </a:moveTo>
                  <a:cubicBezTo>
                    <a:pt x="1535" y="1"/>
                    <a:pt x="1219" y="79"/>
                    <a:pt x="971" y="223"/>
                  </a:cubicBezTo>
                  <a:cubicBezTo>
                    <a:pt x="326" y="600"/>
                    <a:pt x="0" y="1407"/>
                    <a:pt x="196" y="2126"/>
                  </a:cubicBezTo>
                  <a:cubicBezTo>
                    <a:pt x="546" y="3411"/>
                    <a:pt x="895" y="4659"/>
                    <a:pt x="1643" y="5778"/>
                  </a:cubicBezTo>
                  <a:cubicBezTo>
                    <a:pt x="2054" y="6394"/>
                    <a:pt x="2698" y="6768"/>
                    <a:pt x="3390" y="6768"/>
                  </a:cubicBezTo>
                  <a:cubicBezTo>
                    <a:pt x="3647" y="6768"/>
                    <a:pt x="3910" y="6716"/>
                    <a:pt x="4171" y="6606"/>
                  </a:cubicBezTo>
                  <a:cubicBezTo>
                    <a:pt x="5031" y="6244"/>
                    <a:pt x="5696" y="5169"/>
                    <a:pt x="5344" y="4219"/>
                  </a:cubicBezTo>
                  <a:cubicBezTo>
                    <a:pt x="5079" y="3502"/>
                    <a:pt x="4780" y="2830"/>
                    <a:pt x="4342" y="2203"/>
                  </a:cubicBezTo>
                  <a:cubicBezTo>
                    <a:pt x="3929" y="1609"/>
                    <a:pt x="3466" y="1051"/>
                    <a:pt x="3012" y="487"/>
                  </a:cubicBezTo>
                  <a:cubicBezTo>
                    <a:pt x="2744" y="153"/>
                    <a:pt x="2297" y="1"/>
                    <a:pt x="18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5774875" y="5085350"/>
              <a:ext cx="142025" cy="165150"/>
            </a:xfrm>
            <a:custGeom>
              <a:avLst/>
              <a:gdLst/>
              <a:ahLst/>
              <a:cxnLst/>
              <a:rect l="l" t="t" r="r" b="b"/>
              <a:pathLst>
                <a:path w="5681" h="6606" extrusionOk="0">
                  <a:moveTo>
                    <a:pt x="2208" y="0"/>
                  </a:moveTo>
                  <a:cubicBezTo>
                    <a:pt x="1965" y="0"/>
                    <a:pt x="1716" y="49"/>
                    <a:pt x="1471" y="152"/>
                  </a:cubicBezTo>
                  <a:cubicBezTo>
                    <a:pt x="682" y="486"/>
                    <a:pt x="1" y="1525"/>
                    <a:pt x="365" y="2407"/>
                  </a:cubicBezTo>
                  <a:cubicBezTo>
                    <a:pt x="631" y="3054"/>
                    <a:pt x="900" y="3701"/>
                    <a:pt x="1173" y="4344"/>
                  </a:cubicBezTo>
                  <a:cubicBezTo>
                    <a:pt x="1510" y="5144"/>
                    <a:pt x="1793" y="5812"/>
                    <a:pt x="2567" y="6306"/>
                  </a:cubicBezTo>
                  <a:cubicBezTo>
                    <a:pt x="2891" y="6513"/>
                    <a:pt x="3235" y="6605"/>
                    <a:pt x="3570" y="6605"/>
                  </a:cubicBezTo>
                  <a:cubicBezTo>
                    <a:pt x="4638" y="6605"/>
                    <a:pt x="5625" y="5670"/>
                    <a:pt x="5656" y="4532"/>
                  </a:cubicBezTo>
                  <a:cubicBezTo>
                    <a:pt x="5681" y="3674"/>
                    <a:pt x="5230" y="3029"/>
                    <a:pt x="4785" y="2346"/>
                  </a:cubicBezTo>
                  <a:cubicBezTo>
                    <a:pt x="4479" y="1874"/>
                    <a:pt x="4170" y="1403"/>
                    <a:pt x="3857" y="934"/>
                  </a:cubicBezTo>
                  <a:cubicBezTo>
                    <a:pt x="3472" y="352"/>
                    <a:pt x="2861" y="0"/>
                    <a:pt x="22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5306600" y="4854375"/>
              <a:ext cx="115200" cy="125150"/>
            </a:xfrm>
            <a:custGeom>
              <a:avLst/>
              <a:gdLst/>
              <a:ahLst/>
              <a:cxnLst/>
              <a:rect l="l" t="t" r="r" b="b"/>
              <a:pathLst>
                <a:path w="4608" h="5006" extrusionOk="0">
                  <a:moveTo>
                    <a:pt x="1522" y="0"/>
                  </a:moveTo>
                  <a:cubicBezTo>
                    <a:pt x="1217" y="0"/>
                    <a:pt x="912" y="97"/>
                    <a:pt x="671" y="283"/>
                  </a:cubicBezTo>
                  <a:cubicBezTo>
                    <a:pt x="124" y="706"/>
                    <a:pt x="1" y="1430"/>
                    <a:pt x="322" y="2038"/>
                  </a:cubicBezTo>
                  <a:cubicBezTo>
                    <a:pt x="542" y="2456"/>
                    <a:pt x="763" y="2874"/>
                    <a:pt x="983" y="3293"/>
                  </a:cubicBezTo>
                  <a:cubicBezTo>
                    <a:pt x="1289" y="3874"/>
                    <a:pt x="1543" y="4469"/>
                    <a:pt x="2150" y="4798"/>
                  </a:cubicBezTo>
                  <a:cubicBezTo>
                    <a:pt x="2404" y="4936"/>
                    <a:pt x="2681" y="5006"/>
                    <a:pt x="2955" y="5006"/>
                  </a:cubicBezTo>
                  <a:cubicBezTo>
                    <a:pt x="3298" y="5006"/>
                    <a:pt x="3638" y="4896"/>
                    <a:pt x="3928" y="4673"/>
                  </a:cubicBezTo>
                  <a:cubicBezTo>
                    <a:pt x="4471" y="4253"/>
                    <a:pt x="4607" y="3647"/>
                    <a:pt x="4500" y="2991"/>
                  </a:cubicBezTo>
                  <a:cubicBezTo>
                    <a:pt x="4395" y="2349"/>
                    <a:pt x="3837" y="1880"/>
                    <a:pt x="3409" y="1420"/>
                  </a:cubicBezTo>
                  <a:lnTo>
                    <a:pt x="2456" y="390"/>
                  </a:lnTo>
                  <a:cubicBezTo>
                    <a:pt x="2211" y="126"/>
                    <a:pt x="1867" y="0"/>
                    <a:pt x="15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5433500" y="4605850"/>
              <a:ext cx="141975" cy="154575"/>
            </a:xfrm>
            <a:custGeom>
              <a:avLst/>
              <a:gdLst/>
              <a:ahLst/>
              <a:cxnLst/>
              <a:rect l="l" t="t" r="r" b="b"/>
              <a:pathLst>
                <a:path w="5679" h="6183" extrusionOk="0">
                  <a:moveTo>
                    <a:pt x="2002" y="1"/>
                  </a:moveTo>
                  <a:cubicBezTo>
                    <a:pt x="1703" y="1"/>
                    <a:pt x="1402" y="81"/>
                    <a:pt x="1125" y="260"/>
                  </a:cubicBezTo>
                  <a:cubicBezTo>
                    <a:pt x="229" y="836"/>
                    <a:pt x="0" y="1863"/>
                    <a:pt x="458" y="2798"/>
                  </a:cubicBezTo>
                  <a:cubicBezTo>
                    <a:pt x="861" y="3621"/>
                    <a:pt x="1294" y="4418"/>
                    <a:pt x="1747" y="5214"/>
                  </a:cubicBezTo>
                  <a:cubicBezTo>
                    <a:pt x="2088" y="5815"/>
                    <a:pt x="2788" y="6183"/>
                    <a:pt x="3478" y="6183"/>
                  </a:cubicBezTo>
                  <a:cubicBezTo>
                    <a:pt x="3808" y="6183"/>
                    <a:pt x="4135" y="6099"/>
                    <a:pt x="4420" y="5915"/>
                  </a:cubicBezTo>
                  <a:cubicBezTo>
                    <a:pt x="5305" y="5344"/>
                    <a:pt x="5679" y="4182"/>
                    <a:pt x="5121" y="3243"/>
                  </a:cubicBezTo>
                  <a:cubicBezTo>
                    <a:pt x="4653" y="2453"/>
                    <a:pt x="4176" y="1684"/>
                    <a:pt x="3662" y="925"/>
                  </a:cubicBezTo>
                  <a:cubicBezTo>
                    <a:pt x="3290" y="377"/>
                    <a:pt x="2651" y="1"/>
                    <a:pt x="20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5706750" y="4485800"/>
              <a:ext cx="120250" cy="153000"/>
            </a:xfrm>
            <a:custGeom>
              <a:avLst/>
              <a:gdLst/>
              <a:ahLst/>
              <a:cxnLst/>
              <a:rect l="l" t="t" r="r" b="b"/>
              <a:pathLst>
                <a:path w="4810" h="6120" extrusionOk="0">
                  <a:moveTo>
                    <a:pt x="1597" y="0"/>
                  </a:moveTo>
                  <a:cubicBezTo>
                    <a:pt x="1268" y="0"/>
                    <a:pt x="937" y="105"/>
                    <a:pt x="692" y="301"/>
                  </a:cubicBezTo>
                  <a:cubicBezTo>
                    <a:pt x="111" y="763"/>
                    <a:pt x="0" y="1489"/>
                    <a:pt x="323" y="2146"/>
                  </a:cubicBezTo>
                  <a:cubicBezTo>
                    <a:pt x="741" y="2993"/>
                    <a:pt x="916" y="3899"/>
                    <a:pt x="1111" y="4815"/>
                  </a:cubicBezTo>
                  <a:cubicBezTo>
                    <a:pt x="1280" y="5607"/>
                    <a:pt x="2084" y="6120"/>
                    <a:pt x="2865" y="6120"/>
                  </a:cubicBezTo>
                  <a:cubicBezTo>
                    <a:pt x="3015" y="6120"/>
                    <a:pt x="3164" y="6101"/>
                    <a:pt x="3307" y="6061"/>
                  </a:cubicBezTo>
                  <a:cubicBezTo>
                    <a:pt x="4238" y="5806"/>
                    <a:pt x="4810" y="4799"/>
                    <a:pt x="4553" y="3867"/>
                  </a:cubicBezTo>
                  <a:cubicBezTo>
                    <a:pt x="4194" y="2567"/>
                    <a:pt x="3440" y="1427"/>
                    <a:pt x="2570" y="413"/>
                  </a:cubicBezTo>
                  <a:cubicBezTo>
                    <a:pt x="2328" y="131"/>
                    <a:pt x="1963" y="0"/>
                    <a:pt x="15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5943375" y="4598975"/>
              <a:ext cx="139400" cy="172450"/>
            </a:xfrm>
            <a:custGeom>
              <a:avLst/>
              <a:gdLst/>
              <a:ahLst/>
              <a:cxnLst/>
              <a:rect l="l" t="t" r="r" b="b"/>
              <a:pathLst>
                <a:path w="5576" h="6898" extrusionOk="0">
                  <a:moveTo>
                    <a:pt x="1790" y="0"/>
                  </a:moveTo>
                  <a:cubicBezTo>
                    <a:pt x="1582" y="0"/>
                    <a:pt x="1369" y="43"/>
                    <a:pt x="1156" y="137"/>
                  </a:cubicBezTo>
                  <a:cubicBezTo>
                    <a:pt x="391" y="473"/>
                    <a:pt x="1" y="1268"/>
                    <a:pt x="197" y="2091"/>
                  </a:cubicBezTo>
                  <a:cubicBezTo>
                    <a:pt x="509" y="3394"/>
                    <a:pt x="796" y="4706"/>
                    <a:pt x="1449" y="5891"/>
                  </a:cubicBezTo>
                  <a:cubicBezTo>
                    <a:pt x="1809" y="6543"/>
                    <a:pt x="2516" y="6897"/>
                    <a:pt x="3227" y="6897"/>
                  </a:cubicBezTo>
                  <a:cubicBezTo>
                    <a:pt x="3501" y="6897"/>
                    <a:pt x="3776" y="6845"/>
                    <a:pt x="4031" y="6737"/>
                  </a:cubicBezTo>
                  <a:cubicBezTo>
                    <a:pt x="4917" y="6363"/>
                    <a:pt x="5575" y="5274"/>
                    <a:pt x="5228" y="4299"/>
                  </a:cubicBezTo>
                  <a:cubicBezTo>
                    <a:pt x="4765" y="3002"/>
                    <a:pt x="4007" y="1931"/>
                    <a:pt x="3225" y="813"/>
                  </a:cubicBezTo>
                  <a:cubicBezTo>
                    <a:pt x="2879" y="321"/>
                    <a:pt x="2357" y="0"/>
                    <a:pt x="1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6039850" y="4814850"/>
              <a:ext cx="131500" cy="161150"/>
            </a:xfrm>
            <a:custGeom>
              <a:avLst/>
              <a:gdLst/>
              <a:ahLst/>
              <a:cxnLst/>
              <a:rect l="l" t="t" r="r" b="b"/>
              <a:pathLst>
                <a:path w="5260" h="6446" extrusionOk="0">
                  <a:moveTo>
                    <a:pt x="1869" y="1"/>
                  </a:moveTo>
                  <a:cubicBezTo>
                    <a:pt x="946" y="1"/>
                    <a:pt x="1" y="836"/>
                    <a:pt x="292" y="1943"/>
                  </a:cubicBezTo>
                  <a:cubicBezTo>
                    <a:pt x="422" y="2434"/>
                    <a:pt x="312" y="2857"/>
                    <a:pt x="449" y="3452"/>
                  </a:cubicBezTo>
                  <a:cubicBezTo>
                    <a:pt x="559" y="3938"/>
                    <a:pt x="689" y="4427"/>
                    <a:pt x="854" y="4896"/>
                  </a:cubicBezTo>
                  <a:cubicBezTo>
                    <a:pt x="1179" y="5818"/>
                    <a:pt x="1976" y="6446"/>
                    <a:pt x="2889" y="6446"/>
                  </a:cubicBezTo>
                  <a:cubicBezTo>
                    <a:pt x="3159" y="6446"/>
                    <a:pt x="3439" y="6391"/>
                    <a:pt x="3721" y="6272"/>
                  </a:cubicBezTo>
                  <a:cubicBezTo>
                    <a:pt x="4973" y="5743"/>
                    <a:pt x="5260" y="4419"/>
                    <a:pt x="4736" y="3258"/>
                  </a:cubicBezTo>
                  <a:cubicBezTo>
                    <a:pt x="4532" y="2804"/>
                    <a:pt x="4298" y="2365"/>
                    <a:pt x="4037" y="1942"/>
                  </a:cubicBezTo>
                  <a:cubicBezTo>
                    <a:pt x="3745" y="1474"/>
                    <a:pt x="3357" y="1194"/>
                    <a:pt x="3113" y="753"/>
                  </a:cubicBezTo>
                  <a:cubicBezTo>
                    <a:pt x="2822" y="225"/>
                    <a:pt x="2348" y="1"/>
                    <a:pt x="18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6097925" y="4645625"/>
              <a:ext cx="133450" cy="152850"/>
            </a:xfrm>
            <a:custGeom>
              <a:avLst/>
              <a:gdLst/>
              <a:ahLst/>
              <a:cxnLst/>
              <a:rect l="l" t="t" r="r" b="b"/>
              <a:pathLst>
                <a:path w="5338" h="6114" extrusionOk="0">
                  <a:moveTo>
                    <a:pt x="1953" y="0"/>
                  </a:moveTo>
                  <a:cubicBezTo>
                    <a:pt x="1727" y="0"/>
                    <a:pt x="1501" y="43"/>
                    <a:pt x="1294" y="131"/>
                  </a:cubicBezTo>
                  <a:cubicBezTo>
                    <a:pt x="581" y="432"/>
                    <a:pt x="0" y="1345"/>
                    <a:pt x="310" y="2135"/>
                  </a:cubicBezTo>
                  <a:cubicBezTo>
                    <a:pt x="644" y="2993"/>
                    <a:pt x="963" y="3849"/>
                    <a:pt x="1261" y="4719"/>
                  </a:cubicBezTo>
                  <a:cubicBezTo>
                    <a:pt x="1547" y="5552"/>
                    <a:pt x="2272" y="6114"/>
                    <a:pt x="3095" y="6114"/>
                  </a:cubicBezTo>
                  <a:cubicBezTo>
                    <a:pt x="3338" y="6114"/>
                    <a:pt x="3590" y="6065"/>
                    <a:pt x="3842" y="5959"/>
                  </a:cubicBezTo>
                  <a:cubicBezTo>
                    <a:pt x="4884" y="5518"/>
                    <a:pt x="5338" y="4244"/>
                    <a:pt x="4755" y="3246"/>
                  </a:cubicBezTo>
                  <a:cubicBezTo>
                    <a:pt x="4289" y="2448"/>
                    <a:pt x="3847" y="1643"/>
                    <a:pt x="3416" y="827"/>
                  </a:cubicBezTo>
                  <a:cubicBezTo>
                    <a:pt x="3131" y="287"/>
                    <a:pt x="2539" y="0"/>
                    <a:pt x="19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5923000" y="4411875"/>
              <a:ext cx="121900" cy="126050"/>
            </a:xfrm>
            <a:custGeom>
              <a:avLst/>
              <a:gdLst/>
              <a:ahLst/>
              <a:cxnLst/>
              <a:rect l="l" t="t" r="r" b="b"/>
              <a:pathLst>
                <a:path w="4876" h="5042" extrusionOk="0">
                  <a:moveTo>
                    <a:pt x="1803" y="1"/>
                  </a:moveTo>
                  <a:cubicBezTo>
                    <a:pt x="1400" y="1"/>
                    <a:pt x="918" y="178"/>
                    <a:pt x="641" y="481"/>
                  </a:cubicBezTo>
                  <a:cubicBezTo>
                    <a:pt x="1" y="1179"/>
                    <a:pt x="42" y="2106"/>
                    <a:pt x="641" y="2804"/>
                  </a:cubicBezTo>
                  <a:cubicBezTo>
                    <a:pt x="649" y="2813"/>
                    <a:pt x="658" y="2825"/>
                    <a:pt x="666" y="2833"/>
                  </a:cubicBezTo>
                  <a:cubicBezTo>
                    <a:pt x="691" y="2888"/>
                    <a:pt x="750" y="2948"/>
                    <a:pt x="779" y="2995"/>
                  </a:cubicBezTo>
                  <a:cubicBezTo>
                    <a:pt x="891" y="3166"/>
                    <a:pt x="975" y="3350"/>
                    <a:pt x="1077" y="3526"/>
                  </a:cubicBezTo>
                  <a:cubicBezTo>
                    <a:pt x="1166" y="3760"/>
                    <a:pt x="1258" y="3975"/>
                    <a:pt x="1413" y="4176"/>
                  </a:cubicBezTo>
                  <a:cubicBezTo>
                    <a:pt x="1714" y="4566"/>
                    <a:pt x="2057" y="4816"/>
                    <a:pt x="2537" y="4976"/>
                  </a:cubicBezTo>
                  <a:cubicBezTo>
                    <a:pt x="2671" y="5020"/>
                    <a:pt x="2814" y="5041"/>
                    <a:pt x="2958" y="5041"/>
                  </a:cubicBezTo>
                  <a:cubicBezTo>
                    <a:pt x="3534" y="5041"/>
                    <a:pt x="4144" y="4710"/>
                    <a:pt x="4409" y="4214"/>
                  </a:cubicBezTo>
                  <a:cubicBezTo>
                    <a:pt x="4876" y="3342"/>
                    <a:pt x="4678" y="2446"/>
                    <a:pt x="4107" y="1691"/>
                  </a:cubicBezTo>
                  <a:cubicBezTo>
                    <a:pt x="3765" y="1238"/>
                    <a:pt x="3413" y="829"/>
                    <a:pt x="2963" y="481"/>
                  </a:cubicBezTo>
                  <a:cubicBezTo>
                    <a:pt x="2603" y="202"/>
                    <a:pt x="2280" y="1"/>
                    <a:pt x="18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6" name="Google Shape;156;p9"/>
          <p:cNvSpPr/>
          <p:nvPr/>
        </p:nvSpPr>
        <p:spPr>
          <a:xfrm>
            <a:off x="8197400" y="-1945767"/>
            <a:ext cx="5411475" cy="4538264"/>
          </a:xfrm>
          <a:custGeom>
            <a:avLst/>
            <a:gdLst/>
            <a:ahLst/>
            <a:cxnLst/>
            <a:rect l="l" t="t" r="r" b="b"/>
            <a:pathLst>
              <a:path w="58731" h="49254" extrusionOk="0">
                <a:moveTo>
                  <a:pt x="12133" y="1"/>
                </a:moveTo>
                <a:cubicBezTo>
                  <a:pt x="9006" y="1"/>
                  <a:pt x="5178" y="2380"/>
                  <a:pt x="3194" y="7558"/>
                </a:cubicBezTo>
                <a:cubicBezTo>
                  <a:pt x="1" y="15891"/>
                  <a:pt x="2577" y="25180"/>
                  <a:pt x="11103" y="25180"/>
                </a:cubicBezTo>
                <a:cubicBezTo>
                  <a:pt x="11771" y="25180"/>
                  <a:pt x="12475" y="25123"/>
                  <a:pt x="13215" y="25004"/>
                </a:cubicBezTo>
                <a:cubicBezTo>
                  <a:pt x="14174" y="24915"/>
                  <a:pt x="15201" y="24757"/>
                  <a:pt x="16206" y="24757"/>
                </a:cubicBezTo>
                <a:cubicBezTo>
                  <a:pt x="16841" y="24757"/>
                  <a:pt x="17468" y="24821"/>
                  <a:pt x="18062" y="25004"/>
                </a:cubicBezTo>
                <a:cubicBezTo>
                  <a:pt x="23100" y="27514"/>
                  <a:pt x="19102" y="35409"/>
                  <a:pt x="22794" y="39382"/>
                </a:cubicBezTo>
                <a:cubicBezTo>
                  <a:pt x="24323" y="41406"/>
                  <a:pt x="26441" y="42167"/>
                  <a:pt x="28683" y="42167"/>
                </a:cubicBezTo>
                <a:cubicBezTo>
                  <a:pt x="30006" y="42167"/>
                  <a:pt x="31372" y="41902"/>
                  <a:pt x="32685" y="41476"/>
                </a:cubicBezTo>
                <a:cubicBezTo>
                  <a:pt x="34909" y="40480"/>
                  <a:pt x="36475" y="40064"/>
                  <a:pt x="37629" y="40064"/>
                </a:cubicBezTo>
                <a:cubicBezTo>
                  <a:pt x="41694" y="40064"/>
                  <a:pt x="40645" y="45232"/>
                  <a:pt x="45204" y="48447"/>
                </a:cubicBezTo>
                <a:cubicBezTo>
                  <a:pt x="46178" y="49005"/>
                  <a:pt x="47209" y="49254"/>
                  <a:pt x="48232" y="49254"/>
                </a:cubicBezTo>
                <a:cubicBezTo>
                  <a:pt x="50752" y="49254"/>
                  <a:pt x="53222" y="47744"/>
                  <a:pt x="54661" y="45617"/>
                </a:cubicBezTo>
                <a:cubicBezTo>
                  <a:pt x="58731" y="39519"/>
                  <a:pt x="55554" y="30472"/>
                  <a:pt x="48793" y="27879"/>
                </a:cubicBezTo>
                <a:cubicBezTo>
                  <a:pt x="47734" y="27217"/>
                  <a:pt x="46480" y="26979"/>
                  <a:pt x="45137" y="26979"/>
                </a:cubicBezTo>
                <a:cubicBezTo>
                  <a:pt x="41766" y="26979"/>
                  <a:pt x="37841" y="28476"/>
                  <a:pt x="35077" y="28476"/>
                </a:cubicBezTo>
                <a:cubicBezTo>
                  <a:pt x="33034" y="28476"/>
                  <a:pt x="31625" y="27659"/>
                  <a:pt x="31540" y="24820"/>
                </a:cubicBezTo>
                <a:cubicBezTo>
                  <a:pt x="31440" y="21029"/>
                  <a:pt x="32992" y="17465"/>
                  <a:pt x="31349" y="13779"/>
                </a:cubicBezTo>
                <a:cubicBezTo>
                  <a:pt x="30074" y="10878"/>
                  <a:pt x="27613" y="9743"/>
                  <a:pt x="24956" y="9743"/>
                </a:cubicBezTo>
                <a:cubicBezTo>
                  <a:pt x="22450" y="9743"/>
                  <a:pt x="19768" y="10753"/>
                  <a:pt x="17741" y="12242"/>
                </a:cubicBezTo>
                <a:cubicBezTo>
                  <a:pt x="17258" y="12520"/>
                  <a:pt x="15763" y="13545"/>
                  <a:pt x="14825" y="13545"/>
                </a:cubicBezTo>
                <a:cubicBezTo>
                  <a:pt x="14492" y="13545"/>
                  <a:pt x="14230" y="13416"/>
                  <a:pt x="14107" y="13078"/>
                </a:cubicBezTo>
                <a:cubicBezTo>
                  <a:pt x="13651" y="11819"/>
                  <a:pt x="15939" y="9390"/>
                  <a:pt x="16433" y="8315"/>
                </a:cubicBezTo>
                <a:cubicBezTo>
                  <a:pt x="18238" y="2967"/>
                  <a:pt x="15623" y="1"/>
                  <a:pt x="121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7" name="Google Shape;157;p9"/>
          <p:cNvSpPr/>
          <p:nvPr/>
        </p:nvSpPr>
        <p:spPr>
          <a:xfrm rot="726867">
            <a:off x="8915114" y="-1360245"/>
            <a:ext cx="3976055" cy="3487352"/>
          </a:xfrm>
          <a:custGeom>
            <a:avLst/>
            <a:gdLst/>
            <a:ahLst/>
            <a:cxnLst/>
            <a:rect l="l" t="t" r="r" b="b"/>
            <a:pathLst>
              <a:path w="43153" h="37849" extrusionOk="0">
                <a:moveTo>
                  <a:pt x="15997" y="455"/>
                </a:moveTo>
                <a:cubicBezTo>
                  <a:pt x="17584" y="455"/>
                  <a:pt x="19157" y="726"/>
                  <a:pt x="20631" y="1283"/>
                </a:cubicBezTo>
                <a:cubicBezTo>
                  <a:pt x="25322" y="3059"/>
                  <a:pt x="28617" y="7665"/>
                  <a:pt x="28647" y="12486"/>
                </a:cubicBezTo>
                <a:cubicBezTo>
                  <a:pt x="28652" y="13414"/>
                  <a:pt x="28541" y="14359"/>
                  <a:pt x="28434" y="15272"/>
                </a:cubicBezTo>
                <a:cubicBezTo>
                  <a:pt x="28327" y="16201"/>
                  <a:pt x="28215" y="17160"/>
                  <a:pt x="28220" y="18115"/>
                </a:cubicBezTo>
                <a:cubicBezTo>
                  <a:pt x="28232" y="20432"/>
                  <a:pt x="29048" y="22317"/>
                  <a:pt x="30460" y="23284"/>
                </a:cubicBezTo>
                <a:cubicBezTo>
                  <a:pt x="31536" y="24021"/>
                  <a:pt x="32803" y="24172"/>
                  <a:pt x="34096" y="24172"/>
                </a:cubicBezTo>
                <a:cubicBezTo>
                  <a:pt x="34548" y="24172"/>
                  <a:pt x="35003" y="24154"/>
                  <a:pt x="35454" y="24135"/>
                </a:cubicBezTo>
                <a:cubicBezTo>
                  <a:pt x="35901" y="24117"/>
                  <a:pt x="36353" y="24099"/>
                  <a:pt x="36801" y="24099"/>
                </a:cubicBezTo>
                <a:cubicBezTo>
                  <a:pt x="37888" y="24099"/>
                  <a:pt x="38954" y="24207"/>
                  <a:pt x="39878" y="24688"/>
                </a:cubicBezTo>
                <a:cubicBezTo>
                  <a:pt x="41920" y="25752"/>
                  <a:pt x="42610" y="28304"/>
                  <a:pt x="42235" y="30278"/>
                </a:cubicBezTo>
                <a:cubicBezTo>
                  <a:pt x="41780" y="32681"/>
                  <a:pt x="40039" y="34555"/>
                  <a:pt x="38657" y="35704"/>
                </a:cubicBezTo>
                <a:cubicBezTo>
                  <a:pt x="38096" y="36170"/>
                  <a:pt x="36462" y="37396"/>
                  <a:pt x="34793" y="37396"/>
                </a:cubicBezTo>
                <a:cubicBezTo>
                  <a:pt x="34300" y="37396"/>
                  <a:pt x="33803" y="37289"/>
                  <a:pt x="33331" y="37024"/>
                </a:cubicBezTo>
                <a:cubicBezTo>
                  <a:pt x="32063" y="36311"/>
                  <a:pt x="31575" y="34730"/>
                  <a:pt x="31387" y="33528"/>
                </a:cubicBezTo>
                <a:cubicBezTo>
                  <a:pt x="31318" y="33085"/>
                  <a:pt x="31272" y="32626"/>
                  <a:pt x="31226" y="32183"/>
                </a:cubicBezTo>
                <a:cubicBezTo>
                  <a:pt x="31125" y="31191"/>
                  <a:pt x="31022" y="30166"/>
                  <a:pt x="30659" y="29208"/>
                </a:cubicBezTo>
                <a:cubicBezTo>
                  <a:pt x="29613" y="26463"/>
                  <a:pt x="26798" y="25083"/>
                  <a:pt x="24514" y="24710"/>
                </a:cubicBezTo>
                <a:cubicBezTo>
                  <a:pt x="23884" y="24608"/>
                  <a:pt x="23244" y="24556"/>
                  <a:pt x="22604" y="24556"/>
                </a:cubicBezTo>
                <a:cubicBezTo>
                  <a:pt x="22584" y="24556"/>
                  <a:pt x="22564" y="24557"/>
                  <a:pt x="22544" y="24557"/>
                </a:cubicBezTo>
                <a:cubicBezTo>
                  <a:pt x="20523" y="24557"/>
                  <a:pt x="18538" y="24996"/>
                  <a:pt x="16772" y="25436"/>
                </a:cubicBezTo>
                <a:cubicBezTo>
                  <a:pt x="16435" y="25519"/>
                  <a:pt x="16097" y="25605"/>
                  <a:pt x="15758" y="25692"/>
                </a:cubicBezTo>
                <a:cubicBezTo>
                  <a:pt x="13633" y="26232"/>
                  <a:pt x="11436" y="26792"/>
                  <a:pt x="9231" y="26816"/>
                </a:cubicBezTo>
                <a:cubicBezTo>
                  <a:pt x="9188" y="26817"/>
                  <a:pt x="9145" y="26817"/>
                  <a:pt x="9103" y="26817"/>
                </a:cubicBezTo>
                <a:cubicBezTo>
                  <a:pt x="6293" y="26817"/>
                  <a:pt x="3868" y="25858"/>
                  <a:pt x="2424" y="24173"/>
                </a:cubicBezTo>
                <a:cubicBezTo>
                  <a:pt x="636" y="22088"/>
                  <a:pt x="458" y="19094"/>
                  <a:pt x="626" y="16950"/>
                </a:cubicBezTo>
                <a:cubicBezTo>
                  <a:pt x="742" y="15490"/>
                  <a:pt x="1010" y="14046"/>
                  <a:pt x="1428" y="12642"/>
                </a:cubicBezTo>
                <a:cubicBezTo>
                  <a:pt x="2259" y="9069"/>
                  <a:pt x="4180" y="5904"/>
                  <a:pt x="6833" y="3732"/>
                </a:cubicBezTo>
                <a:cubicBezTo>
                  <a:pt x="9446" y="1591"/>
                  <a:pt x="12748" y="455"/>
                  <a:pt x="15997" y="455"/>
                </a:cubicBezTo>
                <a:close/>
                <a:moveTo>
                  <a:pt x="15999" y="1"/>
                </a:moveTo>
                <a:cubicBezTo>
                  <a:pt x="12646" y="1"/>
                  <a:pt x="9240" y="1173"/>
                  <a:pt x="6546" y="3380"/>
                </a:cubicBezTo>
                <a:cubicBezTo>
                  <a:pt x="3814" y="5616"/>
                  <a:pt x="1839" y="8868"/>
                  <a:pt x="990" y="12526"/>
                </a:cubicBezTo>
                <a:cubicBezTo>
                  <a:pt x="564" y="13956"/>
                  <a:pt x="291" y="15427"/>
                  <a:pt x="174" y="16913"/>
                </a:cubicBezTo>
                <a:cubicBezTo>
                  <a:pt x="1" y="19143"/>
                  <a:pt x="190" y="22264"/>
                  <a:pt x="2080" y="24468"/>
                </a:cubicBezTo>
                <a:cubicBezTo>
                  <a:pt x="3611" y="26250"/>
                  <a:pt x="6164" y="27268"/>
                  <a:pt x="9096" y="27268"/>
                </a:cubicBezTo>
                <a:cubicBezTo>
                  <a:pt x="9142" y="27268"/>
                  <a:pt x="9189" y="27268"/>
                  <a:pt x="9236" y="27267"/>
                </a:cubicBezTo>
                <a:cubicBezTo>
                  <a:pt x="11494" y="27244"/>
                  <a:pt x="13719" y="26678"/>
                  <a:pt x="15870" y="26130"/>
                </a:cubicBezTo>
                <a:cubicBezTo>
                  <a:pt x="16207" y="26044"/>
                  <a:pt x="16545" y="25959"/>
                  <a:pt x="16881" y="25875"/>
                </a:cubicBezTo>
                <a:cubicBezTo>
                  <a:pt x="18620" y="25442"/>
                  <a:pt x="20574" y="25009"/>
                  <a:pt x="22548" y="25009"/>
                </a:cubicBezTo>
                <a:cubicBezTo>
                  <a:pt x="23179" y="25009"/>
                  <a:pt x="23812" y="25053"/>
                  <a:pt x="24442" y="25156"/>
                </a:cubicBezTo>
                <a:cubicBezTo>
                  <a:pt x="26601" y="25511"/>
                  <a:pt x="29257" y="26803"/>
                  <a:pt x="30235" y="29369"/>
                </a:cubicBezTo>
                <a:cubicBezTo>
                  <a:pt x="30577" y="30271"/>
                  <a:pt x="30678" y="31267"/>
                  <a:pt x="30775" y="32230"/>
                </a:cubicBezTo>
                <a:cubicBezTo>
                  <a:pt x="30821" y="32679"/>
                  <a:pt x="30867" y="33143"/>
                  <a:pt x="30939" y="33599"/>
                </a:cubicBezTo>
                <a:cubicBezTo>
                  <a:pt x="31142" y="34899"/>
                  <a:pt x="31683" y="36617"/>
                  <a:pt x="33108" y="37419"/>
                </a:cubicBezTo>
                <a:cubicBezTo>
                  <a:pt x="33655" y="37725"/>
                  <a:pt x="34224" y="37848"/>
                  <a:pt x="34786" y="37848"/>
                </a:cubicBezTo>
                <a:cubicBezTo>
                  <a:pt x="36609" y="37848"/>
                  <a:pt x="38349" y="36550"/>
                  <a:pt x="38946" y="36051"/>
                </a:cubicBezTo>
                <a:cubicBezTo>
                  <a:pt x="40385" y="34855"/>
                  <a:pt x="42200" y="32896"/>
                  <a:pt x="42679" y="30362"/>
                </a:cubicBezTo>
                <a:cubicBezTo>
                  <a:pt x="43153" y="27868"/>
                  <a:pt x="42062" y="25314"/>
                  <a:pt x="40087" y="24285"/>
                </a:cubicBezTo>
                <a:cubicBezTo>
                  <a:pt x="39077" y="23760"/>
                  <a:pt x="37947" y="23644"/>
                  <a:pt x="36803" y="23644"/>
                </a:cubicBezTo>
                <a:cubicBezTo>
                  <a:pt x="36347" y="23644"/>
                  <a:pt x="35888" y="23663"/>
                  <a:pt x="35434" y="23681"/>
                </a:cubicBezTo>
                <a:cubicBezTo>
                  <a:pt x="34971" y="23700"/>
                  <a:pt x="34516" y="23718"/>
                  <a:pt x="34071" y="23718"/>
                </a:cubicBezTo>
                <a:cubicBezTo>
                  <a:pt x="32839" y="23718"/>
                  <a:pt x="31692" y="23577"/>
                  <a:pt x="30717" y="22909"/>
                </a:cubicBezTo>
                <a:cubicBezTo>
                  <a:pt x="28887" y="21657"/>
                  <a:pt x="28678" y="19137"/>
                  <a:pt x="28673" y="18112"/>
                </a:cubicBezTo>
                <a:cubicBezTo>
                  <a:pt x="28670" y="17183"/>
                  <a:pt x="28778" y="16239"/>
                  <a:pt x="28885" y="15325"/>
                </a:cubicBezTo>
                <a:cubicBezTo>
                  <a:pt x="28992" y="14397"/>
                  <a:pt x="29104" y="13439"/>
                  <a:pt x="29099" y="12483"/>
                </a:cubicBezTo>
                <a:cubicBezTo>
                  <a:pt x="29070" y="7479"/>
                  <a:pt x="25653" y="2698"/>
                  <a:pt x="20791" y="858"/>
                </a:cubicBezTo>
                <a:cubicBezTo>
                  <a:pt x="19266" y="281"/>
                  <a:pt x="17639" y="1"/>
                  <a:pt x="1599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8" name="Google Shape;158;p9"/>
          <p:cNvSpPr/>
          <p:nvPr/>
        </p:nvSpPr>
        <p:spPr>
          <a:xfrm>
            <a:off x="-1450033" y="4500329"/>
            <a:ext cx="3128617" cy="2685801"/>
          </a:xfrm>
          <a:custGeom>
            <a:avLst/>
            <a:gdLst/>
            <a:ahLst/>
            <a:cxnLst/>
            <a:rect l="l" t="t" r="r" b="b"/>
            <a:pathLst>
              <a:path w="47627" h="40886" extrusionOk="0">
                <a:moveTo>
                  <a:pt x="14573" y="0"/>
                </a:moveTo>
                <a:cubicBezTo>
                  <a:pt x="12780" y="0"/>
                  <a:pt x="10811" y="700"/>
                  <a:pt x="8732" y="2318"/>
                </a:cubicBezTo>
                <a:cubicBezTo>
                  <a:pt x="3169" y="7584"/>
                  <a:pt x="55" y="15771"/>
                  <a:pt x="1" y="23373"/>
                </a:cubicBezTo>
                <a:cubicBezTo>
                  <a:pt x="797" y="31565"/>
                  <a:pt x="4816" y="34746"/>
                  <a:pt x="10006" y="34746"/>
                </a:cubicBezTo>
                <a:cubicBezTo>
                  <a:pt x="13512" y="34746"/>
                  <a:pt x="17553" y="33295"/>
                  <a:pt x="21497" y="30957"/>
                </a:cubicBezTo>
                <a:cubicBezTo>
                  <a:pt x="22692" y="30247"/>
                  <a:pt x="23702" y="29945"/>
                  <a:pt x="24578" y="29945"/>
                </a:cubicBezTo>
                <a:cubicBezTo>
                  <a:pt x="28268" y="29945"/>
                  <a:pt x="29574" y="35303"/>
                  <a:pt x="32253" y="38087"/>
                </a:cubicBezTo>
                <a:cubicBezTo>
                  <a:pt x="33962" y="40048"/>
                  <a:pt x="36033" y="40886"/>
                  <a:pt x="38063" y="40886"/>
                </a:cubicBezTo>
                <a:cubicBezTo>
                  <a:pt x="42963" y="40886"/>
                  <a:pt x="47626" y="36004"/>
                  <a:pt x="46407" y="30271"/>
                </a:cubicBezTo>
                <a:cubicBezTo>
                  <a:pt x="45717" y="23483"/>
                  <a:pt x="36803" y="21867"/>
                  <a:pt x="37513" y="18002"/>
                </a:cubicBezTo>
                <a:cubicBezTo>
                  <a:pt x="38001" y="16187"/>
                  <a:pt x="39672" y="14706"/>
                  <a:pt x="40602" y="13111"/>
                </a:cubicBezTo>
                <a:cubicBezTo>
                  <a:pt x="42625" y="9637"/>
                  <a:pt x="42972" y="5005"/>
                  <a:pt x="39767" y="2092"/>
                </a:cubicBezTo>
                <a:cubicBezTo>
                  <a:pt x="38427" y="874"/>
                  <a:pt x="36858" y="350"/>
                  <a:pt x="35272" y="350"/>
                </a:cubicBezTo>
                <a:cubicBezTo>
                  <a:pt x="32936" y="350"/>
                  <a:pt x="30563" y="1487"/>
                  <a:pt x="28823" y="3218"/>
                </a:cubicBezTo>
                <a:cubicBezTo>
                  <a:pt x="28706" y="3323"/>
                  <a:pt x="28594" y="3435"/>
                  <a:pt x="28484" y="3550"/>
                </a:cubicBezTo>
                <a:cubicBezTo>
                  <a:pt x="27446" y="4632"/>
                  <a:pt x="26071" y="5168"/>
                  <a:pt x="24703" y="5168"/>
                </a:cubicBezTo>
                <a:cubicBezTo>
                  <a:pt x="23207" y="5168"/>
                  <a:pt x="21719" y="4527"/>
                  <a:pt x="20689" y="3254"/>
                </a:cubicBezTo>
                <a:cubicBezTo>
                  <a:pt x="19074" y="1262"/>
                  <a:pt x="16982" y="0"/>
                  <a:pt x="1457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9959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"/>
          <p:cNvSpPr txBox="1">
            <a:spLocks noGrp="1"/>
          </p:cNvSpPr>
          <p:nvPr>
            <p:ph type="title"/>
          </p:nvPr>
        </p:nvSpPr>
        <p:spPr>
          <a:xfrm>
            <a:off x="960000" y="7965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body" idx="1"/>
          </p:nvPr>
        </p:nvSpPr>
        <p:spPr>
          <a:xfrm>
            <a:off x="960000" y="1650101"/>
            <a:ext cx="10272000" cy="5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4"/>
          <p:cNvSpPr/>
          <p:nvPr/>
        </p:nvSpPr>
        <p:spPr>
          <a:xfrm rot="2231467">
            <a:off x="10221588" y="-651342"/>
            <a:ext cx="2729832" cy="2343459"/>
          </a:xfrm>
          <a:custGeom>
            <a:avLst/>
            <a:gdLst/>
            <a:ahLst/>
            <a:cxnLst/>
            <a:rect l="l" t="t" r="r" b="b"/>
            <a:pathLst>
              <a:path w="47627" h="40886" extrusionOk="0">
                <a:moveTo>
                  <a:pt x="14573" y="0"/>
                </a:moveTo>
                <a:cubicBezTo>
                  <a:pt x="12780" y="0"/>
                  <a:pt x="10811" y="700"/>
                  <a:pt x="8732" y="2318"/>
                </a:cubicBezTo>
                <a:cubicBezTo>
                  <a:pt x="3169" y="7584"/>
                  <a:pt x="55" y="15771"/>
                  <a:pt x="1" y="23373"/>
                </a:cubicBezTo>
                <a:cubicBezTo>
                  <a:pt x="797" y="31565"/>
                  <a:pt x="4816" y="34746"/>
                  <a:pt x="10006" y="34746"/>
                </a:cubicBezTo>
                <a:cubicBezTo>
                  <a:pt x="13512" y="34746"/>
                  <a:pt x="17553" y="33295"/>
                  <a:pt x="21497" y="30957"/>
                </a:cubicBezTo>
                <a:cubicBezTo>
                  <a:pt x="22692" y="30247"/>
                  <a:pt x="23702" y="29945"/>
                  <a:pt x="24578" y="29945"/>
                </a:cubicBezTo>
                <a:cubicBezTo>
                  <a:pt x="28268" y="29945"/>
                  <a:pt x="29574" y="35303"/>
                  <a:pt x="32253" y="38087"/>
                </a:cubicBezTo>
                <a:cubicBezTo>
                  <a:pt x="33962" y="40048"/>
                  <a:pt x="36033" y="40886"/>
                  <a:pt x="38063" y="40886"/>
                </a:cubicBezTo>
                <a:cubicBezTo>
                  <a:pt x="42963" y="40886"/>
                  <a:pt x="47626" y="36004"/>
                  <a:pt x="46407" y="30271"/>
                </a:cubicBezTo>
                <a:cubicBezTo>
                  <a:pt x="45717" y="23483"/>
                  <a:pt x="36803" y="21867"/>
                  <a:pt x="37513" y="18002"/>
                </a:cubicBezTo>
                <a:cubicBezTo>
                  <a:pt x="38001" y="16187"/>
                  <a:pt x="39672" y="14706"/>
                  <a:pt x="40602" y="13111"/>
                </a:cubicBezTo>
                <a:cubicBezTo>
                  <a:pt x="42625" y="9637"/>
                  <a:pt x="42972" y="5005"/>
                  <a:pt x="39767" y="2092"/>
                </a:cubicBezTo>
                <a:cubicBezTo>
                  <a:pt x="38427" y="874"/>
                  <a:pt x="36858" y="350"/>
                  <a:pt x="35272" y="350"/>
                </a:cubicBezTo>
                <a:cubicBezTo>
                  <a:pt x="32936" y="350"/>
                  <a:pt x="30563" y="1487"/>
                  <a:pt x="28823" y="3218"/>
                </a:cubicBezTo>
                <a:cubicBezTo>
                  <a:pt x="28706" y="3323"/>
                  <a:pt x="28594" y="3435"/>
                  <a:pt x="28484" y="3550"/>
                </a:cubicBezTo>
                <a:cubicBezTo>
                  <a:pt x="27446" y="4632"/>
                  <a:pt x="26071" y="5168"/>
                  <a:pt x="24703" y="5168"/>
                </a:cubicBezTo>
                <a:cubicBezTo>
                  <a:pt x="23207" y="5168"/>
                  <a:pt x="21719" y="4527"/>
                  <a:pt x="20689" y="3254"/>
                </a:cubicBezTo>
                <a:cubicBezTo>
                  <a:pt x="19074" y="1262"/>
                  <a:pt x="16982" y="0"/>
                  <a:pt x="1457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4"/>
          <p:cNvSpPr/>
          <p:nvPr/>
        </p:nvSpPr>
        <p:spPr>
          <a:xfrm rot="1533010">
            <a:off x="10832977" y="-325732"/>
            <a:ext cx="1974328" cy="1915408"/>
          </a:xfrm>
          <a:custGeom>
            <a:avLst/>
            <a:gdLst/>
            <a:ahLst/>
            <a:cxnLst/>
            <a:rect l="l" t="t" r="r" b="b"/>
            <a:pathLst>
              <a:path w="34447" h="33419" extrusionOk="0">
                <a:moveTo>
                  <a:pt x="10274" y="1"/>
                </a:moveTo>
                <a:cubicBezTo>
                  <a:pt x="10226" y="1"/>
                  <a:pt x="10178" y="16"/>
                  <a:pt x="10137" y="46"/>
                </a:cubicBezTo>
                <a:cubicBezTo>
                  <a:pt x="6271" y="2898"/>
                  <a:pt x="3394" y="6485"/>
                  <a:pt x="1819" y="10415"/>
                </a:cubicBezTo>
                <a:cubicBezTo>
                  <a:pt x="65" y="14796"/>
                  <a:pt x="0" y="19600"/>
                  <a:pt x="1640" y="23595"/>
                </a:cubicBezTo>
                <a:cubicBezTo>
                  <a:pt x="3569" y="28290"/>
                  <a:pt x="7914" y="31906"/>
                  <a:pt x="12978" y="33032"/>
                </a:cubicBezTo>
                <a:cubicBezTo>
                  <a:pt x="14139" y="33289"/>
                  <a:pt x="15325" y="33419"/>
                  <a:pt x="16515" y="33419"/>
                </a:cubicBezTo>
                <a:cubicBezTo>
                  <a:pt x="16523" y="33419"/>
                  <a:pt x="16530" y="33419"/>
                  <a:pt x="16538" y="33419"/>
                </a:cubicBezTo>
                <a:cubicBezTo>
                  <a:pt x="20409" y="33419"/>
                  <a:pt x="24285" y="32082"/>
                  <a:pt x="27389" y="29597"/>
                </a:cubicBezTo>
                <a:cubicBezTo>
                  <a:pt x="31306" y="26460"/>
                  <a:pt x="33859" y="21521"/>
                  <a:pt x="34217" y="16383"/>
                </a:cubicBezTo>
                <a:cubicBezTo>
                  <a:pt x="34446" y="13096"/>
                  <a:pt x="33809" y="9995"/>
                  <a:pt x="32372" y="7416"/>
                </a:cubicBezTo>
                <a:cubicBezTo>
                  <a:pt x="30792" y="4579"/>
                  <a:pt x="28238" y="2466"/>
                  <a:pt x="25364" y="1615"/>
                </a:cubicBezTo>
                <a:cubicBezTo>
                  <a:pt x="24355" y="1316"/>
                  <a:pt x="23285" y="1169"/>
                  <a:pt x="22191" y="1169"/>
                </a:cubicBezTo>
                <a:cubicBezTo>
                  <a:pt x="20026" y="1169"/>
                  <a:pt x="17762" y="1745"/>
                  <a:pt x="15667" y="2864"/>
                </a:cubicBezTo>
                <a:cubicBezTo>
                  <a:pt x="13047" y="4263"/>
                  <a:pt x="10605" y="6514"/>
                  <a:pt x="8414" y="9553"/>
                </a:cubicBezTo>
                <a:cubicBezTo>
                  <a:pt x="6841" y="11728"/>
                  <a:pt x="5784" y="13761"/>
                  <a:pt x="5180" y="15762"/>
                </a:cubicBezTo>
                <a:cubicBezTo>
                  <a:pt x="4444" y="18206"/>
                  <a:pt x="4395" y="20624"/>
                  <a:pt x="5037" y="22752"/>
                </a:cubicBezTo>
                <a:cubicBezTo>
                  <a:pt x="6054" y="26115"/>
                  <a:pt x="8893" y="28860"/>
                  <a:pt x="12450" y="29915"/>
                </a:cubicBezTo>
                <a:cubicBezTo>
                  <a:pt x="13545" y="30240"/>
                  <a:pt x="14705" y="30400"/>
                  <a:pt x="15881" y="30400"/>
                </a:cubicBezTo>
                <a:cubicBezTo>
                  <a:pt x="18232" y="30400"/>
                  <a:pt x="20650" y="29763"/>
                  <a:pt x="22766" y="28539"/>
                </a:cubicBezTo>
                <a:cubicBezTo>
                  <a:pt x="25708" y="26834"/>
                  <a:pt x="28143" y="24018"/>
                  <a:pt x="29617" y="20609"/>
                </a:cubicBezTo>
                <a:cubicBezTo>
                  <a:pt x="31024" y="17357"/>
                  <a:pt x="31642" y="12683"/>
                  <a:pt x="29155" y="9312"/>
                </a:cubicBezTo>
                <a:cubicBezTo>
                  <a:pt x="27527" y="7107"/>
                  <a:pt x="24685" y="5865"/>
                  <a:pt x="21747" y="5865"/>
                </a:cubicBezTo>
                <a:cubicBezTo>
                  <a:pt x="20505" y="5865"/>
                  <a:pt x="19247" y="6086"/>
                  <a:pt x="18055" y="6550"/>
                </a:cubicBezTo>
                <a:cubicBezTo>
                  <a:pt x="14528" y="7923"/>
                  <a:pt x="11640" y="11123"/>
                  <a:pt x="10132" y="15324"/>
                </a:cubicBezTo>
                <a:cubicBezTo>
                  <a:pt x="9461" y="17196"/>
                  <a:pt x="9191" y="18868"/>
                  <a:pt x="9308" y="20441"/>
                </a:cubicBezTo>
                <a:cubicBezTo>
                  <a:pt x="9446" y="22332"/>
                  <a:pt x="10175" y="24021"/>
                  <a:pt x="11357" y="25193"/>
                </a:cubicBezTo>
                <a:cubicBezTo>
                  <a:pt x="12604" y="26431"/>
                  <a:pt x="14446" y="27099"/>
                  <a:pt x="16373" y="27099"/>
                </a:cubicBezTo>
                <a:cubicBezTo>
                  <a:pt x="17256" y="27099"/>
                  <a:pt x="18157" y="26959"/>
                  <a:pt x="19026" y="26669"/>
                </a:cubicBezTo>
                <a:cubicBezTo>
                  <a:pt x="21330" y="25902"/>
                  <a:pt x="23436" y="24235"/>
                  <a:pt x="25280" y="21714"/>
                </a:cubicBezTo>
                <a:cubicBezTo>
                  <a:pt x="26823" y="19604"/>
                  <a:pt x="27682" y="17538"/>
                  <a:pt x="27832" y="15575"/>
                </a:cubicBezTo>
                <a:cubicBezTo>
                  <a:pt x="28018" y="13134"/>
                  <a:pt x="27007" y="10775"/>
                  <a:pt x="25254" y="9564"/>
                </a:cubicBezTo>
                <a:cubicBezTo>
                  <a:pt x="24318" y="8917"/>
                  <a:pt x="23152" y="8596"/>
                  <a:pt x="21937" y="8596"/>
                </a:cubicBezTo>
                <a:cubicBezTo>
                  <a:pt x="20604" y="8596"/>
                  <a:pt x="19213" y="8983"/>
                  <a:pt x="18008" y="9752"/>
                </a:cubicBezTo>
                <a:cubicBezTo>
                  <a:pt x="16120" y="10956"/>
                  <a:pt x="14620" y="12958"/>
                  <a:pt x="13552" y="15703"/>
                </a:cubicBezTo>
                <a:cubicBezTo>
                  <a:pt x="12879" y="17434"/>
                  <a:pt x="12642" y="18833"/>
                  <a:pt x="12805" y="20109"/>
                </a:cubicBezTo>
                <a:cubicBezTo>
                  <a:pt x="13019" y="21778"/>
                  <a:pt x="14021" y="23198"/>
                  <a:pt x="15359" y="23728"/>
                </a:cubicBezTo>
                <a:cubicBezTo>
                  <a:pt x="15786" y="23898"/>
                  <a:pt x="16249" y="23981"/>
                  <a:pt x="16726" y="23981"/>
                </a:cubicBezTo>
                <a:cubicBezTo>
                  <a:pt x="17585" y="23981"/>
                  <a:pt x="18490" y="23710"/>
                  <a:pt x="19311" y="23185"/>
                </a:cubicBezTo>
                <a:cubicBezTo>
                  <a:pt x="20544" y="22398"/>
                  <a:pt x="21408" y="21203"/>
                  <a:pt x="22022" y="20250"/>
                </a:cubicBezTo>
                <a:cubicBezTo>
                  <a:pt x="22665" y="19251"/>
                  <a:pt x="23401" y="17920"/>
                  <a:pt x="23380" y="16480"/>
                </a:cubicBezTo>
                <a:cubicBezTo>
                  <a:pt x="23358" y="15119"/>
                  <a:pt x="22458" y="13590"/>
                  <a:pt x="20988" y="13387"/>
                </a:cubicBezTo>
                <a:cubicBezTo>
                  <a:pt x="20871" y="13371"/>
                  <a:pt x="20756" y="13363"/>
                  <a:pt x="20642" y="13363"/>
                </a:cubicBezTo>
                <a:cubicBezTo>
                  <a:pt x="19528" y="13363"/>
                  <a:pt x="18546" y="14103"/>
                  <a:pt x="17797" y="14771"/>
                </a:cubicBezTo>
                <a:cubicBezTo>
                  <a:pt x="16862" y="15604"/>
                  <a:pt x="15759" y="16750"/>
                  <a:pt x="15527" y="18221"/>
                </a:cubicBezTo>
                <a:cubicBezTo>
                  <a:pt x="15397" y="19047"/>
                  <a:pt x="15654" y="19964"/>
                  <a:pt x="16195" y="20613"/>
                </a:cubicBezTo>
                <a:cubicBezTo>
                  <a:pt x="16625" y="21126"/>
                  <a:pt x="17191" y="21416"/>
                  <a:pt x="17792" y="21429"/>
                </a:cubicBezTo>
                <a:cubicBezTo>
                  <a:pt x="17801" y="21429"/>
                  <a:pt x="17809" y="21429"/>
                  <a:pt x="17818" y="21429"/>
                </a:cubicBezTo>
                <a:cubicBezTo>
                  <a:pt x="18649" y="21429"/>
                  <a:pt x="19494" y="20886"/>
                  <a:pt x="19864" y="20081"/>
                </a:cubicBezTo>
                <a:cubicBezTo>
                  <a:pt x="20208" y="19337"/>
                  <a:pt x="20164" y="18391"/>
                  <a:pt x="19750" y="17611"/>
                </a:cubicBezTo>
                <a:cubicBezTo>
                  <a:pt x="19709" y="17533"/>
                  <a:pt x="19629" y="17488"/>
                  <a:pt x="19547" y="17488"/>
                </a:cubicBezTo>
                <a:cubicBezTo>
                  <a:pt x="19511" y="17488"/>
                  <a:pt x="19475" y="17497"/>
                  <a:pt x="19441" y="17515"/>
                </a:cubicBezTo>
                <a:cubicBezTo>
                  <a:pt x="19329" y="17574"/>
                  <a:pt x="19286" y="17714"/>
                  <a:pt x="19346" y="17824"/>
                </a:cubicBezTo>
                <a:cubicBezTo>
                  <a:pt x="19693" y="18481"/>
                  <a:pt x="19732" y="19273"/>
                  <a:pt x="19449" y="19890"/>
                </a:cubicBezTo>
                <a:cubicBezTo>
                  <a:pt x="19153" y="20531"/>
                  <a:pt x="18489" y="20972"/>
                  <a:pt x="17834" y="20972"/>
                </a:cubicBezTo>
                <a:cubicBezTo>
                  <a:pt x="17823" y="20972"/>
                  <a:pt x="17813" y="20972"/>
                  <a:pt x="17802" y="20971"/>
                </a:cubicBezTo>
                <a:cubicBezTo>
                  <a:pt x="17203" y="20958"/>
                  <a:pt x="16788" y="20609"/>
                  <a:pt x="16546" y="20320"/>
                </a:cubicBezTo>
                <a:cubicBezTo>
                  <a:pt x="16093" y="19776"/>
                  <a:pt x="15870" y="18982"/>
                  <a:pt x="15978" y="18294"/>
                </a:cubicBezTo>
                <a:cubicBezTo>
                  <a:pt x="16187" y="16964"/>
                  <a:pt x="17222" y="15894"/>
                  <a:pt x="18101" y="15112"/>
                </a:cubicBezTo>
                <a:cubicBezTo>
                  <a:pt x="18788" y="14500"/>
                  <a:pt x="19684" y="13821"/>
                  <a:pt x="20648" y="13821"/>
                </a:cubicBezTo>
                <a:cubicBezTo>
                  <a:pt x="20740" y="13821"/>
                  <a:pt x="20832" y="13827"/>
                  <a:pt x="20924" y="13840"/>
                </a:cubicBezTo>
                <a:cubicBezTo>
                  <a:pt x="22134" y="14008"/>
                  <a:pt x="22902" y="15344"/>
                  <a:pt x="22920" y="16486"/>
                </a:cubicBezTo>
                <a:cubicBezTo>
                  <a:pt x="22942" y="17803"/>
                  <a:pt x="22244" y="19057"/>
                  <a:pt x="21635" y="20004"/>
                </a:cubicBezTo>
                <a:cubicBezTo>
                  <a:pt x="21046" y="20917"/>
                  <a:pt x="20221" y="22061"/>
                  <a:pt x="19064" y="22800"/>
                </a:cubicBezTo>
                <a:cubicBezTo>
                  <a:pt x="18315" y="23278"/>
                  <a:pt x="17497" y="23525"/>
                  <a:pt x="16725" y="23525"/>
                </a:cubicBezTo>
                <a:cubicBezTo>
                  <a:pt x="16305" y="23525"/>
                  <a:pt x="15899" y="23452"/>
                  <a:pt x="15526" y="23304"/>
                </a:cubicBezTo>
                <a:cubicBezTo>
                  <a:pt x="14339" y="22833"/>
                  <a:pt x="13449" y="21557"/>
                  <a:pt x="13256" y="20051"/>
                </a:cubicBezTo>
                <a:cubicBezTo>
                  <a:pt x="13103" y="18855"/>
                  <a:pt x="13332" y="17527"/>
                  <a:pt x="13977" y="15869"/>
                </a:cubicBezTo>
                <a:cubicBezTo>
                  <a:pt x="15009" y="13216"/>
                  <a:pt x="16446" y="11289"/>
                  <a:pt x="18251" y="10138"/>
                </a:cubicBezTo>
                <a:cubicBezTo>
                  <a:pt x="19384" y="9416"/>
                  <a:pt x="20689" y="9051"/>
                  <a:pt x="21935" y="9051"/>
                </a:cubicBezTo>
                <a:cubicBezTo>
                  <a:pt x="23056" y="9051"/>
                  <a:pt x="24131" y="9346"/>
                  <a:pt x="24991" y="9941"/>
                </a:cubicBezTo>
                <a:cubicBezTo>
                  <a:pt x="26612" y="11060"/>
                  <a:pt x="27547" y="13259"/>
                  <a:pt x="27372" y="15540"/>
                </a:cubicBezTo>
                <a:cubicBezTo>
                  <a:pt x="27229" y="17418"/>
                  <a:pt x="26400" y="19405"/>
                  <a:pt x="24907" y="21444"/>
                </a:cubicBezTo>
                <a:cubicBezTo>
                  <a:pt x="23120" y="23888"/>
                  <a:pt x="21092" y="25501"/>
                  <a:pt x="18878" y="26236"/>
                </a:cubicBezTo>
                <a:cubicBezTo>
                  <a:pt x="18053" y="26511"/>
                  <a:pt x="17200" y="26643"/>
                  <a:pt x="16364" y="26643"/>
                </a:cubicBezTo>
                <a:cubicBezTo>
                  <a:pt x="14558" y="26643"/>
                  <a:pt x="12837" y="26023"/>
                  <a:pt x="11676" y="24870"/>
                </a:cubicBezTo>
                <a:cubicBezTo>
                  <a:pt x="10572" y="23774"/>
                  <a:pt x="9892" y="22189"/>
                  <a:pt x="9760" y="20407"/>
                </a:cubicBezTo>
                <a:cubicBezTo>
                  <a:pt x="9648" y="18901"/>
                  <a:pt x="9910" y="17288"/>
                  <a:pt x="10560" y="15479"/>
                </a:cubicBezTo>
                <a:cubicBezTo>
                  <a:pt x="12022" y="11401"/>
                  <a:pt x="14813" y="8302"/>
                  <a:pt x="18218" y="6977"/>
                </a:cubicBezTo>
                <a:cubicBezTo>
                  <a:pt x="19359" y="6533"/>
                  <a:pt x="20563" y="6321"/>
                  <a:pt x="21750" y="6321"/>
                </a:cubicBezTo>
                <a:cubicBezTo>
                  <a:pt x="24543" y="6321"/>
                  <a:pt x="27241" y="7496"/>
                  <a:pt x="28783" y="9585"/>
                </a:cubicBezTo>
                <a:cubicBezTo>
                  <a:pt x="31154" y="12798"/>
                  <a:pt x="30550" y="17291"/>
                  <a:pt x="29194" y="20427"/>
                </a:cubicBezTo>
                <a:cubicBezTo>
                  <a:pt x="27757" y="23746"/>
                  <a:pt x="25392" y="26487"/>
                  <a:pt x="22532" y="28142"/>
                </a:cubicBezTo>
                <a:cubicBezTo>
                  <a:pt x="20487" y="29326"/>
                  <a:pt x="18149" y="29942"/>
                  <a:pt x="15879" y="29942"/>
                </a:cubicBezTo>
                <a:cubicBezTo>
                  <a:pt x="14746" y="29942"/>
                  <a:pt x="13629" y="29788"/>
                  <a:pt x="12575" y="29475"/>
                </a:cubicBezTo>
                <a:cubicBezTo>
                  <a:pt x="9217" y="28480"/>
                  <a:pt x="6429" y="25787"/>
                  <a:pt x="5471" y="22619"/>
                </a:cubicBezTo>
                <a:cubicBezTo>
                  <a:pt x="4854" y="20576"/>
                  <a:pt x="4903" y="18251"/>
                  <a:pt x="5614" y="15894"/>
                </a:cubicBezTo>
                <a:cubicBezTo>
                  <a:pt x="6202" y="13940"/>
                  <a:pt x="7237" y="11954"/>
                  <a:pt x="8781" y="9819"/>
                </a:cubicBezTo>
                <a:cubicBezTo>
                  <a:pt x="10935" y="6839"/>
                  <a:pt x="13325" y="4633"/>
                  <a:pt x="15883" y="3267"/>
                </a:cubicBezTo>
                <a:cubicBezTo>
                  <a:pt x="17913" y="2184"/>
                  <a:pt x="20101" y="1625"/>
                  <a:pt x="22191" y="1625"/>
                </a:cubicBezTo>
                <a:cubicBezTo>
                  <a:pt x="23242" y="1625"/>
                  <a:pt x="24267" y="1766"/>
                  <a:pt x="25234" y="2052"/>
                </a:cubicBezTo>
                <a:cubicBezTo>
                  <a:pt x="27994" y="2870"/>
                  <a:pt x="30450" y="4905"/>
                  <a:pt x="31972" y="7638"/>
                </a:cubicBezTo>
                <a:cubicBezTo>
                  <a:pt x="33366" y="10140"/>
                  <a:pt x="33984" y="13152"/>
                  <a:pt x="33761" y="16351"/>
                </a:cubicBezTo>
                <a:cubicBezTo>
                  <a:pt x="33411" y="21363"/>
                  <a:pt x="30922" y="26180"/>
                  <a:pt x="27104" y="29240"/>
                </a:cubicBezTo>
                <a:cubicBezTo>
                  <a:pt x="24082" y="31661"/>
                  <a:pt x="20307" y="32961"/>
                  <a:pt x="16540" y="32961"/>
                </a:cubicBezTo>
                <a:cubicBezTo>
                  <a:pt x="15378" y="32961"/>
                  <a:pt x="14216" y="32838"/>
                  <a:pt x="13077" y="32584"/>
                </a:cubicBezTo>
                <a:cubicBezTo>
                  <a:pt x="8157" y="31492"/>
                  <a:pt x="3937" y="27979"/>
                  <a:pt x="2064" y="23420"/>
                </a:cubicBezTo>
                <a:cubicBezTo>
                  <a:pt x="468" y="19535"/>
                  <a:pt x="534" y="14855"/>
                  <a:pt x="2245" y="10584"/>
                </a:cubicBezTo>
                <a:cubicBezTo>
                  <a:pt x="3788" y="6733"/>
                  <a:pt x="6612" y="3216"/>
                  <a:pt x="10410" y="415"/>
                </a:cubicBezTo>
                <a:cubicBezTo>
                  <a:pt x="10511" y="339"/>
                  <a:pt x="10534" y="196"/>
                  <a:pt x="10458" y="94"/>
                </a:cubicBezTo>
                <a:cubicBezTo>
                  <a:pt x="10413" y="33"/>
                  <a:pt x="10344" y="1"/>
                  <a:pt x="1027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4"/>
          <p:cNvSpPr/>
          <p:nvPr/>
        </p:nvSpPr>
        <p:spPr>
          <a:xfrm rot="1225889">
            <a:off x="-951295" y="82326"/>
            <a:ext cx="1849572" cy="1630268"/>
          </a:xfrm>
          <a:custGeom>
            <a:avLst/>
            <a:gdLst/>
            <a:ahLst/>
            <a:cxnLst/>
            <a:rect l="l" t="t" r="r" b="b"/>
            <a:pathLst>
              <a:path w="32310" h="28479" extrusionOk="0">
                <a:moveTo>
                  <a:pt x="10605" y="1"/>
                </a:moveTo>
                <a:cubicBezTo>
                  <a:pt x="7930" y="1"/>
                  <a:pt x="5207" y="589"/>
                  <a:pt x="3154" y="2265"/>
                </a:cubicBezTo>
                <a:cubicBezTo>
                  <a:pt x="1164" y="3886"/>
                  <a:pt x="0" y="6468"/>
                  <a:pt x="101" y="9032"/>
                </a:cubicBezTo>
                <a:cubicBezTo>
                  <a:pt x="200" y="11598"/>
                  <a:pt x="1566" y="14080"/>
                  <a:pt x="3674" y="15543"/>
                </a:cubicBezTo>
                <a:cubicBezTo>
                  <a:pt x="5483" y="16794"/>
                  <a:pt x="7695" y="17276"/>
                  <a:pt x="9752" y="18057"/>
                </a:cubicBezTo>
                <a:cubicBezTo>
                  <a:pt x="10917" y="18498"/>
                  <a:pt x="12041" y="19042"/>
                  <a:pt x="13111" y="19684"/>
                </a:cubicBezTo>
                <a:cubicBezTo>
                  <a:pt x="13737" y="20260"/>
                  <a:pt x="14318" y="20882"/>
                  <a:pt x="14848" y="21549"/>
                </a:cubicBezTo>
                <a:cubicBezTo>
                  <a:pt x="16479" y="23606"/>
                  <a:pt x="17687" y="26124"/>
                  <a:pt x="19922" y="27499"/>
                </a:cubicBezTo>
                <a:cubicBezTo>
                  <a:pt x="21009" y="28167"/>
                  <a:pt x="22263" y="28479"/>
                  <a:pt x="23531" y="28479"/>
                </a:cubicBezTo>
                <a:cubicBezTo>
                  <a:pt x="25400" y="28479"/>
                  <a:pt x="27299" y="27801"/>
                  <a:pt x="28738" y="26587"/>
                </a:cubicBezTo>
                <a:cubicBezTo>
                  <a:pt x="31156" y="24551"/>
                  <a:pt x="32310" y="21264"/>
                  <a:pt x="32165" y="18111"/>
                </a:cubicBezTo>
                <a:cubicBezTo>
                  <a:pt x="32018" y="14957"/>
                  <a:pt x="30684" y="11942"/>
                  <a:pt x="28831" y="9390"/>
                </a:cubicBezTo>
                <a:cubicBezTo>
                  <a:pt x="24876" y="3953"/>
                  <a:pt x="18411" y="421"/>
                  <a:pt x="11702" y="33"/>
                </a:cubicBezTo>
                <a:cubicBezTo>
                  <a:pt x="11339" y="12"/>
                  <a:pt x="10973" y="1"/>
                  <a:pt x="106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4"/>
          <p:cNvSpPr/>
          <p:nvPr/>
        </p:nvSpPr>
        <p:spPr>
          <a:xfrm rot="154519">
            <a:off x="-2353767" y="3850378"/>
            <a:ext cx="4879797" cy="4092380"/>
          </a:xfrm>
          <a:custGeom>
            <a:avLst/>
            <a:gdLst/>
            <a:ahLst/>
            <a:cxnLst/>
            <a:rect l="l" t="t" r="r" b="b"/>
            <a:pathLst>
              <a:path w="58731" h="49254" extrusionOk="0">
                <a:moveTo>
                  <a:pt x="12133" y="1"/>
                </a:moveTo>
                <a:cubicBezTo>
                  <a:pt x="9006" y="1"/>
                  <a:pt x="5178" y="2380"/>
                  <a:pt x="3194" y="7558"/>
                </a:cubicBezTo>
                <a:cubicBezTo>
                  <a:pt x="1" y="15891"/>
                  <a:pt x="2577" y="25180"/>
                  <a:pt x="11103" y="25180"/>
                </a:cubicBezTo>
                <a:cubicBezTo>
                  <a:pt x="11771" y="25180"/>
                  <a:pt x="12475" y="25123"/>
                  <a:pt x="13215" y="25004"/>
                </a:cubicBezTo>
                <a:cubicBezTo>
                  <a:pt x="14174" y="24915"/>
                  <a:pt x="15201" y="24757"/>
                  <a:pt x="16206" y="24757"/>
                </a:cubicBezTo>
                <a:cubicBezTo>
                  <a:pt x="16841" y="24757"/>
                  <a:pt x="17468" y="24821"/>
                  <a:pt x="18062" y="25004"/>
                </a:cubicBezTo>
                <a:cubicBezTo>
                  <a:pt x="23100" y="27514"/>
                  <a:pt x="19102" y="35409"/>
                  <a:pt x="22794" y="39382"/>
                </a:cubicBezTo>
                <a:cubicBezTo>
                  <a:pt x="24323" y="41406"/>
                  <a:pt x="26441" y="42167"/>
                  <a:pt x="28683" y="42167"/>
                </a:cubicBezTo>
                <a:cubicBezTo>
                  <a:pt x="30006" y="42167"/>
                  <a:pt x="31372" y="41902"/>
                  <a:pt x="32685" y="41476"/>
                </a:cubicBezTo>
                <a:cubicBezTo>
                  <a:pt x="34909" y="40480"/>
                  <a:pt x="36475" y="40064"/>
                  <a:pt x="37629" y="40064"/>
                </a:cubicBezTo>
                <a:cubicBezTo>
                  <a:pt x="41694" y="40064"/>
                  <a:pt x="40645" y="45232"/>
                  <a:pt x="45204" y="48447"/>
                </a:cubicBezTo>
                <a:cubicBezTo>
                  <a:pt x="46178" y="49005"/>
                  <a:pt x="47209" y="49254"/>
                  <a:pt x="48232" y="49254"/>
                </a:cubicBezTo>
                <a:cubicBezTo>
                  <a:pt x="50752" y="49254"/>
                  <a:pt x="53222" y="47744"/>
                  <a:pt x="54661" y="45617"/>
                </a:cubicBezTo>
                <a:cubicBezTo>
                  <a:pt x="58731" y="39519"/>
                  <a:pt x="55554" y="30472"/>
                  <a:pt x="48793" y="27879"/>
                </a:cubicBezTo>
                <a:cubicBezTo>
                  <a:pt x="47734" y="27217"/>
                  <a:pt x="46480" y="26979"/>
                  <a:pt x="45137" y="26979"/>
                </a:cubicBezTo>
                <a:cubicBezTo>
                  <a:pt x="41766" y="26979"/>
                  <a:pt x="37841" y="28476"/>
                  <a:pt x="35077" y="28476"/>
                </a:cubicBezTo>
                <a:cubicBezTo>
                  <a:pt x="33034" y="28476"/>
                  <a:pt x="31625" y="27659"/>
                  <a:pt x="31540" y="24820"/>
                </a:cubicBezTo>
                <a:cubicBezTo>
                  <a:pt x="31440" y="21029"/>
                  <a:pt x="32992" y="17465"/>
                  <a:pt x="31349" y="13779"/>
                </a:cubicBezTo>
                <a:cubicBezTo>
                  <a:pt x="30074" y="10878"/>
                  <a:pt x="27613" y="9743"/>
                  <a:pt x="24956" y="9743"/>
                </a:cubicBezTo>
                <a:cubicBezTo>
                  <a:pt x="22450" y="9743"/>
                  <a:pt x="19768" y="10753"/>
                  <a:pt x="17741" y="12242"/>
                </a:cubicBezTo>
                <a:cubicBezTo>
                  <a:pt x="17258" y="12520"/>
                  <a:pt x="15763" y="13545"/>
                  <a:pt x="14825" y="13545"/>
                </a:cubicBezTo>
                <a:cubicBezTo>
                  <a:pt x="14492" y="13545"/>
                  <a:pt x="14230" y="13416"/>
                  <a:pt x="14107" y="13078"/>
                </a:cubicBezTo>
                <a:cubicBezTo>
                  <a:pt x="13651" y="11819"/>
                  <a:pt x="15939" y="9390"/>
                  <a:pt x="16433" y="8315"/>
                </a:cubicBezTo>
                <a:cubicBezTo>
                  <a:pt x="18238" y="2967"/>
                  <a:pt x="15623" y="1"/>
                  <a:pt x="121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4"/>
          <p:cNvSpPr/>
          <p:nvPr/>
        </p:nvSpPr>
        <p:spPr>
          <a:xfrm>
            <a:off x="338868" y="589668"/>
            <a:ext cx="687289" cy="615553"/>
          </a:xfrm>
          <a:custGeom>
            <a:avLst/>
            <a:gdLst/>
            <a:ahLst/>
            <a:cxnLst/>
            <a:rect l="l" t="t" r="r" b="b"/>
            <a:pathLst>
              <a:path w="38084" h="34109" extrusionOk="0">
                <a:moveTo>
                  <a:pt x="18993" y="0"/>
                </a:moveTo>
                <a:cubicBezTo>
                  <a:pt x="18235" y="0"/>
                  <a:pt x="17478" y="833"/>
                  <a:pt x="17357" y="2350"/>
                </a:cubicBezTo>
                <a:cubicBezTo>
                  <a:pt x="16993" y="5243"/>
                  <a:pt x="16630" y="8135"/>
                  <a:pt x="16264" y="11025"/>
                </a:cubicBezTo>
                <a:cubicBezTo>
                  <a:pt x="14867" y="8276"/>
                  <a:pt x="13470" y="5524"/>
                  <a:pt x="12071" y="2773"/>
                </a:cubicBezTo>
                <a:cubicBezTo>
                  <a:pt x="11778" y="2066"/>
                  <a:pt x="11108" y="1181"/>
                  <a:pt x="10327" y="1181"/>
                </a:cubicBezTo>
                <a:cubicBezTo>
                  <a:pt x="10133" y="1181"/>
                  <a:pt x="9931" y="1236"/>
                  <a:pt x="9727" y="1362"/>
                </a:cubicBezTo>
                <a:cubicBezTo>
                  <a:pt x="9123" y="1795"/>
                  <a:pt x="9260" y="2715"/>
                  <a:pt x="9462" y="3429"/>
                </a:cubicBezTo>
                <a:cubicBezTo>
                  <a:pt x="10392" y="6718"/>
                  <a:pt x="11322" y="10004"/>
                  <a:pt x="12250" y="13291"/>
                </a:cubicBezTo>
                <a:cubicBezTo>
                  <a:pt x="10978" y="12796"/>
                  <a:pt x="8294" y="12305"/>
                  <a:pt x="5760" y="12305"/>
                </a:cubicBezTo>
                <a:cubicBezTo>
                  <a:pt x="3174" y="12305"/>
                  <a:pt x="744" y="12816"/>
                  <a:pt x="125" y="14353"/>
                </a:cubicBezTo>
                <a:cubicBezTo>
                  <a:pt x="0" y="15406"/>
                  <a:pt x="1248" y="16032"/>
                  <a:pt x="2266" y="16333"/>
                </a:cubicBezTo>
                <a:cubicBezTo>
                  <a:pt x="5831" y="17388"/>
                  <a:pt x="9395" y="18444"/>
                  <a:pt x="12959" y="19501"/>
                </a:cubicBezTo>
                <a:cubicBezTo>
                  <a:pt x="9097" y="20538"/>
                  <a:pt x="5561" y="22761"/>
                  <a:pt x="2953" y="25791"/>
                </a:cubicBezTo>
                <a:cubicBezTo>
                  <a:pt x="1679" y="26977"/>
                  <a:pt x="1790" y="29020"/>
                  <a:pt x="3727" y="29020"/>
                </a:cubicBezTo>
                <a:cubicBezTo>
                  <a:pt x="3770" y="29020"/>
                  <a:pt x="3813" y="29019"/>
                  <a:pt x="3858" y="29017"/>
                </a:cubicBezTo>
                <a:cubicBezTo>
                  <a:pt x="7828" y="27781"/>
                  <a:pt x="11407" y="25298"/>
                  <a:pt x="15219" y="23594"/>
                </a:cubicBezTo>
                <a:lnTo>
                  <a:pt x="15219" y="23594"/>
                </a:lnTo>
                <a:cubicBezTo>
                  <a:pt x="13726" y="26201"/>
                  <a:pt x="12787" y="29119"/>
                  <a:pt x="12449" y="32102"/>
                </a:cubicBezTo>
                <a:cubicBezTo>
                  <a:pt x="12332" y="33140"/>
                  <a:pt x="13159" y="33828"/>
                  <a:pt x="13997" y="33828"/>
                </a:cubicBezTo>
                <a:cubicBezTo>
                  <a:pt x="14473" y="33828"/>
                  <a:pt x="14952" y="33606"/>
                  <a:pt x="15264" y="33101"/>
                </a:cubicBezTo>
                <a:cubicBezTo>
                  <a:pt x="16837" y="30558"/>
                  <a:pt x="18086" y="27827"/>
                  <a:pt x="18980" y="24975"/>
                </a:cubicBezTo>
                <a:cubicBezTo>
                  <a:pt x="19276" y="27887"/>
                  <a:pt x="20170" y="30732"/>
                  <a:pt x="21565" y="33303"/>
                </a:cubicBezTo>
                <a:cubicBezTo>
                  <a:pt x="21867" y="33860"/>
                  <a:pt x="22382" y="34109"/>
                  <a:pt x="22894" y="34109"/>
                </a:cubicBezTo>
                <a:cubicBezTo>
                  <a:pt x="23700" y="34109"/>
                  <a:pt x="24497" y="33492"/>
                  <a:pt x="24437" y="32497"/>
                </a:cubicBezTo>
                <a:cubicBezTo>
                  <a:pt x="24289" y="29954"/>
                  <a:pt x="23988" y="27422"/>
                  <a:pt x="23532" y="24917"/>
                </a:cubicBezTo>
                <a:lnTo>
                  <a:pt x="23532" y="24917"/>
                </a:lnTo>
                <a:cubicBezTo>
                  <a:pt x="25265" y="27915"/>
                  <a:pt x="28001" y="30321"/>
                  <a:pt x="31189" y="31662"/>
                </a:cubicBezTo>
                <a:cubicBezTo>
                  <a:pt x="31867" y="31965"/>
                  <a:pt x="32481" y="32101"/>
                  <a:pt x="33008" y="32101"/>
                </a:cubicBezTo>
                <a:cubicBezTo>
                  <a:pt x="35030" y="32101"/>
                  <a:pt x="35786" y="30106"/>
                  <a:pt x="34074" y="27890"/>
                </a:cubicBezTo>
                <a:cubicBezTo>
                  <a:pt x="32214" y="25256"/>
                  <a:pt x="29941" y="22941"/>
                  <a:pt x="27341" y="21035"/>
                </a:cubicBezTo>
                <a:lnTo>
                  <a:pt x="27341" y="21035"/>
                </a:lnTo>
                <a:cubicBezTo>
                  <a:pt x="28605" y="21340"/>
                  <a:pt x="29905" y="21490"/>
                  <a:pt x="31205" y="21490"/>
                </a:cubicBezTo>
                <a:cubicBezTo>
                  <a:pt x="32419" y="21490"/>
                  <a:pt x="33634" y="21359"/>
                  <a:pt x="34819" y="21099"/>
                </a:cubicBezTo>
                <a:cubicBezTo>
                  <a:pt x="36059" y="20831"/>
                  <a:pt x="36077" y="19060"/>
                  <a:pt x="34847" y="18755"/>
                </a:cubicBezTo>
                <a:cubicBezTo>
                  <a:pt x="32461" y="18164"/>
                  <a:pt x="30011" y="17867"/>
                  <a:pt x="27554" y="17867"/>
                </a:cubicBezTo>
                <a:cubicBezTo>
                  <a:pt x="27419" y="17867"/>
                  <a:pt x="27284" y="17868"/>
                  <a:pt x="27148" y="17870"/>
                </a:cubicBezTo>
                <a:cubicBezTo>
                  <a:pt x="30483" y="15161"/>
                  <a:pt x="34385" y="12987"/>
                  <a:pt x="37405" y="9953"/>
                </a:cubicBezTo>
                <a:cubicBezTo>
                  <a:pt x="38084" y="8599"/>
                  <a:pt x="37269" y="7886"/>
                  <a:pt x="36207" y="7886"/>
                </a:cubicBezTo>
                <a:cubicBezTo>
                  <a:pt x="35719" y="7886"/>
                  <a:pt x="35179" y="8036"/>
                  <a:pt x="34707" y="8345"/>
                </a:cubicBezTo>
                <a:cubicBezTo>
                  <a:pt x="31590" y="9901"/>
                  <a:pt x="28470" y="11454"/>
                  <a:pt x="25349" y="13006"/>
                </a:cubicBezTo>
                <a:cubicBezTo>
                  <a:pt x="26600" y="9980"/>
                  <a:pt x="27851" y="6951"/>
                  <a:pt x="29102" y="3921"/>
                </a:cubicBezTo>
                <a:cubicBezTo>
                  <a:pt x="29566" y="3024"/>
                  <a:pt x="29818" y="1431"/>
                  <a:pt x="28582" y="1094"/>
                </a:cubicBezTo>
                <a:cubicBezTo>
                  <a:pt x="28518" y="1082"/>
                  <a:pt x="28456" y="1076"/>
                  <a:pt x="28395" y="1076"/>
                </a:cubicBezTo>
                <a:cubicBezTo>
                  <a:pt x="27742" y="1076"/>
                  <a:pt x="27221" y="1734"/>
                  <a:pt x="26857" y="2317"/>
                </a:cubicBezTo>
                <a:cubicBezTo>
                  <a:pt x="24763" y="5682"/>
                  <a:pt x="22668" y="9047"/>
                  <a:pt x="20571" y="12412"/>
                </a:cubicBezTo>
                <a:cubicBezTo>
                  <a:pt x="21228" y="8979"/>
                  <a:pt x="21225" y="5452"/>
                  <a:pt x="20560" y="2020"/>
                </a:cubicBezTo>
                <a:cubicBezTo>
                  <a:pt x="20323" y="640"/>
                  <a:pt x="19658" y="0"/>
                  <a:pt x="18993" y="0"/>
                </a:cubicBezTo>
                <a:close/>
              </a:path>
            </a:pathLst>
          </a:custGeom>
          <a:solidFill>
            <a:srgbClr val="1833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4"/>
          <p:cNvSpPr/>
          <p:nvPr/>
        </p:nvSpPr>
        <p:spPr>
          <a:xfrm rot="-834548">
            <a:off x="-1706649" y="5004484"/>
            <a:ext cx="3585569" cy="3144861"/>
          </a:xfrm>
          <a:custGeom>
            <a:avLst/>
            <a:gdLst/>
            <a:ahLst/>
            <a:cxnLst/>
            <a:rect l="l" t="t" r="r" b="b"/>
            <a:pathLst>
              <a:path w="43153" h="37849" extrusionOk="0">
                <a:moveTo>
                  <a:pt x="15997" y="455"/>
                </a:moveTo>
                <a:cubicBezTo>
                  <a:pt x="17584" y="455"/>
                  <a:pt x="19157" y="726"/>
                  <a:pt x="20631" y="1283"/>
                </a:cubicBezTo>
                <a:cubicBezTo>
                  <a:pt x="25322" y="3059"/>
                  <a:pt x="28617" y="7665"/>
                  <a:pt x="28647" y="12486"/>
                </a:cubicBezTo>
                <a:cubicBezTo>
                  <a:pt x="28652" y="13414"/>
                  <a:pt x="28541" y="14359"/>
                  <a:pt x="28434" y="15272"/>
                </a:cubicBezTo>
                <a:cubicBezTo>
                  <a:pt x="28327" y="16201"/>
                  <a:pt x="28215" y="17160"/>
                  <a:pt x="28220" y="18115"/>
                </a:cubicBezTo>
                <a:cubicBezTo>
                  <a:pt x="28232" y="20432"/>
                  <a:pt x="29048" y="22317"/>
                  <a:pt x="30460" y="23284"/>
                </a:cubicBezTo>
                <a:cubicBezTo>
                  <a:pt x="31536" y="24021"/>
                  <a:pt x="32803" y="24172"/>
                  <a:pt x="34096" y="24172"/>
                </a:cubicBezTo>
                <a:cubicBezTo>
                  <a:pt x="34548" y="24172"/>
                  <a:pt x="35003" y="24154"/>
                  <a:pt x="35454" y="24135"/>
                </a:cubicBezTo>
                <a:cubicBezTo>
                  <a:pt x="35901" y="24117"/>
                  <a:pt x="36353" y="24099"/>
                  <a:pt x="36801" y="24099"/>
                </a:cubicBezTo>
                <a:cubicBezTo>
                  <a:pt x="37888" y="24099"/>
                  <a:pt x="38954" y="24207"/>
                  <a:pt x="39878" y="24688"/>
                </a:cubicBezTo>
                <a:cubicBezTo>
                  <a:pt x="41920" y="25752"/>
                  <a:pt x="42610" y="28304"/>
                  <a:pt x="42235" y="30278"/>
                </a:cubicBezTo>
                <a:cubicBezTo>
                  <a:pt x="41780" y="32681"/>
                  <a:pt x="40039" y="34555"/>
                  <a:pt x="38657" y="35704"/>
                </a:cubicBezTo>
                <a:cubicBezTo>
                  <a:pt x="38096" y="36170"/>
                  <a:pt x="36462" y="37396"/>
                  <a:pt x="34793" y="37396"/>
                </a:cubicBezTo>
                <a:cubicBezTo>
                  <a:pt x="34300" y="37396"/>
                  <a:pt x="33803" y="37289"/>
                  <a:pt x="33331" y="37024"/>
                </a:cubicBezTo>
                <a:cubicBezTo>
                  <a:pt x="32063" y="36311"/>
                  <a:pt x="31575" y="34730"/>
                  <a:pt x="31387" y="33528"/>
                </a:cubicBezTo>
                <a:cubicBezTo>
                  <a:pt x="31318" y="33085"/>
                  <a:pt x="31272" y="32626"/>
                  <a:pt x="31226" y="32183"/>
                </a:cubicBezTo>
                <a:cubicBezTo>
                  <a:pt x="31125" y="31191"/>
                  <a:pt x="31022" y="30166"/>
                  <a:pt x="30659" y="29208"/>
                </a:cubicBezTo>
                <a:cubicBezTo>
                  <a:pt x="29613" y="26463"/>
                  <a:pt x="26798" y="25083"/>
                  <a:pt x="24514" y="24710"/>
                </a:cubicBezTo>
                <a:cubicBezTo>
                  <a:pt x="23884" y="24608"/>
                  <a:pt x="23244" y="24556"/>
                  <a:pt x="22604" y="24556"/>
                </a:cubicBezTo>
                <a:cubicBezTo>
                  <a:pt x="22584" y="24556"/>
                  <a:pt x="22564" y="24557"/>
                  <a:pt x="22544" y="24557"/>
                </a:cubicBezTo>
                <a:cubicBezTo>
                  <a:pt x="20523" y="24557"/>
                  <a:pt x="18538" y="24996"/>
                  <a:pt x="16772" y="25436"/>
                </a:cubicBezTo>
                <a:cubicBezTo>
                  <a:pt x="16435" y="25519"/>
                  <a:pt x="16097" y="25605"/>
                  <a:pt x="15758" y="25692"/>
                </a:cubicBezTo>
                <a:cubicBezTo>
                  <a:pt x="13633" y="26232"/>
                  <a:pt x="11436" y="26792"/>
                  <a:pt x="9231" y="26816"/>
                </a:cubicBezTo>
                <a:cubicBezTo>
                  <a:pt x="9188" y="26817"/>
                  <a:pt x="9145" y="26817"/>
                  <a:pt x="9103" y="26817"/>
                </a:cubicBezTo>
                <a:cubicBezTo>
                  <a:pt x="6293" y="26817"/>
                  <a:pt x="3868" y="25858"/>
                  <a:pt x="2424" y="24173"/>
                </a:cubicBezTo>
                <a:cubicBezTo>
                  <a:pt x="636" y="22088"/>
                  <a:pt x="458" y="19094"/>
                  <a:pt x="626" y="16950"/>
                </a:cubicBezTo>
                <a:cubicBezTo>
                  <a:pt x="742" y="15490"/>
                  <a:pt x="1010" y="14046"/>
                  <a:pt x="1428" y="12642"/>
                </a:cubicBezTo>
                <a:cubicBezTo>
                  <a:pt x="2259" y="9069"/>
                  <a:pt x="4180" y="5904"/>
                  <a:pt x="6833" y="3732"/>
                </a:cubicBezTo>
                <a:cubicBezTo>
                  <a:pt x="9446" y="1591"/>
                  <a:pt x="12748" y="455"/>
                  <a:pt x="15997" y="455"/>
                </a:cubicBezTo>
                <a:close/>
                <a:moveTo>
                  <a:pt x="15999" y="1"/>
                </a:moveTo>
                <a:cubicBezTo>
                  <a:pt x="12646" y="1"/>
                  <a:pt x="9240" y="1173"/>
                  <a:pt x="6546" y="3380"/>
                </a:cubicBezTo>
                <a:cubicBezTo>
                  <a:pt x="3814" y="5616"/>
                  <a:pt x="1839" y="8868"/>
                  <a:pt x="990" y="12526"/>
                </a:cubicBezTo>
                <a:cubicBezTo>
                  <a:pt x="564" y="13956"/>
                  <a:pt x="291" y="15427"/>
                  <a:pt x="174" y="16913"/>
                </a:cubicBezTo>
                <a:cubicBezTo>
                  <a:pt x="1" y="19143"/>
                  <a:pt x="190" y="22264"/>
                  <a:pt x="2080" y="24468"/>
                </a:cubicBezTo>
                <a:cubicBezTo>
                  <a:pt x="3611" y="26250"/>
                  <a:pt x="6164" y="27268"/>
                  <a:pt x="9096" y="27268"/>
                </a:cubicBezTo>
                <a:cubicBezTo>
                  <a:pt x="9142" y="27268"/>
                  <a:pt x="9189" y="27268"/>
                  <a:pt x="9236" y="27267"/>
                </a:cubicBezTo>
                <a:cubicBezTo>
                  <a:pt x="11494" y="27244"/>
                  <a:pt x="13719" y="26678"/>
                  <a:pt x="15870" y="26130"/>
                </a:cubicBezTo>
                <a:cubicBezTo>
                  <a:pt x="16207" y="26044"/>
                  <a:pt x="16545" y="25959"/>
                  <a:pt x="16881" y="25875"/>
                </a:cubicBezTo>
                <a:cubicBezTo>
                  <a:pt x="18620" y="25442"/>
                  <a:pt x="20574" y="25009"/>
                  <a:pt x="22548" y="25009"/>
                </a:cubicBezTo>
                <a:cubicBezTo>
                  <a:pt x="23179" y="25009"/>
                  <a:pt x="23812" y="25053"/>
                  <a:pt x="24442" y="25156"/>
                </a:cubicBezTo>
                <a:cubicBezTo>
                  <a:pt x="26601" y="25511"/>
                  <a:pt x="29257" y="26803"/>
                  <a:pt x="30235" y="29369"/>
                </a:cubicBezTo>
                <a:cubicBezTo>
                  <a:pt x="30577" y="30271"/>
                  <a:pt x="30678" y="31267"/>
                  <a:pt x="30775" y="32230"/>
                </a:cubicBezTo>
                <a:cubicBezTo>
                  <a:pt x="30821" y="32679"/>
                  <a:pt x="30867" y="33143"/>
                  <a:pt x="30939" y="33599"/>
                </a:cubicBezTo>
                <a:cubicBezTo>
                  <a:pt x="31142" y="34899"/>
                  <a:pt x="31683" y="36617"/>
                  <a:pt x="33108" y="37419"/>
                </a:cubicBezTo>
                <a:cubicBezTo>
                  <a:pt x="33655" y="37725"/>
                  <a:pt x="34224" y="37848"/>
                  <a:pt x="34786" y="37848"/>
                </a:cubicBezTo>
                <a:cubicBezTo>
                  <a:pt x="36609" y="37848"/>
                  <a:pt x="38349" y="36550"/>
                  <a:pt x="38946" y="36051"/>
                </a:cubicBezTo>
                <a:cubicBezTo>
                  <a:pt x="40385" y="34855"/>
                  <a:pt x="42200" y="32896"/>
                  <a:pt x="42679" y="30362"/>
                </a:cubicBezTo>
                <a:cubicBezTo>
                  <a:pt x="43153" y="27868"/>
                  <a:pt x="42062" y="25314"/>
                  <a:pt x="40087" y="24285"/>
                </a:cubicBezTo>
                <a:cubicBezTo>
                  <a:pt x="39077" y="23760"/>
                  <a:pt x="37947" y="23644"/>
                  <a:pt x="36803" y="23644"/>
                </a:cubicBezTo>
                <a:cubicBezTo>
                  <a:pt x="36347" y="23644"/>
                  <a:pt x="35888" y="23663"/>
                  <a:pt x="35434" y="23681"/>
                </a:cubicBezTo>
                <a:cubicBezTo>
                  <a:pt x="34971" y="23700"/>
                  <a:pt x="34516" y="23718"/>
                  <a:pt x="34071" y="23718"/>
                </a:cubicBezTo>
                <a:cubicBezTo>
                  <a:pt x="32839" y="23718"/>
                  <a:pt x="31692" y="23577"/>
                  <a:pt x="30717" y="22909"/>
                </a:cubicBezTo>
                <a:cubicBezTo>
                  <a:pt x="28887" y="21657"/>
                  <a:pt x="28678" y="19137"/>
                  <a:pt x="28673" y="18112"/>
                </a:cubicBezTo>
                <a:cubicBezTo>
                  <a:pt x="28670" y="17183"/>
                  <a:pt x="28778" y="16239"/>
                  <a:pt x="28885" y="15325"/>
                </a:cubicBezTo>
                <a:cubicBezTo>
                  <a:pt x="28992" y="14397"/>
                  <a:pt x="29104" y="13439"/>
                  <a:pt x="29099" y="12483"/>
                </a:cubicBezTo>
                <a:cubicBezTo>
                  <a:pt x="29070" y="7479"/>
                  <a:pt x="25653" y="2698"/>
                  <a:pt x="20791" y="858"/>
                </a:cubicBezTo>
                <a:cubicBezTo>
                  <a:pt x="19266" y="281"/>
                  <a:pt x="17639" y="1"/>
                  <a:pt x="1599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4"/>
          <p:cNvSpPr/>
          <p:nvPr/>
        </p:nvSpPr>
        <p:spPr>
          <a:xfrm>
            <a:off x="75759" y="4659897"/>
            <a:ext cx="430923" cy="367521"/>
          </a:xfrm>
          <a:custGeom>
            <a:avLst/>
            <a:gdLst/>
            <a:ahLst/>
            <a:cxnLst/>
            <a:rect l="l" t="t" r="r" b="b"/>
            <a:pathLst>
              <a:path w="18426" h="15715" extrusionOk="0">
                <a:moveTo>
                  <a:pt x="9220" y="1"/>
                </a:moveTo>
                <a:cubicBezTo>
                  <a:pt x="8613" y="1"/>
                  <a:pt x="8012" y="384"/>
                  <a:pt x="7755" y="1066"/>
                </a:cubicBezTo>
                <a:cubicBezTo>
                  <a:pt x="7179" y="2595"/>
                  <a:pt x="7212" y="4306"/>
                  <a:pt x="7260" y="5962"/>
                </a:cubicBezTo>
                <a:cubicBezTo>
                  <a:pt x="5316" y="6016"/>
                  <a:pt x="3381" y="6158"/>
                  <a:pt x="1463" y="6467"/>
                </a:cubicBezTo>
                <a:cubicBezTo>
                  <a:pt x="0" y="6703"/>
                  <a:pt x="115" y="8990"/>
                  <a:pt x="1463" y="9310"/>
                </a:cubicBezTo>
                <a:cubicBezTo>
                  <a:pt x="3361" y="9761"/>
                  <a:pt x="5298" y="10036"/>
                  <a:pt x="7250" y="10223"/>
                </a:cubicBezTo>
                <a:cubicBezTo>
                  <a:pt x="7239" y="11497"/>
                  <a:pt x="7272" y="12773"/>
                  <a:pt x="7492" y="13977"/>
                </a:cubicBezTo>
                <a:cubicBezTo>
                  <a:pt x="7705" y="15137"/>
                  <a:pt x="8765" y="15715"/>
                  <a:pt x="9827" y="15715"/>
                </a:cubicBezTo>
                <a:cubicBezTo>
                  <a:pt x="10890" y="15715"/>
                  <a:pt x="11955" y="15135"/>
                  <a:pt x="12173" y="13977"/>
                </a:cubicBezTo>
                <a:cubicBezTo>
                  <a:pt x="12377" y="12889"/>
                  <a:pt x="12407" y="11731"/>
                  <a:pt x="12356" y="10569"/>
                </a:cubicBezTo>
                <a:lnTo>
                  <a:pt x="12356" y="10569"/>
                </a:lnTo>
                <a:cubicBezTo>
                  <a:pt x="13381" y="10620"/>
                  <a:pt x="14405" y="10666"/>
                  <a:pt x="15420" y="10720"/>
                </a:cubicBezTo>
                <a:cubicBezTo>
                  <a:pt x="15469" y="10723"/>
                  <a:pt x="15518" y="10724"/>
                  <a:pt x="15565" y="10724"/>
                </a:cubicBezTo>
                <a:cubicBezTo>
                  <a:pt x="18425" y="10724"/>
                  <a:pt x="18400" y="6085"/>
                  <a:pt x="15420" y="6030"/>
                </a:cubicBezTo>
                <a:cubicBezTo>
                  <a:pt x="14260" y="6008"/>
                  <a:pt x="13096" y="5977"/>
                  <a:pt x="11929" y="5956"/>
                </a:cubicBezTo>
                <a:cubicBezTo>
                  <a:pt x="11738" y="4134"/>
                  <a:pt x="11478" y="2239"/>
                  <a:pt x="10471" y="710"/>
                </a:cubicBezTo>
                <a:cubicBezTo>
                  <a:pt x="10151" y="224"/>
                  <a:pt x="9684" y="1"/>
                  <a:pt x="9220" y="1"/>
                </a:cubicBezTo>
                <a:close/>
              </a:path>
            </a:pathLst>
          </a:custGeom>
          <a:solidFill>
            <a:srgbClr val="1833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4"/>
          <p:cNvSpPr/>
          <p:nvPr/>
        </p:nvSpPr>
        <p:spPr>
          <a:xfrm rot="-6469698">
            <a:off x="11405296" y="4421851"/>
            <a:ext cx="2386763" cy="2103764"/>
          </a:xfrm>
          <a:custGeom>
            <a:avLst/>
            <a:gdLst/>
            <a:ahLst/>
            <a:cxnLst/>
            <a:rect l="l" t="t" r="r" b="b"/>
            <a:pathLst>
              <a:path w="32310" h="28479" extrusionOk="0">
                <a:moveTo>
                  <a:pt x="10605" y="1"/>
                </a:moveTo>
                <a:cubicBezTo>
                  <a:pt x="7930" y="1"/>
                  <a:pt x="5207" y="589"/>
                  <a:pt x="3154" y="2265"/>
                </a:cubicBezTo>
                <a:cubicBezTo>
                  <a:pt x="1164" y="3886"/>
                  <a:pt x="0" y="6468"/>
                  <a:pt x="101" y="9032"/>
                </a:cubicBezTo>
                <a:cubicBezTo>
                  <a:pt x="200" y="11598"/>
                  <a:pt x="1566" y="14080"/>
                  <a:pt x="3674" y="15543"/>
                </a:cubicBezTo>
                <a:cubicBezTo>
                  <a:pt x="5483" y="16794"/>
                  <a:pt x="7695" y="17276"/>
                  <a:pt x="9752" y="18057"/>
                </a:cubicBezTo>
                <a:cubicBezTo>
                  <a:pt x="10917" y="18498"/>
                  <a:pt x="12041" y="19042"/>
                  <a:pt x="13111" y="19684"/>
                </a:cubicBezTo>
                <a:cubicBezTo>
                  <a:pt x="13737" y="20260"/>
                  <a:pt x="14318" y="20882"/>
                  <a:pt x="14848" y="21549"/>
                </a:cubicBezTo>
                <a:cubicBezTo>
                  <a:pt x="16479" y="23606"/>
                  <a:pt x="17687" y="26124"/>
                  <a:pt x="19922" y="27499"/>
                </a:cubicBezTo>
                <a:cubicBezTo>
                  <a:pt x="21009" y="28167"/>
                  <a:pt x="22263" y="28479"/>
                  <a:pt x="23531" y="28479"/>
                </a:cubicBezTo>
                <a:cubicBezTo>
                  <a:pt x="25400" y="28479"/>
                  <a:pt x="27299" y="27801"/>
                  <a:pt x="28738" y="26587"/>
                </a:cubicBezTo>
                <a:cubicBezTo>
                  <a:pt x="31156" y="24551"/>
                  <a:pt x="32310" y="21264"/>
                  <a:pt x="32165" y="18111"/>
                </a:cubicBezTo>
                <a:cubicBezTo>
                  <a:pt x="32018" y="14957"/>
                  <a:pt x="30684" y="11942"/>
                  <a:pt x="28831" y="9390"/>
                </a:cubicBezTo>
                <a:cubicBezTo>
                  <a:pt x="24876" y="3953"/>
                  <a:pt x="18411" y="421"/>
                  <a:pt x="11702" y="33"/>
                </a:cubicBezTo>
                <a:cubicBezTo>
                  <a:pt x="11339" y="12"/>
                  <a:pt x="10973" y="1"/>
                  <a:pt x="1060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4"/>
          <p:cNvSpPr/>
          <p:nvPr/>
        </p:nvSpPr>
        <p:spPr>
          <a:xfrm>
            <a:off x="11471351" y="6026567"/>
            <a:ext cx="518100" cy="427200"/>
          </a:xfrm>
          <a:custGeom>
            <a:avLst/>
            <a:gdLst/>
            <a:ahLst/>
            <a:cxnLst/>
            <a:rect l="l" t="t" r="r" b="b"/>
            <a:pathLst>
              <a:path w="15543" h="12816" extrusionOk="0">
                <a:moveTo>
                  <a:pt x="7710" y="0"/>
                </a:moveTo>
                <a:cubicBezTo>
                  <a:pt x="7084" y="0"/>
                  <a:pt x="6456" y="356"/>
                  <a:pt x="6268" y="1061"/>
                </a:cubicBezTo>
                <a:cubicBezTo>
                  <a:pt x="5880" y="2534"/>
                  <a:pt x="5728" y="4024"/>
                  <a:pt x="5648" y="5540"/>
                </a:cubicBezTo>
                <a:cubicBezTo>
                  <a:pt x="4441" y="5634"/>
                  <a:pt x="3237" y="5719"/>
                  <a:pt x="2027" y="5770"/>
                </a:cubicBezTo>
                <a:cubicBezTo>
                  <a:pt x="19" y="5856"/>
                  <a:pt x="1" y="8868"/>
                  <a:pt x="2027" y="8905"/>
                </a:cubicBezTo>
                <a:cubicBezTo>
                  <a:pt x="3169" y="8925"/>
                  <a:pt x="4310" y="8980"/>
                  <a:pt x="5450" y="9040"/>
                </a:cubicBezTo>
                <a:cubicBezTo>
                  <a:pt x="5432" y="9590"/>
                  <a:pt x="5429" y="10140"/>
                  <a:pt x="5457" y="10686"/>
                </a:cubicBezTo>
                <a:cubicBezTo>
                  <a:pt x="5530" y="12107"/>
                  <a:pt x="6589" y="12816"/>
                  <a:pt x="7652" y="12816"/>
                </a:cubicBezTo>
                <a:cubicBezTo>
                  <a:pt x="8716" y="12816"/>
                  <a:pt x="9784" y="12105"/>
                  <a:pt x="9869" y="10686"/>
                </a:cubicBezTo>
                <a:cubicBezTo>
                  <a:pt x="9896" y="10227"/>
                  <a:pt x="9901" y="9766"/>
                  <a:pt x="9894" y="9304"/>
                </a:cubicBezTo>
                <a:lnTo>
                  <a:pt x="9894" y="9304"/>
                </a:lnTo>
                <a:cubicBezTo>
                  <a:pt x="10365" y="9328"/>
                  <a:pt x="10836" y="9344"/>
                  <a:pt x="11303" y="9344"/>
                </a:cubicBezTo>
                <a:cubicBezTo>
                  <a:pt x="11834" y="9344"/>
                  <a:pt x="12359" y="9323"/>
                  <a:pt x="12873" y="9266"/>
                </a:cubicBezTo>
                <a:cubicBezTo>
                  <a:pt x="15487" y="8973"/>
                  <a:pt x="15543" y="5388"/>
                  <a:pt x="12873" y="5155"/>
                </a:cubicBezTo>
                <a:cubicBezTo>
                  <a:pt x="12490" y="5121"/>
                  <a:pt x="12101" y="5107"/>
                  <a:pt x="11709" y="5107"/>
                </a:cubicBezTo>
                <a:cubicBezTo>
                  <a:pt x="11047" y="5107"/>
                  <a:pt x="10375" y="5147"/>
                  <a:pt x="9706" y="5201"/>
                </a:cubicBezTo>
                <a:cubicBezTo>
                  <a:pt x="9631" y="3802"/>
                  <a:pt x="9484" y="2427"/>
                  <a:pt x="9135" y="1061"/>
                </a:cubicBezTo>
                <a:cubicBezTo>
                  <a:pt x="8954" y="352"/>
                  <a:pt x="8333" y="0"/>
                  <a:pt x="7710" y="0"/>
                </a:cubicBezTo>
                <a:close/>
              </a:path>
            </a:pathLst>
          </a:custGeom>
          <a:solidFill>
            <a:srgbClr val="1833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75165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4"/>
          <p:cNvSpPr/>
          <p:nvPr/>
        </p:nvSpPr>
        <p:spPr>
          <a:xfrm rot="-1683495">
            <a:off x="45552" y="5761875"/>
            <a:ext cx="3694877" cy="3256775"/>
          </a:xfrm>
          <a:custGeom>
            <a:avLst/>
            <a:gdLst/>
            <a:ahLst/>
            <a:cxnLst/>
            <a:rect l="l" t="t" r="r" b="b"/>
            <a:pathLst>
              <a:path w="32310" h="28479" extrusionOk="0">
                <a:moveTo>
                  <a:pt x="10605" y="1"/>
                </a:moveTo>
                <a:cubicBezTo>
                  <a:pt x="7930" y="1"/>
                  <a:pt x="5207" y="589"/>
                  <a:pt x="3154" y="2265"/>
                </a:cubicBezTo>
                <a:cubicBezTo>
                  <a:pt x="1164" y="3886"/>
                  <a:pt x="0" y="6468"/>
                  <a:pt x="101" y="9032"/>
                </a:cubicBezTo>
                <a:cubicBezTo>
                  <a:pt x="200" y="11598"/>
                  <a:pt x="1566" y="14080"/>
                  <a:pt x="3674" y="15543"/>
                </a:cubicBezTo>
                <a:cubicBezTo>
                  <a:pt x="5483" y="16794"/>
                  <a:pt x="7695" y="17276"/>
                  <a:pt x="9752" y="18057"/>
                </a:cubicBezTo>
                <a:cubicBezTo>
                  <a:pt x="10917" y="18498"/>
                  <a:pt x="12041" y="19042"/>
                  <a:pt x="13111" y="19684"/>
                </a:cubicBezTo>
                <a:cubicBezTo>
                  <a:pt x="13737" y="20260"/>
                  <a:pt x="14318" y="20882"/>
                  <a:pt x="14848" y="21549"/>
                </a:cubicBezTo>
                <a:cubicBezTo>
                  <a:pt x="16479" y="23606"/>
                  <a:pt x="17687" y="26124"/>
                  <a:pt x="19922" y="27499"/>
                </a:cubicBezTo>
                <a:cubicBezTo>
                  <a:pt x="21009" y="28167"/>
                  <a:pt x="22263" y="28479"/>
                  <a:pt x="23531" y="28479"/>
                </a:cubicBezTo>
                <a:cubicBezTo>
                  <a:pt x="25400" y="28479"/>
                  <a:pt x="27299" y="27801"/>
                  <a:pt x="28738" y="26587"/>
                </a:cubicBezTo>
                <a:cubicBezTo>
                  <a:pt x="31156" y="24551"/>
                  <a:pt x="32310" y="21264"/>
                  <a:pt x="32165" y="18111"/>
                </a:cubicBezTo>
                <a:cubicBezTo>
                  <a:pt x="32018" y="14957"/>
                  <a:pt x="30684" y="11942"/>
                  <a:pt x="28831" y="9390"/>
                </a:cubicBezTo>
                <a:cubicBezTo>
                  <a:pt x="24876" y="3953"/>
                  <a:pt x="18411" y="421"/>
                  <a:pt x="11702" y="33"/>
                </a:cubicBezTo>
                <a:cubicBezTo>
                  <a:pt x="11339" y="12"/>
                  <a:pt x="10973" y="1"/>
                  <a:pt x="106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2" name="Google Shape;302;p14"/>
          <p:cNvSpPr txBox="1">
            <a:spLocks noGrp="1"/>
          </p:cNvSpPr>
          <p:nvPr>
            <p:ph type="title"/>
          </p:nvPr>
        </p:nvSpPr>
        <p:spPr>
          <a:xfrm>
            <a:off x="1414933" y="3602333"/>
            <a:ext cx="6756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03" name="Google Shape;303;p14"/>
          <p:cNvSpPr txBox="1">
            <a:spLocks noGrp="1"/>
          </p:cNvSpPr>
          <p:nvPr>
            <p:ph type="title" idx="2" hasCustomPrompt="1"/>
          </p:nvPr>
        </p:nvSpPr>
        <p:spPr>
          <a:xfrm>
            <a:off x="1414933" y="1914200"/>
            <a:ext cx="1995200" cy="158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4" name="Google Shape;304;p14"/>
          <p:cNvSpPr txBox="1">
            <a:spLocks noGrp="1"/>
          </p:cNvSpPr>
          <p:nvPr>
            <p:ph type="subTitle" idx="1"/>
          </p:nvPr>
        </p:nvSpPr>
        <p:spPr>
          <a:xfrm>
            <a:off x="1414933" y="4724733"/>
            <a:ext cx="67568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highlight>
                  <a:schemeClr val="lt2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14"/>
          <p:cNvSpPr/>
          <p:nvPr/>
        </p:nvSpPr>
        <p:spPr>
          <a:xfrm rot="-8946968">
            <a:off x="-191799" y="-903495"/>
            <a:ext cx="3870768" cy="2282804"/>
          </a:xfrm>
          <a:custGeom>
            <a:avLst/>
            <a:gdLst/>
            <a:ahLst/>
            <a:cxnLst/>
            <a:rect l="l" t="t" r="r" b="b"/>
            <a:pathLst>
              <a:path w="55206" h="32558" extrusionOk="0">
                <a:moveTo>
                  <a:pt x="31774" y="1"/>
                </a:moveTo>
                <a:cubicBezTo>
                  <a:pt x="27536" y="1"/>
                  <a:pt x="23500" y="1876"/>
                  <a:pt x="22349" y="6513"/>
                </a:cubicBezTo>
                <a:cubicBezTo>
                  <a:pt x="20691" y="16422"/>
                  <a:pt x="9582" y="7930"/>
                  <a:pt x="4445" y="15910"/>
                </a:cubicBezTo>
                <a:cubicBezTo>
                  <a:pt x="0" y="23100"/>
                  <a:pt x="7023" y="30851"/>
                  <a:pt x="14457" y="30851"/>
                </a:cubicBezTo>
                <a:cubicBezTo>
                  <a:pt x="15058" y="30851"/>
                  <a:pt x="15662" y="30801"/>
                  <a:pt x="16262" y="30695"/>
                </a:cubicBezTo>
                <a:cubicBezTo>
                  <a:pt x="18548" y="30585"/>
                  <a:pt x="20569" y="29724"/>
                  <a:pt x="22548" y="28766"/>
                </a:cubicBezTo>
                <a:cubicBezTo>
                  <a:pt x="23460" y="28324"/>
                  <a:pt x="24432" y="28114"/>
                  <a:pt x="25399" y="28114"/>
                </a:cubicBezTo>
                <a:cubicBezTo>
                  <a:pt x="27028" y="28114"/>
                  <a:pt x="28648" y="28710"/>
                  <a:pt x="29962" y="29798"/>
                </a:cubicBezTo>
                <a:cubicBezTo>
                  <a:pt x="29972" y="29808"/>
                  <a:pt x="29984" y="29818"/>
                  <a:pt x="29995" y="29826"/>
                </a:cubicBezTo>
                <a:cubicBezTo>
                  <a:pt x="32829" y="31734"/>
                  <a:pt x="35467" y="32558"/>
                  <a:pt x="37824" y="32558"/>
                </a:cubicBezTo>
                <a:cubicBezTo>
                  <a:pt x="50659" y="32558"/>
                  <a:pt x="55206" y="8145"/>
                  <a:pt x="38101" y="1364"/>
                </a:cubicBezTo>
                <a:cubicBezTo>
                  <a:pt x="36180" y="495"/>
                  <a:pt x="33950" y="1"/>
                  <a:pt x="3177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" name="Google Shape;306;p14"/>
          <p:cNvSpPr/>
          <p:nvPr/>
        </p:nvSpPr>
        <p:spPr>
          <a:xfrm rot="1394770">
            <a:off x="-64431" y="-1158107"/>
            <a:ext cx="2462456" cy="2125971"/>
          </a:xfrm>
          <a:custGeom>
            <a:avLst/>
            <a:gdLst/>
            <a:ahLst/>
            <a:cxnLst/>
            <a:rect l="l" t="t" r="r" b="b"/>
            <a:pathLst>
              <a:path w="35120" h="30321" extrusionOk="0">
                <a:moveTo>
                  <a:pt x="19267" y="453"/>
                </a:moveTo>
                <a:cubicBezTo>
                  <a:pt x="22174" y="453"/>
                  <a:pt x="24884" y="1067"/>
                  <a:pt x="27236" y="2274"/>
                </a:cubicBezTo>
                <a:cubicBezTo>
                  <a:pt x="31397" y="4410"/>
                  <a:pt x="34223" y="8510"/>
                  <a:pt x="34435" y="12716"/>
                </a:cubicBezTo>
                <a:cubicBezTo>
                  <a:pt x="34661" y="17238"/>
                  <a:pt x="31970" y="21902"/>
                  <a:pt x="27412" y="24892"/>
                </a:cubicBezTo>
                <a:cubicBezTo>
                  <a:pt x="23235" y="27636"/>
                  <a:pt x="18215" y="28734"/>
                  <a:pt x="13414" y="29511"/>
                </a:cubicBezTo>
                <a:cubicBezTo>
                  <a:pt x="12246" y="29700"/>
                  <a:pt x="11046" y="29867"/>
                  <a:pt x="9875" y="29867"/>
                </a:cubicBezTo>
                <a:cubicBezTo>
                  <a:pt x="8740" y="29867"/>
                  <a:pt x="7632" y="29710"/>
                  <a:pt x="6606" y="29264"/>
                </a:cubicBezTo>
                <a:cubicBezTo>
                  <a:pt x="3740" y="28018"/>
                  <a:pt x="2368" y="24879"/>
                  <a:pt x="1805" y="23118"/>
                </a:cubicBezTo>
                <a:cubicBezTo>
                  <a:pt x="465" y="18936"/>
                  <a:pt x="679" y="14303"/>
                  <a:pt x="2392" y="10409"/>
                </a:cubicBezTo>
                <a:cubicBezTo>
                  <a:pt x="2894" y="9268"/>
                  <a:pt x="3523" y="8189"/>
                  <a:pt x="4267" y="7190"/>
                </a:cubicBezTo>
                <a:cubicBezTo>
                  <a:pt x="5070" y="6005"/>
                  <a:pt x="6092" y="4951"/>
                  <a:pt x="7297" y="4061"/>
                </a:cubicBezTo>
                <a:lnTo>
                  <a:pt x="7437" y="3959"/>
                </a:lnTo>
                <a:cubicBezTo>
                  <a:pt x="8699" y="2978"/>
                  <a:pt x="10075" y="2204"/>
                  <a:pt x="11522" y="1660"/>
                </a:cubicBezTo>
                <a:cubicBezTo>
                  <a:pt x="12906" y="1143"/>
                  <a:pt x="14358" y="829"/>
                  <a:pt x="15831" y="726"/>
                </a:cubicBezTo>
                <a:cubicBezTo>
                  <a:pt x="16968" y="547"/>
                  <a:pt x="18117" y="455"/>
                  <a:pt x="19267" y="453"/>
                </a:cubicBezTo>
                <a:close/>
                <a:moveTo>
                  <a:pt x="19267" y="1"/>
                </a:moveTo>
                <a:cubicBezTo>
                  <a:pt x="18129" y="1"/>
                  <a:pt x="16963" y="93"/>
                  <a:pt x="15780" y="279"/>
                </a:cubicBezTo>
                <a:cubicBezTo>
                  <a:pt x="14269" y="382"/>
                  <a:pt x="12781" y="705"/>
                  <a:pt x="11364" y="1237"/>
                </a:cubicBezTo>
                <a:cubicBezTo>
                  <a:pt x="9855" y="1806"/>
                  <a:pt x="8439" y="2603"/>
                  <a:pt x="7167" y="3595"/>
                </a:cubicBezTo>
                <a:lnTo>
                  <a:pt x="7032" y="3694"/>
                </a:lnTo>
                <a:cubicBezTo>
                  <a:pt x="5781" y="4619"/>
                  <a:pt x="4724" y="5710"/>
                  <a:pt x="3897" y="6928"/>
                </a:cubicBezTo>
                <a:cubicBezTo>
                  <a:pt x="3135" y="7952"/>
                  <a:pt x="2491" y="9058"/>
                  <a:pt x="1978" y="10226"/>
                </a:cubicBezTo>
                <a:cubicBezTo>
                  <a:pt x="220" y="14221"/>
                  <a:pt x="1" y="18969"/>
                  <a:pt x="1372" y="23256"/>
                </a:cubicBezTo>
                <a:cubicBezTo>
                  <a:pt x="1959" y="25090"/>
                  <a:pt x="3396" y="28362"/>
                  <a:pt x="6425" y="29678"/>
                </a:cubicBezTo>
                <a:cubicBezTo>
                  <a:pt x="7517" y="30154"/>
                  <a:pt x="8683" y="30320"/>
                  <a:pt x="9871" y="30320"/>
                </a:cubicBezTo>
                <a:cubicBezTo>
                  <a:pt x="11071" y="30320"/>
                  <a:pt x="12295" y="30149"/>
                  <a:pt x="13487" y="29955"/>
                </a:cubicBezTo>
                <a:cubicBezTo>
                  <a:pt x="18337" y="29172"/>
                  <a:pt x="23413" y="28061"/>
                  <a:pt x="27659" y="25269"/>
                </a:cubicBezTo>
                <a:cubicBezTo>
                  <a:pt x="32350" y="22192"/>
                  <a:pt x="35120" y="17373"/>
                  <a:pt x="34886" y="12693"/>
                </a:cubicBezTo>
                <a:cubicBezTo>
                  <a:pt x="34665" y="8329"/>
                  <a:pt x="31746" y="4081"/>
                  <a:pt x="27444" y="1872"/>
                </a:cubicBezTo>
                <a:cubicBezTo>
                  <a:pt x="25025" y="632"/>
                  <a:pt x="22241" y="1"/>
                  <a:pt x="1926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07" name="Google Shape;307;p14"/>
          <p:cNvGrpSpPr/>
          <p:nvPr/>
        </p:nvGrpSpPr>
        <p:grpSpPr>
          <a:xfrm rot="8309050">
            <a:off x="-520442" y="76327"/>
            <a:ext cx="1960708" cy="2066964"/>
            <a:chOff x="1314150" y="4464525"/>
            <a:chExt cx="942475" cy="993550"/>
          </a:xfrm>
        </p:grpSpPr>
        <p:sp>
          <p:nvSpPr>
            <p:cNvPr id="308" name="Google Shape;308;p14"/>
            <p:cNvSpPr/>
            <p:nvPr/>
          </p:nvSpPr>
          <p:spPr>
            <a:xfrm>
              <a:off x="1314150" y="4464525"/>
              <a:ext cx="942475" cy="993550"/>
            </a:xfrm>
            <a:custGeom>
              <a:avLst/>
              <a:gdLst/>
              <a:ahLst/>
              <a:cxnLst/>
              <a:rect l="l" t="t" r="r" b="b"/>
              <a:pathLst>
                <a:path w="37699" h="39742" extrusionOk="0">
                  <a:moveTo>
                    <a:pt x="34243" y="0"/>
                  </a:moveTo>
                  <a:cubicBezTo>
                    <a:pt x="33913" y="0"/>
                    <a:pt x="33583" y="39"/>
                    <a:pt x="33264" y="112"/>
                  </a:cubicBezTo>
                  <a:cubicBezTo>
                    <a:pt x="32117" y="377"/>
                    <a:pt x="31102" y="1030"/>
                    <a:pt x="30158" y="1738"/>
                  </a:cubicBezTo>
                  <a:cubicBezTo>
                    <a:pt x="25547" y="5189"/>
                    <a:pt x="22104" y="10174"/>
                    <a:pt x="20504" y="15708"/>
                  </a:cubicBezTo>
                  <a:cubicBezTo>
                    <a:pt x="20369" y="13109"/>
                    <a:pt x="20234" y="10510"/>
                    <a:pt x="20101" y="7911"/>
                  </a:cubicBezTo>
                  <a:cubicBezTo>
                    <a:pt x="20030" y="6563"/>
                    <a:pt x="19770" y="4936"/>
                    <a:pt x="18514" y="4440"/>
                  </a:cubicBezTo>
                  <a:cubicBezTo>
                    <a:pt x="18292" y="4352"/>
                    <a:pt x="18058" y="4311"/>
                    <a:pt x="17823" y="4311"/>
                  </a:cubicBezTo>
                  <a:cubicBezTo>
                    <a:pt x="17279" y="4311"/>
                    <a:pt x="16726" y="4526"/>
                    <a:pt x="16282" y="4858"/>
                  </a:cubicBezTo>
                  <a:cubicBezTo>
                    <a:pt x="15649" y="5332"/>
                    <a:pt x="15203" y="6005"/>
                    <a:pt x="14788" y="6679"/>
                  </a:cubicBezTo>
                  <a:cubicBezTo>
                    <a:pt x="11338" y="12268"/>
                    <a:pt x="9245" y="18685"/>
                    <a:pt x="8733" y="25235"/>
                  </a:cubicBezTo>
                  <a:cubicBezTo>
                    <a:pt x="8465" y="23325"/>
                    <a:pt x="8198" y="21414"/>
                    <a:pt x="7931" y="19503"/>
                  </a:cubicBezTo>
                  <a:cubicBezTo>
                    <a:pt x="7808" y="18627"/>
                    <a:pt x="7609" y="17627"/>
                    <a:pt x="6840" y="17187"/>
                  </a:cubicBezTo>
                  <a:cubicBezTo>
                    <a:pt x="6602" y="17050"/>
                    <a:pt x="6338" y="16989"/>
                    <a:pt x="6070" y="16989"/>
                  </a:cubicBezTo>
                  <a:cubicBezTo>
                    <a:pt x="5545" y="16989"/>
                    <a:pt x="5004" y="17223"/>
                    <a:pt x="4609" y="17586"/>
                  </a:cubicBezTo>
                  <a:cubicBezTo>
                    <a:pt x="4011" y="18132"/>
                    <a:pt x="3677" y="18902"/>
                    <a:pt x="3382" y="19654"/>
                  </a:cubicBezTo>
                  <a:cubicBezTo>
                    <a:pt x="899" y="26004"/>
                    <a:pt x="0" y="32968"/>
                    <a:pt x="785" y="39742"/>
                  </a:cubicBezTo>
                  <a:cubicBezTo>
                    <a:pt x="7675" y="39347"/>
                    <a:pt x="14518" y="38356"/>
                    <a:pt x="21236" y="36784"/>
                  </a:cubicBezTo>
                  <a:cubicBezTo>
                    <a:pt x="22596" y="36467"/>
                    <a:pt x="24224" y="35825"/>
                    <a:pt x="24357" y="34436"/>
                  </a:cubicBezTo>
                  <a:cubicBezTo>
                    <a:pt x="24462" y="33335"/>
                    <a:pt x="23445" y="32382"/>
                    <a:pt x="22365" y="32155"/>
                  </a:cubicBezTo>
                  <a:cubicBezTo>
                    <a:pt x="22102" y="32099"/>
                    <a:pt x="21836" y="32075"/>
                    <a:pt x="21570" y="32075"/>
                  </a:cubicBezTo>
                  <a:cubicBezTo>
                    <a:pt x="20743" y="32075"/>
                    <a:pt x="19909" y="32306"/>
                    <a:pt x="19103" y="32535"/>
                  </a:cubicBezTo>
                  <a:cubicBezTo>
                    <a:pt x="24368" y="30591"/>
                    <a:pt x="29393" y="28053"/>
                    <a:pt x="34080" y="24969"/>
                  </a:cubicBezTo>
                  <a:cubicBezTo>
                    <a:pt x="34816" y="24487"/>
                    <a:pt x="35557" y="23973"/>
                    <a:pt x="36065" y="23254"/>
                  </a:cubicBezTo>
                  <a:cubicBezTo>
                    <a:pt x="36574" y="22536"/>
                    <a:pt x="36806" y="21559"/>
                    <a:pt x="36432" y="20762"/>
                  </a:cubicBezTo>
                  <a:cubicBezTo>
                    <a:pt x="35935" y="19702"/>
                    <a:pt x="34614" y="19337"/>
                    <a:pt x="33444" y="19254"/>
                  </a:cubicBezTo>
                  <a:cubicBezTo>
                    <a:pt x="33155" y="19234"/>
                    <a:pt x="32865" y="19224"/>
                    <a:pt x="32575" y="19224"/>
                  </a:cubicBezTo>
                  <a:cubicBezTo>
                    <a:pt x="30168" y="19224"/>
                    <a:pt x="27761" y="19914"/>
                    <a:pt x="25723" y="21200"/>
                  </a:cubicBezTo>
                  <a:cubicBezTo>
                    <a:pt x="29494" y="16970"/>
                    <a:pt x="32900" y="12431"/>
                    <a:pt x="35907" y="7628"/>
                  </a:cubicBezTo>
                  <a:cubicBezTo>
                    <a:pt x="36564" y="6581"/>
                    <a:pt x="37211" y="5499"/>
                    <a:pt x="37454" y="4286"/>
                  </a:cubicBezTo>
                  <a:cubicBezTo>
                    <a:pt x="37698" y="3073"/>
                    <a:pt x="37468" y="1698"/>
                    <a:pt x="36574" y="847"/>
                  </a:cubicBezTo>
                  <a:cubicBezTo>
                    <a:pt x="35957" y="261"/>
                    <a:pt x="35103" y="0"/>
                    <a:pt x="342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1918400" y="4781325"/>
              <a:ext cx="88450" cy="85800"/>
            </a:xfrm>
            <a:custGeom>
              <a:avLst/>
              <a:gdLst/>
              <a:ahLst/>
              <a:cxnLst/>
              <a:rect l="l" t="t" r="r" b="b"/>
              <a:pathLst>
                <a:path w="3538" h="3432" extrusionOk="0">
                  <a:moveTo>
                    <a:pt x="2745" y="1"/>
                  </a:moveTo>
                  <a:cubicBezTo>
                    <a:pt x="2570" y="1"/>
                    <a:pt x="2397" y="64"/>
                    <a:pt x="2264" y="202"/>
                  </a:cubicBezTo>
                  <a:lnTo>
                    <a:pt x="282" y="2239"/>
                  </a:lnTo>
                  <a:cubicBezTo>
                    <a:pt x="26" y="2502"/>
                    <a:pt x="1" y="2971"/>
                    <a:pt x="282" y="3232"/>
                  </a:cubicBezTo>
                  <a:cubicBezTo>
                    <a:pt x="424" y="3361"/>
                    <a:pt x="609" y="3432"/>
                    <a:pt x="793" y="3432"/>
                  </a:cubicBezTo>
                  <a:cubicBezTo>
                    <a:pt x="968" y="3432"/>
                    <a:pt x="1142" y="3368"/>
                    <a:pt x="1275" y="3232"/>
                  </a:cubicBezTo>
                  <a:lnTo>
                    <a:pt x="3256" y="1194"/>
                  </a:lnTo>
                  <a:cubicBezTo>
                    <a:pt x="3513" y="931"/>
                    <a:pt x="3538" y="460"/>
                    <a:pt x="3256" y="202"/>
                  </a:cubicBezTo>
                  <a:cubicBezTo>
                    <a:pt x="3115" y="71"/>
                    <a:pt x="2929" y="1"/>
                    <a:pt x="27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14"/>
            <p:cNvSpPr/>
            <p:nvPr/>
          </p:nvSpPr>
          <p:spPr>
            <a:xfrm>
              <a:off x="2047575" y="4664400"/>
              <a:ext cx="59225" cy="66150"/>
            </a:xfrm>
            <a:custGeom>
              <a:avLst/>
              <a:gdLst/>
              <a:ahLst/>
              <a:cxnLst/>
              <a:rect l="l" t="t" r="r" b="b"/>
              <a:pathLst>
                <a:path w="2369" h="2646" extrusionOk="0">
                  <a:moveTo>
                    <a:pt x="1646" y="0"/>
                  </a:moveTo>
                  <a:cubicBezTo>
                    <a:pt x="1587" y="0"/>
                    <a:pt x="1529" y="8"/>
                    <a:pt x="1472" y="27"/>
                  </a:cubicBezTo>
                  <a:lnTo>
                    <a:pt x="1304" y="97"/>
                  </a:lnTo>
                  <a:cubicBezTo>
                    <a:pt x="1200" y="158"/>
                    <a:pt x="1113" y="245"/>
                    <a:pt x="1052" y="349"/>
                  </a:cubicBezTo>
                  <a:lnTo>
                    <a:pt x="104" y="1588"/>
                  </a:lnTo>
                  <a:cubicBezTo>
                    <a:pt x="55" y="1666"/>
                    <a:pt x="25" y="1756"/>
                    <a:pt x="22" y="1849"/>
                  </a:cubicBezTo>
                  <a:cubicBezTo>
                    <a:pt x="0" y="1941"/>
                    <a:pt x="5" y="2038"/>
                    <a:pt x="35" y="2128"/>
                  </a:cubicBezTo>
                  <a:cubicBezTo>
                    <a:pt x="79" y="2291"/>
                    <a:pt x="204" y="2467"/>
                    <a:pt x="357" y="2548"/>
                  </a:cubicBezTo>
                  <a:cubicBezTo>
                    <a:pt x="468" y="2607"/>
                    <a:pt x="595" y="2645"/>
                    <a:pt x="723" y="2645"/>
                  </a:cubicBezTo>
                  <a:cubicBezTo>
                    <a:pt x="781" y="2645"/>
                    <a:pt x="840" y="2637"/>
                    <a:pt x="897" y="2619"/>
                  </a:cubicBezTo>
                  <a:lnTo>
                    <a:pt x="1065" y="2548"/>
                  </a:lnTo>
                  <a:cubicBezTo>
                    <a:pt x="1169" y="2487"/>
                    <a:pt x="1256" y="2400"/>
                    <a:pt x="1317" y="2296"/>
                  </a:cubicBezTo>
                  <a:lnTo>
                    <a:pt x="2265" y="1057"/>
                  </a:lnTo>
                  <a:cubicBezTo>
                    <a:pt x="2316" y="980"/>
                    <a:pt x="2344" y="889"/>
                    <a:pt x="2349" y="797"/>
                  </a:cubicBezTo>
                  <a:cubicBezTo>
                    <a:pt x="2369" y="703"/>
                    <a:pt x="2364" y="608"/>
                    <a:pt x="2336" y="517"/>
                  </a:cubicBezTo>
                  <a:cubicBezTo>
                    <a:pt x="2290" y="354"/>
                    <a:pt x="2164" y="178"/>
                    <a:pt x="2013" y="97"/>
                  </a:cubicBezTo>
                  <a:cubicBezTo>
                    <a:pt x="1902" y="39"/>
                    <a:pt x="1774" y="0"/>
                    <a:pt x="16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1819000" y="4936600"/>
              <a:ext cx="74175" cy="80950"/>
            </a:xfrm>
            <a:custGeom>
              <a:avLst/>
              <a:gdLst/>
              <a:ahLst/>
              <a:cxnLst/>
              <a:rect l="l" t="t" r="r" b="b"/>
              <a:pathLst>
                <a:path w="2967" h="3238" extrusionOk="0">
                  <a:moveTo>
                    <a:pt x="2289" y="1"/>
                  </a:moveTo>
                  <a:cubicBezTo>
                    <a:pt x="2281" y="1"/>
                    <a:pt x="2273" y="1"/>
                    <a:pt x="2265" y="1"/>
                  </a:cubicBezTo>
                  <a:cubicBezTo>
                    <a:pt x="2088" y="9"/>
                    <a:pt x="1888" y="67"/>
                    <a:pt x="1768" y="207"/>
                  </a:cubicBezTo>
                  <a:lnTo>
                    <a:pt x="206" y="2039"/>
                  </a:lnTo>
                  <a:cubicBezTo>
                    <a:pt x="83" y="2182"/>
                    <a:pt x="1" y="2340"/>
                    <a:pt x="1" y="2534"/>
                  </a:cubicBezTo>
                  <a:cubicBezTo>
                    <a:pt x="1" y="2707"/>
                    <a:pt x="78" y="2913"/>
                    <a:pt x="206" y="3031"/>
                  </a:cubicBezTo>
                  <a:cubicBezTo>
                    <a:pt x="336" y="3149"/>
                    <a:pt x="501" y="3237"/>
                    <a:pt x="680" y="3237"/>
                  </a:cubicBezTo>
                  <a:cubicBezTo>
                    <a:pt x="688" y="3237"/>
                    <a:pt x="695" y="3237"/>
                    <a:pt x="703" y="3237"/>
                  </a:cubicBezTo>
                  <a:cubicBezTo>
                    <a:pt x="879" y="3229"/>
                    <a:pt x="1080" y="3171"/>
                    <a:pt x="1199" y="3031"/>
                  </a:cubicBezTo>
                  <a:lnTo>
                    <a:pt x="2761" y="1199"/>
                  </a:lnTo>
                  <a:cubicBezTo>
                    <a:pt x="2884" y="1056"/>
                    <a:pt x="2966" y="898"/>
                    <a:pt x="2966" y="704"/>
                  </a:cubicBezTo>
                  <a:cubicBezTo>
                    <a:pt x="2966" y="531"/>
                    <a:pt x="2891" y="327"/>
                    <a:pt x="2761" y="207"/>
                  </a:cubicBezTo>
                  <a:cubicBezTo>
                    <a:pt x="2633" y="89"/>
                    <a:pt x="2468" y="1"/>
                    <a:pt x="22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1711600" y="5069575"/>
              <a:ext cx="76650" cy="84450"/>
            </a:xfrm>
            <a:custGeom>
              <a:avLst/>
              <a:gdLst/>
              <a:ahLst/>
              <a:cxnLst/>
              <a:rect l="l" t="t" r="r" b="b"/>
              <a:pathLst>
                <a:path w="3066" h="3378" extrusionOk="0">
                  <a:moveTo>
                    <a:pt x="2386" y="1"/>
                  </a:moveTo>
                  <a:cubicBezTo>
                    <a:pt x="2379" y="1"/>
                    <a:pt x="2371" y="1"/>
                    <a:pt x="2363" y="1"/>
                  </a:cubicBezTo>
                  <a:cubicBezTo>
                    <a:pt x="2187" y="10"/>
                    <a:pt x="1986" y="66"/>
                    <a:pt x="1867" y="207"/>
                  </a:cubicBezTo>
                  <a:lnTo>
                    <a:pt x="207" y="2179"/>
                  </a:lnTo>
                  <a:cubicBezTo>
                    <a:pt x="83" y="2324"/>
                    <a:pt x="1" y="2478"/>
                    <a:pt x="1" y="2674"/>
                  </a:cubicBezTo>
                  <a:cubicBezTo>
                    <a:pt x="1" y="2847"/>
                    <a:pt x="78" y="3053"/>
                    <a:pt x="207" y="3171"/>
                  </a:cubicBezTo>
                  <a:cubicBezTo>
                    <a:pt x="336" y="3290"/>
                    <a:pt x="501" y="3378"/>
                    <a:pt x="680" y="3378"/>
                  </a:cubicBezTo>
                  <a:cubicBezTo>
                    <a:pt x="688" y="3378"/>
                    <a:pt x="696" y="3377"/>
                    <a:pt x="704" y="3377"/>
                  </a:cubicBezTo>
                  <a:cubicBezTo>
                    <a:pt x="880" y="3369"/>
                    <a:pt x="1081" y="3311"/>
                    <a:pt x="1199" y="3171"/>
                  </a:cubicBezTo>
                  <a:lnTo>
                    <a:pt x="2860" y="1200"/>
                  </a:lnTo>
                  <a:cubicBezTo>
                    <a:pt x="2982" y="1053"/>
                    <a:pt x="3066" y="898"/>
                    <a:pt x="3066" y="703"/>
                  </a:cubicBezTo>
                  <a:cubicBezTo>
                    <a:pt x="3066" y="531"/>
                    <a:pt x="2988" y="326"/>
                    <a:pt x="2860" y="207"/>
                  </a:cubicBezTo>
                  <a:cubicBezTo>
                    <a:pt x="2731" y="89"/>
                    <a:pt x="2565" y="1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1592450" y="5198675"/>
              <a:ext cx="88825" cy="89750"/>
            </a:xfrm>
            <a:custGeom>
              <a:avLst/>
              <a:gdLst/>
              <a:ahLst/>
              <a:cxnLst/>
              <a:rect l="l" t="t" r="r" b="b"/>
              <a:pathLst>
                <a:path w="3553" h="3590" extrusionOk="0">
                  <a:moveTo>
                    <a:pt x="2742" y="1"/>
                  </a:moveTo>
                  <a:cubicBezTo>
                    <a:pt x="2568" y="1"/>
                    <a:pt x="2396" y="63"/>
                    <a:pt x="2270" y="203"/>
                  </a:cubicBezTo>
                  <a:lnTo>
                    <a:pt x="290" y="2395"/>
                  </a:lnTo>
                  <a:cubicBezTo>
                    <a:pt x="43" y="2667"/>
                    <a:pt x="1" y="3123"/>
                    <a:pt x="290" y="3388"/>
                  </a:cubicBezTo>
                  <a:cubicBezTo>
                    <a:pt x="429" y="3516"/>
                    <a:pt x="621" y="3590"/>
                    <a:pt x="810" y="3590"/>
                  </a:cubicBezTo>
                  <a:cubicBezTo>
                    <a:pt x="984" y="3590"/>
                    <a:pt x="1156" y="3527"/>
                    <a:pt x="1283" y="3388"/>
                  </a:cubicBezTo>
                  <a:lnTo>
                    <a:pt x="3263" y="1194"/>
                  </a:lnTo>
                  <a:cubicBezTo>
                    <a:pt x="3508" y="922"/>
                    <a:pt x="3552" y="468"/>
                    <a:pt x="3263" y="203"/>
                  </a:cubicBezTo>
                  <a:cubicBezTo>
                    <a:pt x="3123" y="74"/>
                    <a:pt x="2931" y="1"/>
                    <a:pt x="27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14"/>
            <p:cNvSpPr/>
            <p:nvPr/>
          </p:nvSpPr>
          <p:spPr>
            <a:xfrm>
              <a:off x="1486950" y="5328225"/>
              <a:ext cx="66350" cy="72175"/>
            </a:xfrm>
            <a:custGeom>
              <a:avLst/>
              <a:gdLst/>
              <a:ahLst/>
              <a:cxnLst/>
              <a:rect l="l" t="t" r="r" b="b"/>
              <a:pathLst>
                <a:path w="2654" h="2887" extrusionOk="0">
                  <a:moveTo>
                    <a:pt x="1972" y="1"/>
                  </a:moveTo>
                  <a:cubicBezTo>
                    <a:pt x="1966" y="1"/>
                    <a:pt x="1959" y="1"/>
                    <a:pt x="1953" y="1"/>
                  </a:cubicBezTo>
                  <a:cubicBezTo>
                    <a:pt x="1775" y="9"/>
                    <a:pt x="1574" y="67"/>
                    <a:pt x="1456" y="207"/>
                  </a:cubicBezTo>
                  <a:lnTo>
                    <a:pt x="206" y="1688"/>
                  </a:lnTo>
                  <a:cubicBezTo>
                    <a:pt x="85" y="1835"/>
                    <a:pt x="1" y="1989"/>
                    <a:pt x="1" y="2185"/>
                  </a:cubicBezTo>
                  <a:cubicBezTo>
                    <a:pt x="1" y="2356"/>
                    <a:pt x="78" y="2562"/>
                    <a:pt x="206" y="2681"/>
                  </a:cubicBezTo>
                  <a:cubicBezTo>
                    <a:pt x="336" y="2799"/>
                    <a:pt x="501" y="2887"/>
                    <a:pt x="680" y="2887"/>
                  </a:cubicBezTo>
                  <a:cubicBezTo>
                    <a:pt x="688" y="2887"/>
                    <a:pt x="696" y="2887"/>
                    <a:pt x="703" y="2886"/>
                  </a:cubicBezTo>
                  <a:cubicBezTo>
                    <a:pt x="880" y="2880"/>
                    <a:pt x="1080" y="2822"/>
                    <a:pt x="1199" y="2681"/>
                  </a:cubicBezTo>
                  <a:lnTo>
                    <a:pt x="2448" y="1199"/>
                  </a:lnTo>
                  <a:cubicBezTo>
                    <a:pt x="2570" y="1055"/>
                    <a:pt x="2654" y="900"/>
                    <a:pt x="2654" y="704"/>
                  </a:cubicBezTo>
                  <a:cubicBezTo>
                    <a:pt x="2654" y="531"/>
                    <a:pt x="2578" y="325"/>
                    <a:pt x="2448" y="207"/>
                  </a:cubicBezTo>
                  <a:cubicBezTo>
                    <a:pt x="2319" y="88"/>
                    <a:pt x="2152" y="1"/>
                    <a:pt x="19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14"/>
            <p:cNvSpPr/>
            <p:nvPr/>
          </p:nvSpPr>
          <p:spPr>
            <a:xfrm>
              <a:off x="1403050" y="5059425"/>
              <a:ext cx="78500" cy="87400"/>
            </a:xfrm>
            <a:custGeom>
              <a:avLst/>
              <a:gdLst/>
              <a:ahLst/>
              <a:cxnLst/>
              <a:rect l="l" t="t" r="r" b="b"/>
              <a:pathLst>
                <a:path w="3140" h="3496" extrusionOk="0">
                  <a:moveTo>
                    <a:pt x="2460" y="0"/>
                  </a:moveTo>
                  <a:cubicBezTo>
                    <a:pt x="2453" y="0"/>
                    <a:pt x="2445" y="1"/>
                    <a:pt x="2437" y="1"/>
                  </a:cubicBezTo>
                  <a:cubicBezTo>
                    <a:pt x="2262" y="9"/>
                    <a:pt x="2058" y="65"/>
                    <a:pt x="1941" y="207"/>
                  </a:cubicBezTo>
                  <a:lnTo>
                    <a:pt x="207" y="2297"/>
                  </a:lnTo>
                  <a:cubicBezTo>
                    <a:pt x="83" y="2443"/>
                    <a:pt x="1" y="2596"/>
                    <a:pt x="1" y="2794"/>
                  </a:cubicBezTo>
                  <a:cubicBezTo>
                    <a:pt x="1" y="2965"/>
                    <a:pt x="77" y="3171"/>
                    <a:pt x="207" y="3289"/>
                  </a:cubicBezTo>
                  <a:cubicBezTo>
                    <a:pt x="334" y="3408"/>
                    <a:pt x="500" y="3496"/>
                    <a:pt x="678" y="3496"/>
                  </a:cubicBezTo>
                  <a:cubicBezTo>
                    <a:pt x="686" y="3496"/>
                    <a:pt x="694" y="3495"/>
                    <a:pt x="702" y="3495"/>
                  </a:cubicBezTo>
                  <a:cubicBezTo>
                    <a:pt x="878" y="3487"/>
                    <a:pt x="1081" y="3431"/>
                    <a:pt x="1197" y="3289"/>
                  </a:cubicBezTo>
                  <a:lnTo>
                    <a:pt x="2934" y="1199"/>
                  </a:lnTo>
                  <a:cubicBezTo>
                    <a:pt x="3056" y="1051"/>
                    <a:pt x="3139" y="900"/>
                    <a:pt x="3139" y="702"/>
                  </a:cubicBezTo>
                  <a:cubicBezTo>
                    <a:pt x="3139" y="531"/>
                    <a:pt x="3064" y="325"/>
                    <a:pt x="2934" y="207"/>
                  </a:cubicBezTo>
                  <a:cubicBezTo>
                    <a:pt x="2806" y="88"/>
                    <a:pt x="2639" y="0"/>
                    <a:pt x="24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1514650" y="5136725"/>
              <a:ext cx="59150" cy="66225"/>
            </a:xfrm>
            <a:custGeom>
              <a:avLst/>
              <a:gdLst/>
              <a:ahLst/>
              <a:cxnLst/>
              <a:rect l="l" t="t" r="r" b="b"/>
              <a:pathLst>
                <a:path w="2366" h="2649" extrusionOk="0">
                  <a:moveTo>
                    <a:pt x="1645" y="0"/>
                  </a:moveTo>
                  <a:cubicBezTo>
                    <a:pt x="1586" y="0"/>
                    <a:pt x="1526" y="9"/>
                    <a:pt x="1468" y="28"/>
                  </a:cubicBezTo>
                  <a:lnTo>
                    <a:pt x="1301" y="99"/>
                  </a:lnTo>
                  <a:cubicBezTo>
                    <a:pt x="1197" y="159"/>
                    <a:pt x="1110" y="245"/>
                    <a:pt x="1049" y="349"/>
                  </a:cubicBezTo>
                  <a:cubicBezTo>
                    <a:pt x="734" y="762"/>
                    <a:pt x="418" y="1177"/>
                    <a:pt x="104" y="1591"/>
                  </a:cubicBezTo>
                  <a:cubicBezTo>
                    <a:pt x="55" y="1669"/>
                    <a:pt x="25" y="1759"/>
                    <a:pt x="22" y="1851"/>
                  </a:cubicBezTo>
                  <a:cubicBezTo>
                    <a:pt x="0" y="1944"/>
                    <a:pt x="5" y="2041"/>
                    <a:pt x="35" y="2131"/>
                  </a:cubicBezTo>
                  <a:cubicBezTo>
                    <a:pt x="79" y="2294"/>
                    <a:pt x="204" y="2470"/>
                    <a:pt x="358" y="2551"/>
                  </a:cubicBezTo>
                  <a:cubicBezTo>
                    <a:pt x="469" y="2609"/>
                    <a:pt x="596" y="2648"/>
                    <a:pt x="723" y="2648"/>
                  </a:cubicBezTo>
                  <a:cubicBezTo>
                    <a:pt x="782" y="2648"/>
                    <a:pt x="840" y="2640"/>
                    <a:pt x="897" y="2622"/>
                  </a:cubicBezTo>
                  <a:lnTo>
                    <a:pt x="1065" y="2551"/>
                  </a:lnTo>
                  <a:cubicBezTo>
                    <a:pt x="1169" y="2490"/>
                    <a:pt x="1256" y="2403"/>
                    <a:pt x="1317" y="2299"/>
                  </a:cubicBezTo>
                  <a:cubicBezTo>
                    <a:pt x="1631" y="1884"/>
                    <a:pt x="1947" y="1471"/>
                    <a:pt x="2262" y="1056"/>
                  </a:cubicBezTo>
                  <a:cubicBezTo>
                    <a:pt x="2311" y="979"/>
                    <a:pt x="2341" y="889"/>
                    <a:pt x="2344" y="796"/>
                  </a:cubicBezTo>
                  <a:cubicBezTo>
                    <a:pt x="2365" y="704"/>
                    <a:pt x="2360" y="607"/>
                    <a:pt x="2331" y="517"/>
                  </a:cubicBezTo>
                  <a:cubicBezTo>
                    <a:pt x="2286" y="355"/>
                    <a:pt x="2161" y="178"/>
                    <a:pt x="2010" y="99"/>
                  </a:cubicBezTo>
                  <a:cubicBezTo>
                    <a:pt x="1899" y="39"/>
                    <a:pt x="1772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1392125" y="5266275"/>
              <a:ext cx="73900" cy="81100"/>
            </a:xfrm>
            <a:custGeom>
              <a:avLst/>
              <a:gdLst/>
              <a:ahLst/>
              <a:cxnLst/>
              <a:rect l="l" t="t" r="r" b="b"/>
              <a:pathLst>
                <a:path w="2956" h="3244" extrusionOk="0">
                  <a:moveTo>
                    <a:pt x="2277" y="0"/>
                  </a:moveTo>
                  <a:cubicBezTo>
                    <a:pt x="2269" y="0"/>
                    <a:pt x="2261" y="0"/>
                    <a:pt x="2253" y="1"/>
                  </a:cubicBezTo>
                  <a:cubicBezTo>
                    <a:pt x="2077" y="9"/>
                    <a:pt x="1876" y="65"/>
                    <a:pt x="1758" y="206"/>
                  </a:cubicBezTo>
                  <a:lnTo>
                    <a:pt x="206" y="2046"/>
                  </a:lnTo>
                  <a:cubicBezTo>
                    <a:pt x="82" y="2190"/>
                    <a:pt x="0" y="2346"/>
                    <a:pt x="0" y="2542"/>
                  </a:cubicBezTo>
                  <a:cubicBezTo>
                    <a:pt x="0" y="2715"/>
                    <a:pt x="76" y="2919"/>
                    <a:pt x="206" y="3037"/>
                  </a:cubicBezTo>
                  <a:cubicBezTo>
                    <a:pt x="333" y="3155"/>
                    <a:pt x="499" y="3243"/>
                    <a:pt x="677" y="3243"/>
                  </a:cubicBezTo>
                  <a:cubicBezTo>
                    <a:pt x="685" y="3243"/>
                    <a:pt x="693" y="3243"/>
                    <a:pt x="701" y="3243"/>
                  </a:cubicBezTo>
                  <a:cubicBezTo>
                    <a:pt x="877" y="3236"/>
                    <a:pt x="1078" y="3179"/>
                    <a:pt x="1197" y="3037"/>
                  </a:cubicBezTo>
                  <a:lnTo>
                    <a:pt x="2750" y="1199"/>
                  </a:lnTo>
                  <a:cubicBezTo>
                    <a:pt x="2874" y="1054"/>
                    <a:pt x="2956" y="898"/>
                    <a:pt x="2956" y="702"/>
                  </a:cubicBezTo>
                  <a:cubicBezTo>
                    <a:pt x="2956" y="531"/>
                    <a:pt x="2879" y="325"/>
                    <a:pt x="2750" y="206"/>
                  </a:cubicBezTo>
                  <a:cubicBezTo>
                    <a:pt x="2623" y="88"/>
                    <a:pt x="2456" y="0"/>
                    <a:pt x="2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14"/>
            <p:cNvSpPr/>
            <p:nvPr/>
          </p:nvSpPr>
          <p:spPr>
            <a:xfrm>
              <a:off x="1614025" y="5014900"/>
              <a:ext cx="75600" cy="79425"/>
            </a:xfrm>
            <a:custGeom>
              <a:avLst/>
              <a:gdLst/>
              <a:ahLst/>
              <a:cxnLst/>
              <a:rect l="l" t="t" r="r" b="b"/>
              <a:pathLst>
                <a:path w="3024" h="3177" extrusionOk="0">
                  <a:moveTo>
                    <a:pt x="2346" y="1"/>
                  </a:moveTo>
                  <a:cubicBezTo>
                    <a:pt x="2338" y="1"/>
                    <a:pt x="2330" y="1"/>
                    <a:pt x="2322" y="1"/>
                  </a:cubicBezTo>
                  <a:cubicBezTo>
                    <a:pt x="2141" y="9"/>
                    <a:pt x="1952" y="69"/>
                    <a:pt x="1825" y="207"/>
                  </a:cubicBezTo>
                  <a:lnTo>
                    <a:pt x="206" y="1978"/>
                  </a:lnTo>
                  <a:cubicBezTo>
                    <a:pt x="81" y="2114"/>
                    <a:pt x="0" y="2287"/>
                    <a:pt x="0" y="2475"/>
                  </a:cubicBezTo>
                  <a:cubicBezTo>
                    <a:pt x="0" y="2646"/>
                    <a:pt x="76" y="2852"/>
                    <a:pt x="206" y="2970"/>
                  </a:cubicBezTo>
                  <a:cubicBezTo>
                    <a:pt x="333" y="3088"/>
                    <a:pt x="499" y="3177"/>
                    <a:pt x="677" y="3177"/>
                  </a:cubicBezTo>
                  <a:cubicBezTo>
                    <a:pt x="685" y="3177"/>
                    <a:pt x="693" y="3176"/>
                    <a:pt x="701" y="3176"/>
                  </a:cubicBezTo>
                  <a:cubicBezTo>
                    <a:pt x="882" y="3168"/>
                    <a:pt x="1071" y="3109"/>
                    <a:pt x="1198" y="2970"/>
                  </a:cubicBezTo>
                  <a:lnTo>
                    <a:pt x="2818" y="1199"/>
                  </a:lnTo>
                  <a:cubicBezTo>
                    <a:pt x="2943" y="1063"/>
                    <a:pt x="3023" y="890"/>
                    <a:pt x="3023" y="702"/>
                  </a:cubicBezTo>
                  <a:cubicBezTo>
                    <a:pt x="3023" y="531"/>
                    <a:pt x="2948" y="325"/>
                    <a:pt x="2818" y="207"/>
                  </a:cubicBezTo>
                  <a:cubicBezTo>
                    <a:pt x="2690" y="89"/>
                    <a:pt x="2525" y="1"/>
                    <a:pt x="2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1744600" y="4874100"/>
              <a:ext cx="83925" cy="81575"/>
            </a:xfrm>
            <a:custGeom>
              <a:avLst/>
              <a:gdLst/>
              <a:ahLst/>
              <a:cxnLst/>
              <a:rect l="l" t="t" r="r" b="b"/>
              <a:pathLst>
                <a:path w="3357" h="3263" extrusionOk="0">
                  <a:moveTo>
                    <a:pt x="2562" y="1"/>
                  </a:moveTo>
                  <a:cubicBezTo>
                    <a:pt x="2387" y="1"/>
                    <a:pt x="2214" y="64"/>
                    <a:pt x="2081" y="202"/>
                  </a:cubicBezTo>
                  <a:lnTo>
                    <a:pt x="284" y="2070"/>
                  </a:lnTo>
                  <a:cubicBezTo>
                    <a:pt x="29" y="2335"/>
                    <a:pt x="1" y="2802"/>
                    <a:pt x="284" y="3062"/>
                  </a:cubicBezTo>
                  <a:cubicBezTo>
                    <a:pt x="426" y="3192"/>
                    <a:pt x="612" y="3262"/>
                    <a:pt x="797" y="3262"/>
                  </a:cubicBezTo>
                  <a:cubicBezTo>
                    <a:pt x="972" y="3262"/>
                    <a:pt x="1144" y="3199"/>
                    <a:pt x="1276" y="3062"/>
                  </a:cubicBezTo>
                  <a:lnTo>
                    <a:pt x="3074" y="1193"/>
                  </a:lnTo>
                  <a:cubicBezTo>
                    <a:pt x="3329" y="929"/>
                    <a:pt x="3357" y="460"/>
                    <a:pt x="3074" y="202"/>
                  </a:cubicBezTo>
                  <a:cubicBezTo>
                    <a:pt x="2932" y="72"/>
                    <a:pt x="2747" y="1"/>
                    <a:pt x="2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1635825" y="4892300"/>
              <a:ext cx="82100" cy="78325"/>
            </a:xfrm>
            <a:custGeom>
              <a:avLst/>
              <a:gdLst/>
              <a:ahLst/>
              <a:cxnLst/>
              <a:rect l="l" t="t" r="r" b="b"/>
              <a:pathLst>
                <a:path w="3284" h="3133" extrusionOk="0">
                  <a:moveTo>
                    <a:pt x="2496" y="1"/>
                  </a:moveTo>
                  <a:cubicBezTo>
                    <a:pt x="2321" y="1"/>
                    <a:pt x="2147" y="65"/>
                    <a:pt x="2012" y="201"/>
                  </a:cubicBezTo>
                  <a:lnTo>
                    <a:pt x="280" y="1941"/>
                  </a:lnTo>
                  <a:cubicBezTo>
                    <a:pt x="20" y="2201"/>
                    <a:pt x="0" y="2677"/>
                    <a:pt x="280" y="2933"/>
                  </a:cubicBezTo>
                  <a:cubicBezTo>
                    <a:pt x="423" y="3064"/>
                    <a:pt x="606" y="3133"/>
                    <a:pt x="788" y="3133"/>
                  </a:cubicBezTo>
                  <a:cubicBezTo>
                    <a:pt x="962" y="3133"/>
                    <a:pt x="1136" y="3069"/>
                    <a:pt x="1273" y="2933"/>
                  </a:cubicBezTo>
                  <a:lnTo>
                    <a:pt x="3004" y="1194"/>
                  </a:lnTo>
                  <a:cubicBezTo>
                    <a:pt x="3264" y="934"/>
                    <a:pt x="3284" y="458"/>
                    <a:pt x="3004" y="201"/>
                  </a:cubicBezTo>
                  <a:cubicBezTo>
                    <a:pt x="2861" y="70"/>
                    <a:pt x="2678" y="1"/>
                    <a:pt x="24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1729150" y="4764125"/>
              <a:ext cx="65675" cy="68025"/>
            </a:xfrm>
            <a:custGeom>
              <a:avLst/>
              <a:gdLst/>
              <a:ahLst/>
              <a:cxnLst/>
              <a:rect l="l" t="t" r="r" b="b"/>
              <a:pathLst>
                <a:path w="2627" h="2721" extrusionOk="0">
                  <a:moveTo>
                    <a:pt x="1948" y="0"/>
                  </a:moveTo>
                  <a:cubicBezTo>
                    <a:pt x="1940" y="0"/>
                    <a:pt x="1932" y="0"/>
                    <a:pt x="1924" y="1"/>
                  </a:cubicBezTo>
                  <a:cubicBezTo>
                    <a:pt x="1741" y="9"/>
                    <a:pt x="1555" y="70"/>
                    <a:pt x="1429" y="206"/>
                  </a:cubicBezTo>
                  <a:lnTo>
                    <a:pt x="206" y="1522"/>
                  </a:lnTo>
                  <a:cubicBezTo>
                    <a:pt x="77" y="1655"/>
                    <a:pt x="3" y="1833"/>
                    <a:pt x="0" y="2019"/>
                  </a:cubicBezTo>
                  <a:cubicBezTo>
                    <a:pt x="0" y="2190"/>
                    <a:pt x="77" y="2395"/>
                    <a:pt x="206" y="2514"/>
                  </a:cubicBezTo>
                  <a:cubicBezTo>
                    <a:pt x="335" y="2632"/>
                    <a:pt x="501" y="2720"/>
                    <a:pt x="679" y="2720"/>
                  </a:cubicBezTo>
                  <a:cubicBezTo>
                    <a:pt x="687" y="2720"/>
                    <a:pt x="695" y="2720"/>
                    <a:pt x="703" y="2720"/>
                  </a:cubicBezTo>
                  <a:cubicBezTo>
                    <a:pt x="884" y="2711"/>
                    <a:pt x="1072" y="2652"/>
                    <a:pt x="1198" y="2514"/>
                  </a:cubicBezTo>
                  <a:lnTo>
                    <a:pt x="2421" y="1199"/>
                  </a:lnTo>
                  <a:cubicBezTo>
                    <a:pt x="2549" y="1066"/>
                    <a:pt x="2622" y="888"/>
                    <a:pt x="2627" y="704"/>
                  </a:cubicBezTo>
                  <a:cubicBezTo>
                    <a:pt x="2625" y="531"/>
                    <a:pt x="2549" y="325"/>
                    <a:pt x="2421" y="206"/>
                  </a:cubicBezTo>
                  <a:cubicBezTo>
                    <a:pt x="2292" y="88"/>
                    <a:pt x="2126" y="0"/>
                    <a:pt x="1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14"/>
            <p:cNvSpPr/>
            <p:nvPr/>
          </p:nvSpPr>
          <p:spPr>
            <a:xfrm>
              <a:off x="1612375" y="4769250"/>
              <a:ext cx="79275" cy="73025"/>
            </a:xfrm>
            <a:custGeom>
              <a:avLst/>
              <a:gdLst/>
              <a:ahLst/>
              <a:cxnLst/>
              <a:rect l="l" t="t" r="r" b="b"/>
              <a:pathLst>
                <a:path w="3171" h="2921" extrusionOk="0">
                  <a:moveTo>
                    <a:pt x="2493" y="1"/>
                  </a:moveTo>
                  <a:cubicBezTo>
                    <a:pt x="2485" y="1"/>
                    <a:pt x="2477" y="1"/>
                    <a:pt x="2469" y="1"/>
                  </a:cubicBezTo>
                  <a:cubicBezTo>
                    <a:pt x="2275" y="11"/>
                    <a:pt x="2120" y="80"/>
                    <a:pt x="1972" y="207"/>
                  </a:cubicBezTo>
                  <a:cubicBezTo>
                    <a:pt x="1383" y="712"/>
                    <a:pt x="794" y="1218"/>
                    <a:pt x="206" y="1721"/>
                  </a:cubicBezTo>
                  <a:cubicBezTo>
                    <a:pt x="74" y="1833"/>
                    <a:pt x="0" y="2051"/>
                    <a:pt x="0" y="2218"/>
                  </a:cubicBezTo>
                  <a:cubicBezTo>
                    <a:pt x="0" y="2390"/>
                    <a:pt x="76" y="2595"/>
                    <a:pt x="206" y="2714"/>
                  </a:cubicBezTo>
                  <a:cubicBezTo>
                    <a:pt x="334" y="2832"/>
                    <a:pt x="499" y="2920"/>
                    <a:pt x="678" y="2920"/>
                  </a:cubicBezTo>
                  <a:cubicBezTo>
                    <a:pt x="686" y="2920"/>
                    <a:pt x="693" y="2920"/>
                    <a:pt x="701" y="2920"/>
                  </a:cubicBezTo>
                  <a:cubicBezTo>
                    <a:pt x="896" y="2911"/>
                    <a:pt x="1050" y="2842"/>
                    <a:pt x="1197" y="2714"/>
                  </a:cubicBezTo>
                  <a:lnTo>
                    <a:pt x="2964" y="1200"/>
                  </a:lnTo>
                  <a:cubicBezTo>
                    <a:pt x="3094" y="1088"/>
                    <a:pt x="3170" y="871"/>
                    <a:pt x="3170" y="704"/>
                  </a:cubicBezTo>
                  <a:cubicBezTo>
                    <a:pt x="3170" y="531"/>
                    <a:pt x="3093" y="326"/>
                    <a:pt x="2964" y="207"/>
                  </a:cubicBezTo>
                  <a:cubicBezTo>
                    <a:pt x="2837" y="89"/>
                    <a:pt x="2671" y="1"/>
                    <a:pt x="24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14"/>
            <p:cNvSpPr/>
            <p:nvPr/>
          </p:nvSpPr>
          <p:spPr>
            <a:xfrm>
              <a:off x="1716425" y="4650600"/>
              <a:ext cx="70225" cy="64400"/>
            </a:xfrm>
            <a:custGeom>
              <a:avLst/>
              <a:gdLst/>
              <a:ahLst/>
              <a:cxnLst/>
              <a:rect l="l" t="t" r="r" b="b"/>
              <a:pathLst>
                <a:path w="2809" h="2576" extrusionOk="0">
                  <a:moveTo>
                    <a:pt x="2131" y="0"/>
                  </a:moveTo>
                  <a:cubicBezTo>
                    <a:pt x="2123" y="0"/>
                    <a:pt x="2115" y="1"/>
                    <a:pt x="2107" y="1"/>
                  </a:cubicBezTo>
                  <a:lnTo>
                    <a:pt x="1920" y="27"/>
                  </a:lnTo>
                  <a:cubicBezTo>
                    <a:pt x="1803" y="58"/>
                    <a:pt x="1697" y="121"/>
                    <a:pt x="1612" y="207"/>
                  </a:cubicBezTo>
                  <a:lnTo>
                    <a:pt x="206" y="1377"/>
                  </a:lnTo>
                  <a:cubicBezTo>
                    <a:pt x="76" y="1485"/>
                    <a:pt x="1" y="1709"/>
                    <a:pt x="1" y="1872"/>
                  </a:cubicBezTo>
                  <a:cubicBezTo>
                    <a:pt x="1" y="2045"/>
                    <a:pt x="78" y="2251"/>
                    <a:pt x="206" y="2369"/>
                  </a:cubicBezTo>
                  <a:cubicBezTo>
                    <a:pt x="334" y="2487"/>
                    <a:pt x="501" y="2576"/>
                    <a:pt x="678" y="2576"/>
                  </a:cubicBezTo>
                  <a:cubicBezTo>
                    <a:pt x="686" y="2576"/>
                    <a:pt x="694" y="2575"/>
                    <a:pt x="702" y="2575"/>
                  </a:cubicBezTo>
                  <a:lnTo>
                    <a:pt x="889" y="2549"/>
                  </a:lnTo>
                  <a:cubicBezTo>
                    <a:pt x="1006" y="2517"/>
                    <a:pt x="1111" y="2455"/>
                    <a:pt x="1197" y="2369"/>
                  </a:cubicBezTo>
                  <a:lnTo>
                    <a:pt x="2603" y="1199"/>
                  </a:lnTo>
                  <a:cubicBezTo>
                    <a:pt x="2733" y="1090"/>
                    <a:pt x="2808" y="867"/>
                    <a:pt x="2808" y="704"/>
                  </a:cubicBezTo>
                  <a:cubicBezTo>
                    <a:pt x="2808" y="531"/>
                    <a:pt x="2731" y="325"/>
                    <a:pt x="2603" y="207"/>
                  </a:cubicBezTo>
                  <a:cubicBezTo>
                    <a:pt x="2475" y="88"/>
                    <a:pt x="2309" y="0"/>
                    <a:pt x="2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412225" y="4947175"/>
              <a:ext cx="66275" cy="72275"/>
            </a:xfrm>
            <a:custGeom>
              <a:avLst/>
              <a:gdLst/>
              <a:ahLst/>
              <a:cxnLst/>
              <a:rect l="l" t="t" r="r" b="b"/>
              <a:pathLst>
                <a:path w="2651" h="2891" extrusionOk="0">
                  <a:moveTo>
                    <a:pt x="1973" y="1"/>
                  </a:moveTo>
                  <a:cubicBezTo>
                    <a:pt x="1965" y="1"/>
                    <a:pt x="1957" y="1"/>
                    <a:pt x="1950" y="1"/>
                  </a:cubicBezTo>
                  <a:cubicBezTo>
                    <a:pt x="1772" y="9"/>
                    <a:pt x="1571" y="65"/>
                    <a:pt x="1453" y="207"/>
                  </a:cubicBezTo>
                  <a:lnTo>
                    <a:pt x="207" y="1691"/>
                  </a:lnTo>
                  <a:cubicBezTo>
                    <a:pt x="85" y="1836"/>
                    <a:pt x="1" y="1991"/>
                    <a:pt x="1" y="2187"/>
                  </a:cubicBezTo>
                  <a:cubicBezTo>
                    <a:pt x="1" y="2360"/>
                    <a:pt x="78" y="2565"/>
                    <a:pt x="207" y="2684"/>
                  </a:cubicBezTo>
                  <a:cubicBezTo>
                    <a:pt x="334" y="2802"/>
                    <a:pt x="501" y="2890"/>
                    <a:pt x="678" y="2890"/>
                  </a:cubicBezTo>
                  <a:cubicBezTo>
                    <a:pt x="686" y="2890"/>
                    <a:pt x="694" y="2890"/>
                    <a:pt x="702" y="2890"/>
                  </a:cubicBezTo>
                  <a:cubicBezTo>
                    <a:pt x="880" y="2881"/>
                    <a:pt x="1081" y="2824"/>
                    <a:pt x="1199" y="2684"/>
                  </a:cubicBezTo>
                  <a:lnTo>
                    <a:pt x="2445" y="1199"/>
                  </a:lnTo>
                  <a:cubicBezTo>
                    <a:pt x="2567" y="1054"/>
                    <a:pt x="2651" y="900"/>
                    <a:pt x="2651" y="704"/>
                  </a:cubicBezTo>
                  <a:cubicBezTo>
                    <a:pt x="2651" y="531"/>
                    <a:pt x="2575" y="325"/>
                    <a:pt x="2445" y="207"/>
                  </a:cubicBezTo>
                  <a:cubicBezTo>
                    <a:pt x="2317" y="89"/>
                    <a:pt x="2152" y="1"/>
                    <a:pt x="19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14"/>
            <p:cNvSpPr/>
            <p:nvPr/>
          </p:nvSpPr>
          <p:spPr>
            <a:xfrm>
              <a:off x="1342125" y="5206725"/>
              <a:ext cx="73175" cy="77075"/>
            </a:xfrm>
            <a:custGeom>
              <a:avLst/>
              <a:gdLst/>
              <a:ahLst/>
              <a:cxnLst/>
              <a:rect l="l" t="t" r="r" b="b"/>
              <a:pathLst>
                <a:path w="2927" h="3083" extrusionOk="0">
                  <a:moveTo>
                    <a:pt x="2248" y="1"/>
                  </a:moveTo>
                  <a:cubicBezTo>
                    <a:pt x="2240" y="1"/>
                    <a:pt x="2232" y="1"/>
                    <a:pt x="2224" y="1"/>
                  </a:cubicBezTo>
                  <a:cubicBezTo>
                    <a:pt x="2043" y="9"/>
                    <a:pt x="1854" y="69"/>
                    <a:pt x="1729" y="207"/>
                  </a:cubicBezTo>
                  <a:lnTo>
                    <a:pt x="206" y="1884"/>
                  </a:lnTo>
                  <a:cubicBezTo>
                    <a:pt x="83" y="2022"/>
                    <a:pt x="0" y="2192"/>
                    <a:pt x="0" y="2381"/>
                  </a:cubicBezTo>
                  <a:cubicBezTo>
                    <a:pt x="0" y="2552"/>
                    <a:pt x="78" y="2758"/>
                    <a:pt x="206" y="2876"/>
                  </a:cubicBezTo>
                  <a:cubicBezTo>
                    <a:pt x="335" y="2995"/>
                    <a:pt x="501" y="3083"/>
                    <a:pt x="679" y="3083"/>
                  </a:cubicBezTo>
                  <a:cubicBezTo>
                    <a:pt x="687" y="3083"/>
                    <a:pt x="695" y="3082"/>
                    <a:pt x="703" y="3082"/>
                  </a:cubicBezTo>
                  <a:cubicBezTo>
                    <a:pt x="884" y="3074"/>
                    <a:pt x="1073" y="3015"/>
                    <a:pt x="1199" y="2876"/>
                  </a:cubicBezTo>
                  <a:lnTo>
                    <a:pt x="2721" y="1199"/>
                  </a:lnTo>
                  <a:cubicBezTo>
                    <a:pt x="2844" y="1061"/>
                    <a:pt x="2927" y="891"/>
                    <a:pt x="2927" y="704"/>
                  </a:cubicBezTo>
                  <a:cubicBezTo>
                    <a:pt x="2925" y="531"/>
                    <a:pt x="2849" y="327"/>
                    <a:pt x="2721" y="207"/>
                  </a:cubicBezTo>
                  <a:cubicBezTo>
                    <a:pt x="2592" y="89"/>
                    <a:pt x="2426" y="1"/>
                    <a:pt x="22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14"/>
            <p:cNvSpPr/>
            <p:nvPr/>
          </p:nvSpPr>
          <p:spPr>
            <a:xfrm>
              <a:off x="1617175" y="5334650"/>
              <a:ext cx="70400" cy="74025"/>
            </a:xfrm>
            <a:custGeom>
              <a:avLst/>
              <a:gdLst/>
              <a:ahLst/>
              <a:cxnLst/>
              <a:rect l="l" t="t" r="r" b="b"/>
              <a:pathLst>
                <a:path w="2816" h="2961" extrusionOk="0">
                  <a:moveTo>
                    <a:pt x="2136" y="0"/>
                  </a:moveTo>
                  <a:cubicBezTo>
                    <a:pt x="2128" y="0"/>
                    <a:pt x="2120" y="1"/>
                    <a:pt x="2112" y="1"/>
                  </a:cubicBezTo>
                  <a:cubicBezTo>
                    <a:pt x="1931" y="9"/>
                    <a:pt x="1742" y="68"/>
                    <a:pt x="1617" y="207"/>
                  </a:cubicBezTo>
                  <a:lnTo>
                    <a:pt x="207" y="1762"/>
                  </a:lnTo>
                  <a:cubicBezTo>
                    <a:pt x="81" y="1899"/>
                    <a:pt x="1" y="2068"/>
                    <a:pt x="1" y="2257"/>
                  </a:cubicBezTo>
                  <a:cubicBezTo>
                    <a:pt x="1" y="2430"/>
                    <a:pt x="76" y="2636"/>
                    <a:pt x="207" y="2754"/>
                  </a:cubicBezTo>
                  <a:cubicBezTo>
                    <a:pt x="334" y="2873"/>
                    <a:pt x="500" y="2961"/>
                    <a:pt x="678" y="2961"/>
                  </a:cubicBezTo>
                  <a:cubicBezTo>
                    <a:pt x="686" y="2961"/>
                    <a:pt x="694" y="2961"/>
                    <a:pt x="702" y="2960"/>
                  </a:cubicBezTo>
                  <a:cubicBezTo>
                    <a:pt x="883" y="2952"/>
                    <a:pt x="1072" y="2893"/>
                    <a:pt x="1199" y="2754"/>
                  </a:cubicBezTo>
                  <a:lnTo>
                    <a:pt x="2609" y="1199"/>
                  </a:lnTo>
                  <a:cubicBezTo>
                    <a:pt x="2733" y="1061"/>
                    <a:pt x="2815" y="891"/>
                    <a:pt x="2815" y="702"/>
                  </a:cubicBezTo>
                  <a:cubicBezTo>
                    <a:pt x="2815" y="531"/>
                    <a:pt x="2738" y="325"/>
                    <a:pt x="2609" y="207"/>
                  </a:cubicBezTo>
                  <a:cubicBezTo>
                    <a:pt x="2480" y="88"/>
                    <a:pt x="2315" y="0"/>
                    <a:pt x="21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14"/>
            <p:cNvSpPr/>
            <p:nvPr/>
          </p:nvSpPr>
          <p:spPr>
            <a:xfrm>
              <a:off x="1789425" y="5298200"/>
              <a:ext cx="59550" cy="66300"/>
            </a:xfrm>
            <a:custGeom>
              <a:avLst/>
              <a:gdLst/>
              <a:ahLst/>
              <a:cxnLst/>
              <a:rect l="l" t="t" r="r" b="b"/>
              <a:pathLst>
                <a:path w="2382" h="2652" extrusionOk="0">
                  <a:moveTo>
                    <a:pt x="1703" y="0"/>
                  </a:moveTo>
                  <a:cubicBezTo>
                    <a:pt x="1695" y="0"/>
                    <a:pt x="1687" y="0"/>
                    <a:pt x="1679" y="1"/>
                  </a:cubicBezTo>
                  <a:cubicBezTo>
                    <a:pt x="1506" y="7"/>
                    <a:pt x="1296" y="63"/>
                    <a:pt x="1184" y="207"/>
                  </a:cubicBezTo>
                  <a:lnTo>
                    <a:pt x="206" y="1452"/>
                  </a:lnTo>
                  <a:cubicBezTo>
                    <a:pt x="81" y="1589"/>
                    <a:pt x="8" y="1765"/>
                    <a:pt x="0" y="1949"/>
                  </a:cubicBezTo>
                  <a:cubicBezTo>
                    <a:pt x="0" y="2121"/>
                    <a:pt x="76" y="2326"/>
                    <a:pt x="206" y="2445"/>
                  </a:cubicBezTo>
                  <a:cubicBezTo>
                    <a:pt x="334" y="2563"/>
                    <a:pt x="501" y="2651"/>
                    <a:pt x="678" y="2651"/>
                  </a:cubicBezTo>
                  <a:cubicBezTo>
                    <a:pt x="686" y="2651"/>
                    <a:pt x="694" y="2651"/>
                    <a:pt x="701" y="2651"/>
                  </a:cubicBezTo>
                  <a:cubicBezTo>
                    <a:pt x="874" y="2644"/>
                    <a:pt x="1086" y="2590"/>
                    <a:pt x="1198" y="2445"/>
                  </a:cubicBezTo>
                  <a:lnTo>
                    <a:pt x="2176" y="1199"/>
                  </a:lnTo>
                  <a:cubicBezTo>
                    <a:pt x="2299" y="1062"/>
                    <a:pt x="2374" y="886"/>
                    <a:pt x="2382" y="702"/>
                  </a:cubicBezTo>
                  <a:cubicBezTo>
                    <a:pt x="2380" y="529"/>
                    <a:pt x="2304" y="323"/>
                    <a:pt x="2176" y="207"/>
                  </a:cubicBezTo>
                  <a:cubicBezTo>
                    <a:pt x="2047" y="88"/>
                    <a:pt x="1881" y="0"/>
                    <a:pt x="17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1735150" y="5188200"/>
              <a:ext cx="72200" cy="72200"/>
            </a:xfrm>
            <a:custGeom>
              <a:avLst/>
              <a:gdLst/>
              <a:ahLst/>
              <a:cxnLst/>
              <a:rect l="l" t="t" r="r" b="b"/>
              <a:pathLst>
                <a:path w="2888" h="2888" extrusionOk="0">
                  <a:moveTo>
                    <a:pt x="2210" y="1"/>
                  </a:moveTo>
                  <a:cubicBezTo>
                    <a:pt x="2202" y="1"/>
                    <a:pt x="2194" y="1"/>
                    <a:pt x="2186" y="1"/>
                  </a:cubicBezTo>
                  <a:cubicBezTo>
                    <a:pt x="1998" y="10"/>
                    <a:pt x="1824" y="74"/>
                    <a:pt x="1689" y="207"/>
                  </a:cubicBezTo>
                  <a:lnTo>
                    <a:pt x="206" y="1688"/>
                  </a:lnTo>
                  <a:cubicBezTo>
                    <a:pt x="76" y="1822"/>
                    <a:pt x="2" y="1999"/>
                    <a:pt x="0" y="2185"/>
                  </a:cubicBezTo>
                  <a:cubicBezTo>
                    <a:pt x="0" y="2357"/>
                    <a:pt x="76" y="2562"/>
                    <a:pt x="206" y="2681"/>
                  </a:cubicBezTo>
                  <a:cubicBezTo>
                    <a:pt x="334" y="2799"/>
                    <a:pt x="499" y="2887"/>
                    <a:pt x="678" y="2887"/>
                  </a:cubicBezTo>
                  <a:cubicBezTo>
                    <a:pt x="686" y="2887"/>
                    <a:pt x="694" y="2887"/>
                    <a:pt x="702" y="2887"/>
                  </a:cubicBezTo>
                  <a:cubicBezTo>
                    <a:pt x="889" y="2878"/>
                    <a:pt x="1064" y="2816"/>
                    <a:pt x="1199" y="2681"/>
                  </a:cubicBezTo>
                  <a:lnTo>
                    <a:pt x="2681" y="1200"/>
                  </a:lnTo>
                  <a:cubicBezTo>
                    <a:pt x="2811" y="1066"/>
                    <a:pt x="2886" y="889"/>
                    <a:pt x="2887" y="704"/>
                  </a:cubicBezTo>
                  <a:cubicBezTo>
                    <a:pt x="2887" y="533"/>
                    <a:pt x="2810" y="327"/>
                    <a:pt x="2681" y="207"/>
                  </a:cubicBezTo>
                  <a:cubicBezTo>
                    <a:pt x="2554" y="89"/>
                    <a:pt x="2388" y="1"/>
                    <a:pt x="2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1853725" y="5051550"/>
              <a:ext cx="91050" cy="93500"/>
            </a:xfrm>
            <a:custGeom>
              <a:avLst/>
              <a:gdLst/>
              <a:ahLst/>
              <a:cxnLst/>
              <a:rect l="l" t="t" r="r" b="b"/>
              <a:pathLst>
                <a:path w="3642" h="3740" extrusionOk="0">
                  <a:moveTo>
                    <a:pt x="2825" y="0"/>
                  </a:moveTo>
                  <a:cubicBezTo>
                    <a:pt x="2651" y="0"/>
                    <a:pt x="2481" y="62"/>
                    <a:pt x="2358" y="202"/>
                  </a:cubicBezTo>
                  <a:lnTo>
                    <a:pt x="292" y="2544"/>
                  </a:lnTo>
                  <a:cubicBezTo>
                    <a:pt x="50" y="2821"/>
                    <a:pt x="1" y="3270"/>
                    <a:pt x="292" y="3537"/>
                  </a:cubicBezTo>
                  <a:cubicBezTo>
                    <a:pt x="432" y="3664"/>
                    <a:pt x="626" y="3739"/>
                    <a:pt x="817" y="3739"/>
                  </a:cubicBezTo>
                  <a:cubicBezTo>
                    <a:pt x="991" y="3739"/>
                    <a:pt x="1161" y="3677"/>
                    <a:pt x="1284" y="3537"/>
                  </a:cubicBezTo>
                  <a:lnTo>
                    <a:pt x="3350" y="1195"/>
                  </a:lnTo>
                  <a:cubicBezTo>
                    <a:pt x="3594" y="920"/>
                    <a:pt x="3641" y="469"/>
                    <a:pt x="3350" y="202"/>
                  </a:cubicBezTo>
                  <a:cubicBezTo>
                    <a:pt x="3210" y="75"/>
                    <a:pt x="3016" y="0"/>
                    <a:pt x="28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14"/>
            <p:cNvSpPr/>
            <p:nvPr/>
          </p:nvSpPr>
          <p:spPr>
            <a:xfrm>
              <a:off x="2011650" y="4985450"/>
              <a:ext cx="62575" cy="72150"/>
            </a:xfrm>
            <a:custGeom>
              <a:avLst/>
              <a:gdLst/>
              <a:ahLst/>
              <a:cxnLst/>
              <a:rect l="l" t="t" r="r" b="b"/>
              <a:pathLst>
                <a:path w="2503" h="2886" extrusionOk="0">
                  <a:moveTo>
                    <a:pt x="1768" y="1"/>
                  </a:moveTo>
                  <a:cubicBezTo>
                    <a:pt x="1709" y="1"/>
                    <a:pt x="1651" y="9"/>
                    <a:pt x="1594" y="27"/>
                  </a:cubicBezTo>
                  <a:lnTo>
                    <a:pt x="1426" y="98"/>
                  </a:lnTo>
                  <a:cubicBezTo>
                    <a:pt x="1322" y="159"/>
                    <a:pt x="1236" y="246"/>
                    <a:pt x="1174" y="350"/>
                  </a:cubicBezTo>
                  <a:lnTo>
                    <a:pt x="116" y="1828"/>
                  </a:lnTo>
                  <a:cubicBezTo>
                    <a:pt x="15" y="1968"/>
                    <a:pt x="0" y="2209"/>
                    <a:pt x="45" y="2369"/>
                  </a:cubicBezTo>
                  <a:cubicBezTo>
                    <a:pt x="89" y="2529"/>
                    <a:pt x="216" y="2708"/>
                    <a:pt x="367" y="2787"/>
                  </a:cubicBezTo>
                  <a:cubicBezTo>
                    <a:pt x="478" y="2847"/>
                    <a:pt x="605" y="2885"/>
                    <a:pt x="732" y="2885"/>
                  </a:cubicBezTo>
                  <a:cubicBezTo>
                    <a:pt x="792" y="2885"/>
                    <a:pt x="851" y="2877"/>
                    <a:pt x="909" y="2858"/>
                  </a:cubicBezTo>
                  <a:lnTo>
                    <a:pt x="1075" y="2787"/>
                  </a:lnTo>
                  <a:cubicBezTo>
                    <a:pt x="1180" y="2726"/>
                    <a:pt x="1266" y="2641"/>
                    <a:pt x="1327" y="2537"/>
                  </a:cubicBezTo>
                  <a:cubicBezTo>
                    <a:pt x="1681" y="2043"/>
                    <a:pt x="2033" y="1551"/>
                    <a:pt x="2387" y="1057"/>
                  </a:cubicBezTo>
                  <a:cubicBezTo>
                    <a:pt x="2487" y="917"/>
                    <a:pt x="2502" y="677"/>
                    <a:pt x="2458" y="518"/>
                  </a:cubicBezTo>
                  <a:cubicBezTo>
                    <a:pt x="2412" y="355"/>
                    <a:pt x="2286" y="178"/>
                    <a:pt x="2135" y="98"/>
                  </a:cubicBezTo>
                  <a:cubicBezTo>
                    <a:pt x="2023" y="39"/>
                    <a:pt x="1896" y="1"/>
                    <a:pt x="17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14"/>
            <p:cNvSpPr/>
            <p:nvPr/>
          </p:nvSpPr>
          <p:spPr>
            <a:xfrm>
              <a:off x="1908175" y="5131900"/>
              <a:ext cx="59975" cy="68975"/>
            </a:xfrm>
            <a:custGeom>
              <a:avLst/>
              <a:gdLst/>
              <a:ahLst/>
              <a:cxnLst/>
              <a:rect l="l" t="t" r="r" b="b"/>
              <a:pathLst>
                <a:path w="2399" h="2759" extrusionOk="0">
                  <a:moveTo>
                    <a:pt x="1665" y="0"/>
                  </a:moveTo>
                  <a:cubicBezTo>
                    <a:pt x="1606" y="0"/>
                    <a:pt x="1548" y="8"/>
                    <a:pt x="1491" y="27"/>
                  </a:cubicBezTo>
                  <a:lnTo>
                    <a:pt x="1323" y="97"/>
                  </a:lnTo>
                  <a:cubicBezTo>
                    <a:pt x="1220" y="158"/>
                    <a:pt x="1132" y="246"/>
                    <a:pt x="1072" y="349"/>
                  </a:cubicBezTo>
                  <a:lnTo>
                    <a:pt x="115" y="1700"/>
                  </a:lnTo>
                  <a:cubicBezTo>
                    <a:pt x="15" y="1842"/>
                    <a:pt x="0" y="2081"/>
                    <a:pt x="45" y="2242"/>
                  </a:cubicBezTo>
                  <a:cubicBezTo>
                    <a:pt x="87" y="2402"/>
                    <a:pt x="214" y="2581"/>
                    <a:pt x="367" y="2660"/>
                  </a:cubicBezTo>
                  <a:cubicBezTo>
                    <a:pt x="478" y="2719"/>
                    <a:pt x="604" y="2758"/>
                    <a:pt x="731" y="2758"/>
                  </a:cubicBezTo>
                  <a:cubicBezTo>
                    <a:pt x="790" y="2758"/>
                    <a:pt x="849" y="2750"/>
                    <a:pt x="907" y="2731"/>
                  </a:cubicBezTo>
                  <a:lnTo>
                    <a:pt x="1075" y="2660"/>
                  </a:lnTo>
                  <a:cubicBezTo>
                    <a:pt x="1179" y="2599"/>
                    <a:pt x="1266" y="2513"/>
                    <a:pt x="1327" y="2408"/>
                  </a:cubicBezTo>
                  <a:lnTo>
                    <a:pt x="2283" y="1059"/>
                  </a:lnTo>
                  <a:cubicBezTo>
                    <a:pt x="2383" y="917"/>
                    <a:pt x="2398" y="678"/>
                    <a:pt x="2354" y="517"/>
                  </a:cubicBezTo>
                  <a:cubicBezTo>
                    <a:pt x="2309" y="354"/>
                    <a:pt x="2182" y="178"/>
                    <a:pt x="2031" y="97"/>
                  </a:cubicBezTo>
                  <a:cubicBezTo>
                    <a:pt x="1920" y="39"/>
                    <a:pt x="1792" y="0"/>
                    <a:pt x="16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2075350" y="5011250"/>
              <a:ext cx="67575" cy="81500"/>
            </a:xfrm>
            <a:custGeom>
              <a:avLst/>
              <a:gdLst/>
              <a:ahLst/>
              <a:cxnLst/>
              <a:rect l="l" t="t" r="r" b="b"/>
              <a:pathLst>
                <a:path w="2703" h="3260" extrusionOk="0">
                  <a:moveTo>
                    <a:pt x="1983" y="1"/>
                  </a:moveTo>
                  <a:cubicBezTo>
                    <a:pt x="1745" y="1"/>
                    <a:pt x="1522" y="124"/>
                    <a:pt x="1374" y="343"/>
                  </a:cubicBezTo>
                  <a:lnTo>
                    <a:pt x="117" y="2209"/>
                  </a:lnTo>
                  <a:cubicBezTo>
                    <a:pt x="18" y="2354"/>
                    <a:pt x="0" y="2585"/>
                    <a:pt x="45" y="2749"/>
                  </a:cubicBezTo>
                  <a:cubicBezTo>
                    <a:pt x="91" y="2914"/>
                    <a:pt x="216" y="3088"/>
                    <a:pt x="369" y="3169"/>
                  </a:cubicBezTo>
                  <a:cubicBezTo>
                    <a:pt x="485" y="3230"/>
                    <a:pt x="604" y="3259"/>
                    <a:pt x="720" y="3259"/>
                  </a:cubicBezTo>
                  <a:cubicBezTo>
                    <a:pt x="958" y="3259"/>
                    <a:pt x="1181" y="3136"/>
                    <a:pt x="1328" y="2917"/>
                  </a:cubicBezTo>
                  <a:cubicBezTo>
                    <a:pt x="1746" y="2295"/>
                    <a:pt x="2166" y="1673"/>
                    <a:pt x="2586" y="1051"/>
                  </a:cubicBezTo>
                  <a:cubicBezTo>
                    <a:pt x="2684" y="906"/>
                    <a:pt x="2703" y="675"/>
                    <a:pt x="2657" y="511"/>
                  </a:cubicBezTo>
                  <a:cubicBezTo>
                    <a:pt x="2612" y="348"/>
                    <a:pt x="2485" y="172"/>
                    <a:pt x="2334" y="91"/>
                  </a:cubicBezTo>
                  <a:cubicBezTo>
                    <a:pt x="2218" y="30"/>
                    <a:pt x="2099" y="1"/>
                    <a:pt x="19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1909350" y="4673100"/>
              <a:ext cx="68425" cy="74025"/>
            </a:xfrm>
            <a:custGeom>
              <a:avLst/>
              <a:gdLst/>
              <a:ahLst/>
              <a:cxnLst/>
              <a:rect l="l" t="t" r="r" b="b"/>
              <a:pathLst>
                <a:path w="2737" h="2961" extrusionOk="0">
                  <a:moveTo>
                    <a:pt x="2059" y="1"/>
                  </a:moveTo>
                  <a:cubicBezTo>
                    <a:pt x="2051" y="1"/>
                    <a:pt x="2043" y="1"/>
                    <a:pt x="2035" y="1"/>
                  </a:cubicBezTo>
                  <a:cubicBezTo>
                    <a:pt x="1857" y="9"/>
                    <a:pt x="1658" y="67"/>
                    <a:pt x="1538" y="207"/>
                  </a:cubicBezTo>
                  <a:cubicBezTo>
                    <a:pt x="1095" y="725"/>
                    <a:pt x="651" y="1244"/>
                    <a:pt x="207" y="1762"/>
                  </a:cubicBezTo>
                  <a:cubicBezTo>
                    <a:pt x="83" y="1907"/>
                    <a:pt x="1" y="2065"/>
                    <a:pt x="1" y="2259"/>
                  </a:cubicBezTo>
                  <a:cubicBezTo>
                    <a:pt x="1" y="2430"/>
                    <a:pt x="78" y="2636"/>
                    <a:pt x="207" y="2755"/>
                  </a:cubicBezTo>
                  <a:cubicBezTo>
                    <a:pt x="336" y="2873"/>
                    <a:pt x="501" y="2961"/>
                    <a:pt x="680" y="2961"/>
                  </a:cubicBezTo>
                  <a:cubicBezTo>
                    <a:pt x="688" y="2961"/>
                    <a:pt x="696" y="2961"/>
                    <a:pt x="704" y="2960"/>
                  </a:cubicBezTo>
                  <a:cubicBezTo>
                    <a:pt x="881" y="2952"/>
                    <a:pt x="1079" y="2895"/>
                    <a:pt x="1199" y="2755"/>
                  </a:cubicBezTo>
                  <a:cubicBezTo>
                    <a:pt x="1643" y="2236"/>
                    <a:pt x="2088" y="1718"/>
                    <a:pt x="2530" y="1199"/>
                  </a:cubicBezTo>
                  <a:cubicBezTo>
                    <a:pt x="2654" y="1055"/>
                    <a:pt x="2736" y="898"/>
                    <a:pt x="2736" y="702"/>
                  </a:cubicBezTo>
                  <a:cubicBezTo>
                    <a:pt x="2736" y="531"/>
                    <a:pt x="2661" y="325"/>
                    <a:pt x="2530" y="207"/>
                  </a:cubicBezTo>
                  <a:cubicBezTo>
                    <a:pt x="2403" y="89"/>
                    <a:pt x="2237" y="1"/>
                    <a:pt x="20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14"/>
            <p:cNvSpPr/>
            <p:nvPr/>
          </p:nvSpPr>
          <p:spPr>
            <a:xfrm>
              <a:off x="2027775" y="4735075"/>
              <a:ext cx="80050" cy="89500"/>
            </a:xfrm>
            <a:custGeom>
              <a:avLst/>
              <a:gdLst/>
              <a:ahLst/>
              <a:cxnLst/>
              <a:rect l="l" t="t" r="r" b="b"/>
              <a:pathLst>
                <a:path w="3202" h="3580" extrusionOk="0">
                  <a:moveTo>
                    <a:pt x="2463" y="0"/>
                  </a:moveTo>
                  <a:cubicBezTo>
                    <a:pt x="2290" y="0"/>
                    <a:pt x="2121" y="61"/>
                    <a:pt x="2004" y="203"/>
                  </a:cubicBezTo>
                  <a:lnTo>
                    <a:pt x="206" y="2384"/>
                  </a:lnTo>
                  <a:cubicBezTo>
                    <a:pt x="84" y="2532"/>
                    <a:pt x="1" y="2682"/>
                    <a:pt x="1" y="2881"/>
                  </a:cubicBezTo>
                  <a:cubicBezTo>
                    <a:pt x="1" y="3052"/>
                    <a:pt x="76" y="3258"/>
                    <a:pt x="206" y="3376"/>
                  </a:cubicBezTo>
                  <a:cubicBezTo>
                    <a:pt x="342" y="3502"/>
                    <a:pt x="543" y="3580"/>
                    <a:pt x="738" y="3580"/>
                  </a:cubicBezTo>
                  <a:cubicBezTo>
                    <a:pt x="912" y="3580"/>
                    <a:pt x="1081" y="3519"/>
                    <a:pt x="1199" y="3376"/>
                  </a:cubicBezTo>
                  <a:lnTo>
                    <a:pt x="2996" y="1196"/>
                  </a:lnTo>
                  <a:cubicBezTo>
                    <a:pt x="3118" y="1048"/>
                    <a:pt x="3202" y="898"/>
                    <a:pt x="3202" y="700"/>
                  </a:cubicBezTo>
                  <a:cubicBezTo>
                    <a:pt x="3202" y="527"/>
                    <a:pt x="3126" y="323"/>
                    <a:pt x="2996" y="203"/>
                  </a:cubicBezTo>
                  <a:cubicBezTo>
                    <a:pt x="2859" y="78"/>
                    <a:pt x="2659" y="0"/>
                    <a:pt x="24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2157475" y="4573975"/>
              <a:ext cx="62550" cy="70100"/>
            </a:xfrm>
            <a:custGeom>
              <a:avLst/>
              <a:gdLst/>
              <a:ahLst/>
              <a:cxnLst/>
              <a:rect l="l" t="t" r="r" b="b"/>
              <a:pathLst>
                <a:path w="2502" h="2804" extrusionOk="0">
                  <a:moveTo>
                    <a:pt x="1824" y="1"/>
                  </a:moveTo>
                  <a:cubicBezTo>
                    <a:pt x="1817" y="1"/>
                    <a:pt x="1809" y="1"/>
                    <a:pt x="1801" y="1"/>
                  </a:cubicBezTo>
                  <a:cubicBezTo>
                    <a:pt x="1628" y="8"/>
                    <a:pt x="1416" y="64"/>
                    <a:pt x="1304" y="207"/>
                  </a:cubicBezTo>
                  <a:lnTo>
                    <a:pt x="206" y="1606"/>
                  </a:lnTo>
                  <a:cubicBezTo>
                    <a:pt x="81" y="1741"/>
                    <a:pt x="7" y="1917"/>
                    <a:pt x="0" y="2101"/>
                  </a:cubicBezTo>
                  <a:cubicBezTo>
                    <a:pt x="0" y="2274"/>
                    <a:pt x="76" y="2480"/>
                    <a:pt x="206" y="2597"/>
                  </a:cubicBezTo>
                  <a:cubicBezTo>
                    <a:pt x="334" y="2715"/>
                    <a:pt x="499" y="2803"/>
                    <a:pt x="678" y="2803"/>
                  </a:cubicBezTo>
                  <a:cubicBezTo>
                    <a:pt x="686" y="2803"/>
                    <a:pt x="693" y="2803"/>
                    <a:pt x="701" y="2803"/>
                  </a:cubicBezTo>
                  <a:cubicBezTo>
                    <a:pt x="874" y="2796"/>
                    <a:pt x="1085" y="2742"/>
                    <a:pt x="1198" y="2597"/>
                  </a:cubicBezTo>
                  <a:lnTo>
                    <a:pt x="2296" y="1198"/>
                  </a:lnTo>
                  <a:cubicBezTo>
                    <a:pt x="2421" y="1063"/>
                    <a:pt x="2494" y="887"/>
                    <a:pt x="2502" y="702"/>
                  </a:cubicBezTo>
                  <a:cubicBezTo>
                    <a:pt x="2502" y="530"/>
                    <a:pt x="2426" y="326"/>
                    <a:pt x="2296" y="207"/>
                  </a:cubicBezTo>
                  <a:cubicBezTo>
                    <a:pt x="2168" y="89"/>
                    <a:pt x="2003" y="1"/>
                    <a:pt x="18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2017825" y="4564600"/>
              <a:ext cx="65000" cy="70575"/>
            </a:xfrm>
            <a:custGeom>
              <a:avLst/>
              <a:gdLst/>
              <a:ahLst/>
              <a:cxnLst/>
              <a:rect l="l" t="t" r="r" b="b"/>
              <a:pathLst>
                <a:path w="2600" h="2823" extrusionOk="0">
                  <a:moveTo>
                    <a:pt x="1920" y="1"/>
                  </a:moveTo>
                  <a:cubicBezTo>
                    <a:pt x="1912" y="1"/>
                    <a:pt x="1904" y="1"/>
                    <a:pt x="1896" y="1"/>
                  </a:cubicBezTo>
                  <a:cubicBezTo>
                    <a:pt x="1720" y="9"/>
                    <a:pt x="1519" y="65"/>
                    <a:pt x="1401" y="207"/>
                  </a:cubicBezTo>
                  <a:lnTo>
                    <a:pt x="206" y="1624"/>
                  </a:lnTo>
                  <a:cubicBezTo>
                    <a:pt x="84" y="1769"/>
                    <a:pt x="0" y="1923"/>
                    <a:pt x="0" y="2119"/>
                  </a:cubicBezTo>
                  <a:cubicBezTo>
                    <a:pt x="0" y="2292"/>
                    <a:pt x="78" y="2498"/>
                    <a:pt x="206" y="2616"/>
                  </a:cubicBezTo>
                  <a:cubicBezTo>
                    <a:pt x="334" y="2735"/>
                    <a:pt x="501" y="2823"/>
                    <a:pt x="679" y="2823"/>
                  </a:cubicBezTo>
                  <a:cubicBezTo>
                    <a:pt x="687" y="2823"/>
                    <a:pt x="695" y="2822"/>
                    <a:pt x="703" y="2822"/>
                  </a:cubicBezTo>
                  <a:cubicBezTo>
                    <a:pt x="879" y="2814"/>
                    <a:pt x="1080" y="2756"/>
                    <a:pt x="1198" y="2616"/>
                  </a:cubicBezTo>
                  <a:lnTo>
                    <a:pt x="2393" y="1199"/>
                  </a:lnTo>
                  <a:cubicBezTo>
                    <a:pt x="2515" y="1054"/>
                    <a:pt x="2599" y="900"/>
                    <a:pt x="2599" y="702"/>
                  </a:cubicBezTo>
                  <a:cubicBezTo>
                    <a:pt x="2599" y="531"/>
                    <a:pt x="2522" y="325"/>
                    <a:pt x="2393" y="207"/>
                  </a:cubicBezTo>
                  <a:cubicBezTo>
                    <a:pt x="2266" y="89"/>
                    <a:pt x="2099" y="1"/>
                    <a:pt x="19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2121950" y="4492775"/>
              <a:ext cx="68000" cy="78225"/>
            </a:xfrm>
            <a:custGeom>
              <a:avLst/>
              <a:gdLst/>
              <a:ahLst/>
              <a:cxnLst/>
              <a:rect l="l" t="t" r="r" b="b"/>
              <a:pathLst>
                <a:path w="2720" h="3129" extrusionOk="0">
                  <a:moveTo>
                    <a:pt x="1988" y="0"/>
                  </a:moveTo>
                  <a:cubicBezTo>
                    <a:pt x="1930" y="0"/>
                    <a:pt x="1871" y="9"/>
                    <a:pt x="1815" y="27"/>
                  </a:cubicBezTo>
                  <a:lnTo>
                    <a:pt x="1647" y="98"/>
                  </a:lnTo>
                  <a:cubicBezTo>
                    <a:pt x="1543" y="158"/>
                    <a:pt x="1456" y="246"/>
                    <a:pt x="1395" y="349"/>
                  </a:cubicBezTo>
                  <a:lnTo>
                    <a:pt x="114" y="2071"/>
                  </a:lnTo>
                  <a:cubicBezTo>
                    <a:pt x="12" y="2208"/>
                    <a:pt x="1" y="2456"/>
                    <a:pt x="44" y="2612"/>
                  </a:cubicBezTo>
                  <a:cubicBezTo>
                    <a:pt x="88" y="2775"/>
                    <a:pt x="213" y="2951"/>
                    <a:pt x="366" y="3030"/>
                  </a:cubicBezTo>
                  <a:cubicBezTo>
                    <a:pt x="477" y="3090"/>
                    <a:pt x="604" y="3129"/>
                    <a:pt x="731" y="3129"/>
                  </a:cubicBezTo>
                  <a:cubicBezTo>
                    <a:pt x="790" y="3129"/>
                    <a:pt x="849" y="3120"/>
                    <a:pt x="906" y="3101"/>
                  </a:cubicBezTo>
                  <a:lnTo>
                    <a:pt x="1074" y="3030"/>
                  </a:lnTo>
                  <a:cubicBezTo>
                    <a:pt x="1178" y="2970"/>
                    <a:pt x="1265" y="2884"/>
                    <a:pt x="1326" y="2779"/>
                  </a:cubicBezTo>
                  <a:lnTo>
                    <a:pt x="2606" y="1059"/>
                  </a:lnTo>
                  <a:cubicBezTo>
                    <a:pt x="2708" y="922"/>
                    <a:pt x="2720" y="674"/>
                    <a:pt x="2677" y="517"/>
                  </a:cubicBezTo>
                  <a:cubicBezTo>
                    <a:pt x="2633" y="354"/>
                    <a:pt x="2506" y="178"/>
                    <a:pt x="2354" y="98"/>
                  </a:cubicBezTo>
                  <a:cubicBezTo>
                    <a:pt x="2243" y="39"/>
                    <a:pt x="2115" y="0"/>
                    <a:pt x="19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8" name="Google Shape;338;p14"/>
          <p:cNvGrpSpPr/>
          <p:nvPr/>
        </p:nvGrpSpPr>
        <p:grpSpPr>
          <a:xfrm>
            <a:off x="-1163033" y="5775068"/>
            <a:ext cx="5141380" cy="1875177"/>
            <a:chOff x="-814800" y="4407925"/>
            <a:chExt cx="3856035" cy="1406383"/>
          </a:xfrm>
        </p:grpSpPr>
        <p:sp>
          <p:nvSpPr>
            <p:cNvPr id="339" name="Google Shape;339;p14"/>
            <p:cNvSpPr/>
            <p:nvPr/>
          </p:nvSpPr>
          <p:spPr>
            <a:xfrm>
              <a:off x="-814800" y="4407925"/>
              <a:ext cx="3856035" cy="1088686"/>
            </a:xfrm>
            <a:custGeom>
              <a:avLst/>
              <a:gdLst/>
              <a:ahLst/>
              <a:cxnLst/>
              <a:rect l="l" t="t" r="r" b="b"/>
              <a:pathLst>
                <a:path w="140143" h="39567" extrusionOk="0">
                  <a:moveTo>
                    <a:pt x="63484" y="0"/>
                  </a:moveTo>
                  <a:cubicBezTo>
                    <a:pt x="60906" y="0"/>
                    <a:pt x="58327" y="366"/>
                    <a:pt x="55801" y="1182"/>
                  </a:cubicBezTo>
                  <a:cubicBezTo>
                    <a:pt x="46188" y="4289"/>
                    <a:pt x="39706" y="12817"/>
                    <a:pt x="32122" y="18975"/>
                  </a:cubicBezTo>
                  <a:cubicBezTo>
                    <a:pt x="23812" y="25721"/>
                    <a:pt x="14248" y="30931"/>
                    <a:pt x="4075" y="34264"/>
                  </a:cubicBezTo>
                  <a:cubicBezTo>
                    <a:pt x="2836" y="34670"/>
                    <a:pt x="1587" y="35048"/>
                    <a:pt x="330" y="35399"/>
                  </a:cubicBezTo>
                  <a:cubicBezTo>
                    <a:pt x="0" y="35492"/>
                    <a:pt x="101" y="35971"/>
                    <a:pt x="398" y="35971"/>
                  </a:cubicBezTo>
                  <a:cubicBezTo>
                    <a:pt x="425" y="35971"/>
                    <a:pt x="453" y="35967"/>
                    <a:pt x="483" y="35958"/>
                  </a:cubicBezTo>
                  <a:cubicBezTo>
                    <a:pt x="10641" y="33114"/>
                    <a:pt x="20276" y="28459"/>
                    <a:pt x="28805" y="22251"/>
                  </a:cubicBezTo>
                  <a:cubicBezTo>
                    <a:pt x="32970" y="19219"/>
                    <a:pt x="36728" y="15757"/>
                    <a:pt x="40490" y="12251"/>
                  </a:cubicBezTo>
                  <a:cubicBezTo>
                    <a:pt x="44173" y="8822"/>
                    <a:pt x="47992" y="5401"/>
                    <a:pt x="52533" y="3144"/>
                  </a:cubicBezTo>
                  <a:cubicBezTo>
                    <a:pt x="56052" y="1394"/>
                    <a:pt x="59752" y="638"/>
                    <a:pt x="63462" y="638"/>
                  </a:cubicBezTo>
                  <a:cubicBezTo>
                    <a:pt x="70081" y="638"/>
                    <a:pt x="76737" y="3043"/>
                    <a:pt x="82471" y="6495"/>
                  </a:cubicBezTo>
                  <a:cubicBezTo>
                    <a:pt x="91952" y="12204"/>
                    <a:pt x="99261" y="20757"/>
                    <a:pt x="107721" y="27763"/>
                  </a:cubicBezTo>
                  <a:cubicBezTo>
                    <a:pt x="115323" y="34055"/>
                    <a:pt x="124708" y="39566"/>
                    <a:pt x="134848" y="39566"/>
                  </a:cubicBezTo>
                  <a:cubicBezTo>
                    <a:pt x="135266" y="39566"/>
                    <a:pt x="135685" y="39557"/>
                    <a:pt x="136105" y="39538"/>
                  </a:cubicBezTo>
                  <a:cubicBezTo>
                    <a:pt x="137344" y="39479"/>
                    <a:pt x="138577" y="39334"/>
                    <a:pt x="139797" y="39106"/>
                  </a:cubicBezTo>
                  <a:cubicBezTo>
                    <a:pt x="140142" y="39041"/>
                    <a:pt x="140023" y="38541"/>
                    <a:pt x="139703" y="38541"/>
                  </a:cubicBezTo>
                  <a:cubicBezTo>
                    <a:pt x="139683" y="38541"/>
                    <a:pt x="139663" y="38542"/>
                    <a:pt x="139642" y="38546"/>
                  </a:cubicBezTo>
                  <a:cubicBezTo>
                    <a:pt x="138052" y="38842"/>
                    <a:pt x="136465" y="38980"/>
                    <a:pt x="134889" y="38980"/>
                  </a:cubicBezTo>
                  <a:cubicBezTo>
                    <a:pt x="125698" y="38980"/>
                    <a:pt x="116867" y="34283"/>
                    <a:pt x="109771" y="28677"/>
                  </a:cubicBezTo>
                  <a:cubicBezTo>
                    <a:pt x="101149" y="21869"/>
                    <a:pt x="93923" y="13360"/>
                    <a:pt x="84743" y="7249"/>
                  </a:cubicBezTo>
                  <a:cubicBezTo>
                    <a:pt x="78544" y="3122"/>
                    <a:pt x="71017" y="0"/>
                    <a:pt x="63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-814800" y="4560325"/>
              <a:ext cx="3856035" cy="1088686"/>
            </a:xfrm>
            <a:custGeom>
              <a:avLst/>
              <a:gdLst/>
              <a:ahLst/>
              <a:cxnLst/>
              <a:rect l="l" t="t" r="r" b="b"/>
              <a:pathLst>
                <a:path w="140143" h="39567" extrusionOk="0">
                  <a:moveTo>
                    <a:pt x="63484" y="0"/>
                  </a:moveTo>
                  <a:cubicBezTo>
                    <a:pt x="60906" y="0"/>
                    <a:pt x="58327" y="366"/>
                    <a:pt x="55801" y="1182"/>
                  </a:cubicBezTo>
                  <a:cubicBezTo>
                    <a:pt x="46188" y="4289"/>
                    <a:pt x="39706" y="12817"/>
                    <a:pt x="32122" y="18975"/>
                  </a:cubicBezTo>
                  <a:cubicBezTo>
                    <a:pt x="23812" y="25721"/>
                    <a:pt x="14248" y="30931"/>
                    <a:pt x="4075" y="34264"/>
                  </a:cubicBezTo>
                  <a:cubicBezTo>
                    <a:pt x="2836" y="34670"/>
                    <a:pt x="1587" y="35048"/>
                    <a:pt x="330" y="35399"/>
                  </a:cubicBezTo>
                  <a:cubicBezTo>
                    <a:pt x="0" y="35492"/>
                    <a:pt x="101" y="35971"/>
                    <a:pt x="398" y="35971"/>
                  </a:cubicBezTo>
                  <a:cubicBezTo>
                    <a:pt x="425" y="35971"/>
                    <a:pt x="453" y="35967"/>
                    <a:pt x="483" y="35958"/>
                  </a:cubicBezTo>
                  <a:cubicBezTo>
                    <a:pt x="10641" y="33114"/>
                    <a:pt x="20276" y="28459"/>
                    <a:pt x="28805" y="22251"/>
                  </a:cubicBezTo>
                  <a:cubicBezTo>
                    <a:pt x="32970" y="19219"/>
                    <a:pt x="36728" y="15757"/>
                    <a:pt x="40490" y="12251"/>
                  </a:cubicBezTo>
                  <a:cubicBezTo>
                    <a:pt x="44173" y="8822"/>
                    <a:pt x="47992" y="5401"/>
                    <a:pt x="52533" y="3144"/>
                  </a:cubicBezTo>
                  <a:cubicBezTo>
                    <a:pt x="56052" y="1394"/>
                    <a:pt x="59752" y="638"/>
                    <a:pt x="63462" y="638"/>
                  </a:cubicBezTo>
                  <a:cubicBezTo>
                    <a:pt x="70081" y="638"/>
                    <a:pt x="76737" y="3043"/>
                    <a:pt x="82471" y="6495"/>
                  </a:cubicBezTo>
                  <a:cubicBezTo>
                    <a:pt x="91952" y="12204"/>
                    <a:pt x="99261" y="20757"/>
                    <a:pt x="107721" y="27763"/>
                  </a:cubicBezTo>
                  <a:cubicBezTo>
                    <a:pt x="115323" y="34055"/>
                    <a:pt x="124708" y="39566"/>
                    <a:pt x="134848" y="39566"/>
                  </a:cubicBezTo>
                  <a:cubicBezTo>
                    <a:pt x="135266" y="39566"/>
                    <a:pt x="135685" y="39557"/>
                    <a:pt x="136105" y="39538"/>
                  </a:cubicBezTo>
                  <a:cubicBezTo>
                    <a:pt x="137344" y="39479"/>
                    <a:pt x="138577" y="39334"/>
                    <a:pt x="139797" y="39106"/>
                  </a:cubicBezTo>
                  <a:cubicBezTo>
                    <a:pt x="140142" y="39041"/>
                    <a:pt x="140023" y="38541"/>
                    <a:pt x="139703" y="38541"/>
                  </a:cubicBezTo>
                  <a:cubicBezTo>
                    <a:pt x="139683" y="38541"/>
                    <a:pt x="139663" y="38542"/>
                    <a:pt x="139642" y="38546"/>
                  </a:cubicBezTo>
                  <a:cubicBezTo>
                    <a:pt x="138052" y="38842"/>
                    <a:pt x="136465" y="38980"/>
                    <a:pt x="134889" y="38980"/>
                  </a:cubicBezTo>
                  <a:cubicBezTo>
                    <a:pt x="125698" y="38980"/>
                    <a:pt x="116867" y="34283"/>
                    <a:pt x="109771" y="28677"/>
                  </a:cubicBezTo>
                  <a:cubicBezTo>
                    <a:pt x="101149" y="21869"/>
                    <a:pt x="93923" y="13360"/>
                    <a:pt x="84743" y="7249"/>
                  </a:cubicBezTo>
                  <a:cubicBezTo>
                    <a:pt x="78544" y="3122"/>
                    <a:pt x="71017" y="0"/>
                    <a:pt x="63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-814800" y="4725622"/>
              <a:ext cx="3856035" cy="1088686"/>
            </a:xfrm>
            <a:custGeom>
              <a:avLst/>
              <a:gdLst/>
              <a:ahLst/>
              <a:cxnLst/>
              <a:rect l="l" t="t" r="r" b="b"/>
              <a:pathLst>
                <a:path w="140143" h="39567" extrusionOk="0">
                  <a:moveTo>
                    <a:pt x="63484" y="0"/>
                  </a:moveTo>
                  <a:cubicBezTo>
                    <a:pt x="60906" y="0"/>
                    <a:pt x="58327" y="366"/>
                    <a:pt x="55801" y="1182"/>
                  </a:cubicBezTo>
                  <a:cubicBezTo>
                    <a:pt x="46188" y="4289"/>
                    <a:pt x="39706" y="12817"/>
                    <a:pt x="32122" y="18975"/>
                  </a:cubicBezTo>
                  <a:cubicBezTo>
                    <a:pt x="23812" y="25721"/>
                    <a:pt x="14248" y="30931"/>
                    <a:pt x="4075" y="34264"/>
                  </a:cubicBezTo>
                  <a:cubicBezTo>
                    <a:pt x="2836" y="34670"/>
                    <a:pt x="1587" y="35048"/>
                    <a:pt x="330" y="35399"/>
                  </a:cubicBezTo>
                  <a:cubicBezTo>
                    <a:pt x="0" y="35492"/>
                    <a:pt x="101" y="35971"/>
                    <a:pt x="398" y="35971"/>
                  </a:cubicBezTo>
                  <a:cubicBezTo>
                    <a:pt x="425" y="35971"/>
                    <a:pt x="453" y="35967"/>
                    <a:pt x="483" y="35958"/>
                  </a:cubicBezTo>
                  <a:cubicBezTo>
                    <a:pt x="10641" y="33114"/>
                    <a:pt x="20276" y="28459"/>
                    <a:pt x="28805" y="22251"/>
                  </a:cubicBezTo>
                  <a:cubicBezTo>
                    <a:pt x="32970" y="19219"/>
                    <a:pt x="36728" y="15757"/>
                    <a:pt x="40490" y="12251"/>
                  </a:cubicBezTo>
                  <a:cubicBezTo>
                    <a:pt x="44173" y="8822"/>
                    <a:pt x="47992" y="5401"/>
                    <a:pt x="52533" y="3144"/>
                  </a:cubicBezTo>
                  <a:cubicBezTo>
                    <a:pt x="56052" y="1394"/>
                    <a:pt x="59752" y="638"/>
                    <a:pt x="63462" y="638"/>
                  </a:cubicBezTo>
                  <a:cubicBezTo>
                    <a:pt x="70081" y="638"/>
                    <a:pt x="76737" y="3043"/>
                    <a:pt x="82471" y="6495"/>
                  </a:cubicBezTo>
                  <a:cubicBezTo>
                    <a:pt x="91952" y="12204"/>
                    <a:pt x="99261" y="20757"/>
                    <a:pt x="107721" y="27763"/>
                  </a:cubicBezTo>
                  <a:cubicBezTo>
                    <a:pt x="115323" y="34055"/>
                    <a:pt x="124708" y="39566"/>
                    <a:pt x="134848" y="39566"/>
                  </a:cubicBezTo>
                  <a:cubicBezTo>
                    <a:pt x="135266" y="39566"/>
                    <a:pt x="135685" y="39557"/>
                    <a:pt x="136105" y="39538"/>
                  </a:cubicBezTo>
                  <a:cubicBezTo>
                    <a:pt x="137344" y="39479"/>
                    <a:pt x="138577" y="39334"/>
                    <a:pt x="139797" y="39106"/>
                  </a:cubicBezTo>
                  <a:cubicBezTo>
                    <a:pt x="140142" y="39041"/>
                    <a:pt x="140023" y="38541"/>
                    <a:pt x="139703" y="38541"/>
                  </a:cubicBezTo>
                  <a:cubicBezTo>
                    <a:pt x="139683" y="38541"/>
                    <a:pt x="139663" y="38542"/>
                    <a:pt x="139642" y="38546"/>
                  </a:cubicBezTo>
                  <a:cubicBezTo>
                    <a:pt x="138052" y="38842"/>
                    <a:pt x="136465" y="38980"/>
                    <a:pt x="134889" y="38980"/>
                  </a:cubicBezTo>
                  <a:cubicBezTo>
                    <a:pt x="125698" y="38980"/>
                    <a:pt x="116867" y="34283"/>
                    <a:pt x="109771" y="28677"/>
                  </a:cubicBezTo>
                  <a:cubicBezTo>
                    <a:pt x="101149" y="21869"/>
                    <a:pt x="93923" y="13360"/>
                    <a:pt x="84743" y="7249"/>
                  </a:cubicBezTo>
                  <a:cubicBezTo>
                    <a:pt x="78544" y="3122"/>
                    <a:pt x="71017" y="0"/>
                    <a:pt x="63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42" name="Google Shape;342;p14"/>
          <p:cNvGrpSpPr/>
          <p:nvPr/>
        </p:nvGrpSpPr>
        <p:grpSpPr>
          <a:xfrm rot="-10069825" flipH="1">
            <a:off x="8757923" y="1671518"/>
            <a:ext cx="6099983" cy="6325497"/>
            <a:chOff x="6354475" y="-514012"/>
            <a:chExt cx="4575117" cy="4744258"/>
          </a:xfrm>
        </p:grpSpPr>
        <p:sp>
          <p:nvSpPr>
            <p:cNvPr id="343" name="Google Shape;343;p14"/>
            <p:cNvSpPr/>
            <p:nvPr/>
          </p:nvSpPr>
          <p:spPr>
            <a:xfrm rot="3401049">
              <a:off x="6812082" y="323452"/>
              <a:ext cx="3659902" cy="3069329"/>
            </a:xfrm>
            <a:custGeom>
              <a:avLst/>
              <a:gdLst/>
              <a:ahLst/>
              <a:cxnLst/>
              <a:rect l="l" t="t" r="r" b="b"/>
              <a:pathLst>
                <a:path w="58731" h="49254" extrusionOk="0">
                  <a:moveTo>
                    <a:pt x="12133" y="1"/>
                  </a:moveTo>
                  <a:cubicBezTo>
                    <a:pt x="9006" y="1"/>
                    <a:pt x="5178" y="2380"/>
                    <a:pt x="3194" y="7558"/>
                  </a:cubicBezTo>
                  <a:cubicBezTo>
                    <a:pt x="1" y="15891"/>
                    <a:pt x="2577" y="25180"/>
                    <a:pt x="11103" y="25180"/>
                  </a:cubicBezTo>
                  <a:cubicBezTo>
                    <a:pt x="11771" y="25180"/>
                    <a:pt x="12475" y="25123"/>
                    <a:pt x="13215" y="25004"/>
                  </a:cubicBezTo>
                  <a:cubicBezTo>
                    <a:pt x="14174" y="24915"/>
                    <a:pt x="15201" y="24757"/>
                    <a:pt x="16206" y="24757"/>
                  </a:cubicBezTo>
                  <a:cubicBezTo>
                    <a:pt x="16841" y="24757"/>
                    <a:pt x="17468" y="24821"/>
                    <a:pt x="18062" y="25004"/>
                  </a:cubicBezTo>
                  <a:cubicBezTo>
                    <a:pt x="23100" y="27514"/>
                    <a:pt x="19102" y="35409"/>
                    <a:pt x="22794" y="39382"/>
                  </a:cubicBezTo>
                  <a:cubicBezTo>
                    <a:pt x="24323" y="41406"/>
                    <a:pt x="26441" y="42167"/>
                    <a:pt x="28683" y="42167"/>
                  </a:cubicBezTo>
                  <a:cubicBezTo>
                    <a:pt x="30006" y="42167"/>
                    <a:pt x="31372" y="41902"/>
                    <a:pt x="32685" y="41476"/>
                  </a:cubicBezTo>
                  <a:cubicBezTo>
                    <a:pt x="34909" y="40480"/>
                    <a:pt x="36475" y="40064"/>
                    <a:pt x="37629" y="40064"/>
                  </a:cubicBezTo>
                  <a:cubicBezTo>
                    <a:pt x="41694" y="40064"/>
                    <a:pt x="40645" y="45232"/>
                    <a:pt x="45204" y="48447"/>
                  </a:cubicBezTo>
                  <a:cubicBezTo>
                    <a:pt x="46178" y="49005"/>
                    <a:pt x="47209" y="49254"/>
                    <a:pt x="48232" y="49254"/>
                  </a:cubicBezTo>
                  <a:cubicBezTo>
                    <a:pt x="50752" y="49254"/>
                    <a:pt x="53222" y="47744"/>
                    <a:pt x="54661" y="45617"/>
                  </a:cubicBezTo>
                  <a:cubicBezTo>
                    <a:pt x="58731" y="39519"/>
                    <a:pt x="55554" y="30472"/>
                    <a:pt x="48793" y="27879"/>
                  </a:cubicBezTo>
                  <a:cubicBezTo>
                    <a:pt x="47734" y="27217"/>
                    <a:pt x="46480" y="26979"/>
                    <a:pt x="45137" y="26979"/>
                  </a:cubicBezTo>
                  <a:cubicBezTo>
                    <a:pt x="41766" y="26979"/>
                    <a:pt x="37841" y="28476"/>
                    <a:pt x="35077" y="28476"/>
                  </a:cubicBezTo>
                  <a:cubicBezTo>
                    <a:pt x="33034" y="28476"/>
                    <a:pt x="31625" y="27659"/>
                    <a:pt x="31540" y="24820"/>
                  </a:cubicBezTo>
                  <a:cubicBezTo>
                    <a:pt x="31440" y="21029"/>
                    <a:pt x="32992" y="17465"/>
                    <a:pt x="31349" y="13779"/>
                  </a:cubicBezTo>
                  <a:cubicBezTo>
                    <a:pt x="30074" y="10878"/>
                    <a:pt x="27613" y="9743"/>
                    <a:pt x="24956" y="9743"/>
                  </a:cubicBezTo>
                  <a:cubicBezTo>
                    <a:pt x="22450" y="9743"/>
                    <a:pt x="19768" y="10753"/>
                    <a:pt x="17741" y="12242"/>
                  </a:cubicBezTo>
                  <a:cubicBezTo>
                    <a:pt x="17258" y="12520"/>
                    <a:pt x="15763" y="13545"/>
                    <a:pt x="14825" y="13545"/>
                  </a:cubicBezTo>
                  <a:cubicBezTo>
                    <a:pt x="14492" y="13545"/>
                    <a:pt x="14230" y="13416"/>
                    <a:pt x="14107" y="13078"/>
                  </a:cubicBezTo>
                  <a:cubicBezTo>
                    <a:pt x="13651" y="11819"/>
                    <a:pt x="15939" y="9390"/>
                    <a:pt x="16433" y="8315"/>
                  </a:cubicBezTo>
                  <a:cubicBezTo>
                    <a:pt x="18238" y="2967"/>
                    <a:pt x="15623" y="1"/>
                    <a:pt x="12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4"/>
            <p:cNvSpPr/>
            <p:nvPr/>
          </p:nvSpPr>
          <p:spPr>
            <a:xfrm rot="-247851">
              <a:off x="7530666" y="215474"/>
              <a:ext cx="515473" cy="461671"/>
            </a:xfrm>
            <a:custGeom>
              <a:avLst/>
              <a:gdLst/>
              <a:ahLst/>
              <a:cxnLst/>
              <a:rect l="l" t="t" r="r" b="b"/>
              <a:pathLst>
                <a:path w="38084" h="34109" extrusionOk="0">
                  <a:moveTo>
                    <a:pt x="18993" y="0"/>
                  </a:moveTo>
                  <a:cubicBezTo>
                    <a:pt x="18235" y="0"/>
                    <a:pt x="17478" y="833"/>
                    <a:pt x="17357" y="2350"/>
                  </a:cubicBezTo>
                  <a:cubicBezTo>
                    <a:pt x="16993" y="5243"/>
                    <a:pt x="16630" y="8135"/>
                    <a:pt x="16264" y="11025"/>
                  </a:cubicBezTo>
                  <a:cubicBezTo>
                    <a:pt x="14867" y="8276"/>
                    <a:pt x="13470" y="5524"/>
                    <a:pt x="12071" y="2773"/>
                  </a:cubicBezTo>
                  <a:cubicBezTo>
                    <a:pt x="11778" y="2066"/>
                    <a:pt x="11108" y="1181"/>
                    <a:pt x="10327" y="1181"/>
                  </a:cubicBezTo>
                  <a:cubicBezTo>
                    <a:pt x="10133" y="1181"/>
                    <a:pt x="9931" y="1236"/>
                    <a:pt x="9727" y="1362"/>
                  </a:cubicBezTo>
                  <a:cubicBezTo>
                    <a:pt x="9123" y="1795"/>
                    <a:pt x="9260" y="2715"/>
                    <a:pt x="9462" y="3429"/>
                  </a:cubicBezTo>
                  <a:cubicBezTo>
                    <a:pt x="10392" y="6718"/>
                    <a:pt x="11322" y="10004"/>
                    <a:pt x="12250" y="13291"/>
                  </a:cubicBezTo>
                  <a:cubicBezTo>
                    <a:pt x="10978" y="12796"/>
                    <a:pt x="8294" y="12305"/>
                    <a:pt x="5760" y="12305"/>
                  </a:cubicBezTo>
                  <a:cubicBezTo>
                    <a:pt x="3174" y="12305"/>
                    <a:pt x="744" y="12816"/>
                    <a:pt x="125" y="14353"/>
                  </a:cubicBezTo>
                  <a:cubicBezTo>
                    <a:pt x="0" y="15406"/>
                    <a:pt x="1248" y="16032"/>
                    <a:pt x="2266" y="16333"/>
                  </a:cubicBezTo>
                  <a:cubicBezTo>
                    <a:pt x="5831" y="17388"/>
                    <a:pt x="9395" y="18444"/>
                    <a:pt x="12959" y="19501"/>
                  </a:cubicBezTo>
                  <a:cubicBezTo>
                    <a:pt x="9097" y="20538"/>
                    <a:pt x="5561" y="22761"/>
                    <a:pt x="2953" y="25791"/>
                  </a:cubicBezTo>
                  <a:cubicBezTo>
                    <a:pt x="1679" y="26977"/>
                    <a:pt x="1790" y="29020"/>
                    <a:pt x="3727" y="29020"/>
                  </a:cubicBezTo>
                  <a:cubicBezTo>
                    <a:pt x="3770" y="29020"/>
                    <a:pt x="3813" y="29019"/>
                    <a:pt x="3858" y="29017"/>
                  </a:cubicBezTo>
                  <a:cubicBezTo>
                    <a:pt x="7828" y="27781"/>
                    <a:pt x="11407" y="25298"/>
                    <a:pt x="15219" y="23594"/>
                  </a:cubicBezTo>
                  <a:lnTo>
                    <a:pt x="15219" y="23594"/>
                  </a:lnTo>
                  <a:cubicBezTo>
                    <a:pt x="13726" y="26201"/>
                    <a:pt x="12787" y="29119"/>
                    <a:pt x="12449" y="32102"/>
                  </a:cubicBezTo>
                  <a:cubicBezTo>
                    <a:pt x="12332" y="33140"/>
                    <a:pt x="13159" y="33828"/>
                    <a:pt x="13997" y="33828"/>
                  </a:cubicBezTo>
                  <a:cubicBezTo>
                    <a:pt x="14473" y="33828"/>
                    <a:pt x="14952" y="33606"/>
                    <a:pt x="15264" y="33101"/>
                  </a:cubicBezTo>
                  <a:cubicBezTo>
                    <a:pt x="16837" y="30558"/>
                    <a:pt x="18086" y="27827"/>
                    <a:pt x="18980" y="24975"/>
                  </a:cubicBezTo>
                  <a:cubicBezTo>
                    <a:pt x="19276" y="27887"/>
                    <a:pt x="20170" y="30732"/>
                    <a:pt x="21565" y="33303"/>
                  </a:cubicBezTo>
                  <a:cubicBezTo>
                    <a:pt x="21867" y="33860"/>
                    <a:pt x="22382" y="34109"/>
                    <a:pt x="22894" y="34109"/>
                  </a:cubicBezTo>
                  <a:cubicBezTo>
                    <a:pt x="23700" y="34109"/>
                    <a:pt x="24497" y="33492"/>
                    <a:pt x="24437" y="32497"/>
                  </a:cubicBezTo>
                  <a:cubicBezTo>
                    <a:pt x="24289" y="29954"/>
                    <a:pt x="23988" y="27422"/>
                    <a:pt x="23532" y="24917"/>
                  </a:cubicBezTo>
                  <a:lnTo>
                    <a:pt x="23532" y="24917"/>
                  </a:lnTo>
                  <a:cubicBezTo>
                    <a:pt x="25265" y="27915"/>
                    <a:pt x="28001" y="30321"/>
                    <a:pt x="31189" y="31662"/>
                  </a:cubicBezTo>
                  <a:cubicBezTo>
                    <a:pt x="31867" y="31965"/>
                    <a:pt x="32481" y="32101"/>
                    <a:pt x="33008" y="32101"/>
                  </a:cubicBezTo>
                  <a:cubicBezTo>
                    <a:pt x="35030" y="32101"/>
                    <a:pt x="35786" y="30106"/>
                    <a:pt x="34074" y="27890"/>
                  </a:cubicBezTo>
                  <a:cubicBezTo>
                    <a:pt x="32214" y="25256"/>
                    <a:pt x="29941" y="22941"/>
                    <a:pt x="27341" y="21035"/>
                  </a:cubicBezTo>
                  <a:lnTo>
                    <a:pt x="27341" y="21035"/>
                  </a:lnTo>
                  <a:cubicBezTo>
                    <a:pt x="28605" y="21340"/>
                    <a:pt x="29905" y="21490"/>
                    <a:pt x="31205" y="21490"/>
                  </a:cubicBezTo>
                  <a:cubicBezTo>
                    <a:pt x="32419" y="21490"/>
                    <a:pt x="33634" y="21359"/>
                    <a:pt x="34819" y="21099"/>
                  </a:cubicBezTo>
                  <a:cubicBezTo>
                    <a:pt x="36059" y="20831"/>
                    <a:pt x="36077" y="19060"/>
                    <a:pt x="34847" y="18755"/>
                  </a:cubicBezTo>
                  <a:cubicBezTo>
                    <a:pt x="32461" y="18164"/>
                    <a:pt x="30011" y="17867"/>
                    <a:pt x="27554" y="17867"/>
                  </a:cubicBezTo>
                  <a:cubicBezTo>
                    <a:pt x="27419" y="17867"/>
                    <a:pt x="27284" y="17868"/>
                    <a:pt x="27148" y="17870"/>
                  </a:cubicBezTo>
                  <a:cubicBezTo>
                    <a:pt x="30483" y="15161"/>
                    <a:pt x="34385" y="12987"/>
                    <a:pt x="37405" y="9953"/>
                  </a:cubicBezTo>
                  <a:cubicBezTo>
                    <a:pt x="38084" y="8599"/>
                    <a:pt x="37269" y="7886"/>
                    <a:pt x="36207" y="7886"/>
                  </a:cubicBezTo>
                  <a:cubicBezTo>
                    <a:pt x="35719" y="7886"/>
                    <a:pt x="35179" y="8036"/>
                    <a:pt x="34707" y="8345"/>
                  </a:cubicBezTo>
                  <a:cubicBezTo>
                    <a:pt x="31590" y="9901"/>
                    <a:pt x="28470" y="11454"/>
                    <a:pt x="25349" y="13006"/>
                  </a:cubicBezTo>
                  <a:cubicBezTo>
                    <a:pt x="26600" y="9980"/>
                    <a:pt x="27851" y="6951"/>
                    <a:pt x="29102" y="3921"/>
                  </a:cubicBezTo>
                  <a:cubicBezTo>
                    <a:pt x="29566" y="3024"/>
                    <a:pt x="29818" y="1431"/>
                    <a:pt x="28582" y="1094"/>
                  </a:cubicBezTo>
                  <a:cubicBezTo>
                    <a:pt x="28518" y="1082"/>
                    <a:pt x="28456" y="1076"/>
                    <a:pt x="28395" y="1076"/>
                  </a:cubicBezTo>
                  <a:cubicBezTo>
                    <a:pt x="27742" y="1076"/>
                    <a:pt x="27221" y="1734"/>
                    <a:pt x="26857" y="2317"/>
                  </a:cubicBezTo>
                  <a:cubicBezTo>
                    <a:pt x="24763" y="5682"/>
                    <a:pt x="22668" y="9047"/>
                    <a:pt x="20571" y="12412"/>
                  </a:cubicBezTo>
                  <a:cubicBezTo>
                    <a:pt x="21228" y="8979"/>
                    <a:pt x="21225" y="5452"/>
                    <a:pt x="20560" y="2020"/>
                  </a:cubicBezTo>
                  <a:cubicBezTo>
                    <a:pt x="20323" y="640"/>
                    <a:pt x="19658" y="0"/>
                    <a:pt x="18993" y="0"/>
                  </a:cubicBezTo>
                  <a:close/>
                </a:path>
              </a:pathLst>
            </a:custGeom>
            <a:solidFill>
              <a:srgbClr val="1833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4"/>
            <p:cNvSpPr/>
            <p:nvPr/>
          </p:nvSpPr>
          <p:spPr>
            <a:xfrm rot="2411979">
              <a:off x="7476352" y="914019"/>
              <a:ext cx="2689153" cy="2358625"/>
            </a:xfrm>
            <a:custGeom>
              <a:avLst/>
              <a:gdLst/>
              <a:ahLst/>
              <a:cxnLst/>
              <a:rect l="l" t="t" r="r" b="b"/>
              <a:pathLst>
                <a:path w="43153" h="37849" extrusionOk="0">
                  <a:moveTo>
                    <a:pt x="15997" y="455"/>
                  </a:moveTo>
                  <a:cubicBezTo>
                    <a:pt x="17584" y="455"/>
                    <a:pt x="19157" y="726"/>
                    <a:pt x="20631" y="1283"/>
                  </a:cubicBezTo>
                  <a:cubicBezTo>
                    <a:pt x="25322" y="3059"/>
                    <a:pt x="28617" y="7665"/>
                    <a:pt x="28647" y="12486"/>
                  </a:cubicBezTo>
                  <a:cubicBezTo>
                    <a:pt x="28652" y="13414"/>
                    <a:pt x="28541" y="14359"/>
                    <a:pt x="28434" y="15272"/>
                  </a:cubicBezTo>
                  <a:cubicBezTo>
                    <a:pt x="28327" y="16201"/>
                    <a:pt x="28215" y="17160"/>
                    <a:pt x="28220" y="18115"/>
                  </a:cubicBezTo>
                  <a:cubicBezTo>
                    <a:pt x="28232" y="20432"/>
                    <a:pt x="29048" y="22317"/>
                    <a:pt x="30460" y="23284"/>
                  </a:cubicBezTo>
                  <a:cubicBezTo>
                    <a:pt x="31536" y="24021"/>
                    <a:pt x="32803" y="24172"/>
                    <a:pt x="34096" y="24172"/>
                  </a:cubicBezTo>
                  <a:cubicBezTo>
                    <a:pt x="34548" y="24172"/>
                    <a:pt x="35003" y="24154"/>
                    <a:pt x="35454" y="24135"/>
                  </a:cubicBezTo>
                  <a:cubicBezTo>
                    <a:pt x="35901" y="24117"/>
                    <a:pt x="36353" y="24099"/>
                    <a:pt x="36801" y="24099"/>
                  </a:cubicBezTo>
                  <a:cubicBezTo>
                    <a:pt x="37888" y="24099"/>
                    <a:pt x="38954" y="24207"/>
                    <a:pt x="39878" y="24688"/>
                  </a:cubicBezTo>
                  <a:cubicBezTo>
                    <a:pt x="41920" y="25752"/>
                    <a:pt x="42610" y="28304"/>
                    <a:pt x="42235" y="30278"/>
                  </a:cubicBezTo>
                  <a:cubicBezTo>
                    <a:pt x="41780" y="32681"/>
                    <a:pt x="40039" y="34555"/>
                    <a:pt x="38657" y="35704"/>
                  </a:cubicBezTo>
                  <a:cubicBezTo>
                    <a:pt x="38096" y="36170"/>
                    <a:pt x="36462" y="37396"/>
                    <a:pt x="34793" y="37396"/>
                  </a:cubicBezTo>
                  <a:cubicBezTo>
                    <a:pt x="34300" y="37396"/>
                    <a:pt x="33803" y="37289"/>
                    <a:pt x="33331" y="37024"/>
                  </a:cubicBezTo>
                  <a:cubicBezTo>
                    <a:pt x="32063" y="36311"/>
                    <a:pt x="31575" y="34730"/>
                    <a:pt x="31387" y="33528"/>
                  </a:cubicBezTo>
                  <a:cubicBezTo>
                    <a:pt x="31318" y="33085"/>
                    <a:pt x="31272" y="32626"/>
                    <a:pt x="31226" y="32183"/>
                  </a:cubicBezTo>
                  <a:cubicBezTo>
                    <a:pt x="31125" y="31191"/>
                    <a:pt x="31022" y="30166"/>
                    <a:pt x="30659" y="29208"/>
                  </a:cubicBezTo>
                  <a:cubicBezTo>
                    <a:pt x="29613" y="26463"/>
                    <a:pt x="26798" y="25083"/>
                    <a:pt x="24514" y="24710"/>
                  </a:cubicBezTo>
                  <a:cubicBezTo>
                    <a:pt x="23884" y="24608"/>
                    <a:pt x="23244" y="24556"/>
                    <a:pt x="22604" y="24556"/>
                  </a:cubicBezTo>
                  <a:cubicBezTo>
                    <a:pt x="22584" y="24556"/>
                    <a:pt x="22564" y="24557"/>
                    <a:pt x="22544" y="24557"/>
                  </a:cubicBezTo>
                  <a:cubicBezTo>
                    <a:pt x="20523" y="24557"/>
                    <a:pt x="18538" y="24996"/>
                    <a:pt x="16772" y="25436"/>
                  </a:cubicBezTo>
                  <a:cubicBezTo>
                    <a:pt x="16435" y="25519"/>
                    <a:pt x="16097" y="25605"/>
                    <a:pt x="15758" y="25692"/>
                  </a:cubicBezTo>
                  <a:cubicBezTo>
                    <a:pt x="13633" y="26232"/>
                    <a:pt x="11436" y="26792"/>
                    <a:pt x="9231" y="26816"/>
                  </a:cubicBezTo>
                  <a:cubicBezTo>
                    <a:pt x="9188" y="26817"/>
                    <a:pt x="9145" y="26817"/>
                    <a:pt x="9103" y="26817"/>
                  </a:cubicBezTo>
                  <a:cubicBezTo>
                    <a:pt x="6293" y="26817"/>
                    <a:pt x="3868" y="25858"/>
                    <a:pt x="2424" y="24173"/>
                  </a:cubicBezTo>
                  <a:cubicBezTo>
                    <a:pt x="636" y="22088"/>
                    <a:pt x="458" y="19094"/>
                    <a:pt x="626" y="16950"/>
                  </a:cubicBezTo>
                  <a:cubicBezTo>
                    <a:pt x="742" y="15490"/>
                    <a:pt x="1010" y="14046"/>
                    <a:pt x="1428" y="12642"/>
                  </a:cubicBezTo>
                  <a:cubicBezTo>
                    <a:pt x="2259" y="9069"/>
                    <a:pt x="4180" y="5904"/>
                    <a:pt x="6833" y="3732"/>
                  </a:cubicBezTo>
                  <a:cubicBezTo>
                    <a:pt x="9446" y="1591"/>
                    <a:pt x="12748" y="455"/>
                    <a:pt x="15997" y="455"/>
                  </a:cubicBezTo>
                  <a:close/>
                  <a:moveTo>
                    <a:pt x="15999" y="1"/>
                  </a:moveTo>
                  <a:cubicBezTo>
                    <a:pt x="12646" y="1"/>
                    <a:pt x="9240" y="1173"/>
                    <a:pt x="6546" y="3380"/>
                  </a:cubicBezTo>
                  <a:cubicBezTo>
                    <a:pt x="3814" y="5616"/>
                    <a:pt x="1839" y="8868"/>
                    <a:pt x="990" y="12526"/>
                  </a:cubicBezTo>
                  <a:cubicBezTo>
                    <a:pt x="564" y="13956"/>
                    <a:pt x="291" y="15427"/>
                    <a:pt x="174" y="16913"/>
                  </a:cubicBezTo>
                  <a:cubicBezTo>
                    <a:pt x="1" y="19143"/>
                    <a:pt x="190" y="22264"/>
                    <a:pt x="2080" y="24468"/>
                  </a:cubicBezTo>
                  <a:cubicBezTo>
                    <a:pt x="3611" y="26250"/>
                    <a:pt x="6164" y="27268"/>
                    <a:pt x="9096" y="27268"/>
                  </a:cubicBezTo>
                  <a:cubicBezTo>
                    <a:pt x="9142" y="27268"/>
                    <a:pt x="9189" y="27268"/>
                    <a:pt x="9236" y="27267"/>
                  </a:cubicBezTo>
                  <a:cubicBezTo>
                    <a:pt x="11494" y="27244"/>
                    <a:pt x="13719" y="26678"/>
                    <a:pt x="15870" y="26130"/>
                  </a:cubicBezTo>
                  <a:cubicBezTo>
                    <a:pt x="16207" y="26044"/>
                    <a:pt x="16545" y="25959"/>
                    <a:pt x="16881" y="25875"/>
                  </a:cubicBezTo>
                  <a:cubicBezTo>
                    <a:pt x="18620" y="25442"/>
                    <a:pt x="20574" y="25009"/>
                    <a:pt x="22548" y="25009"/>
                  </a:cubicBezTo>
                  <a:cubicBezTo>
                    <a:pt x="23179" y="25009"/>
                    <a:pt x="23812" y="25053"/>
                    <a:pt x="24442" y="25156"/>
                  </a:cubicBezTo>
                  <a:cubicBezTo>
                    <a:pt x="26601" y="25511"/>
                    <a:pt x="29257" y="26803"/>
                    <a:pt x="30235" y="29369"/>
                  </a:cubicBezTo>
                  <a:cubicBezTo>
                    <a:pt x="30577" y="30271"/>
                    <a:pt x="30678" y="31267"/>
                    <a:pt x="30775" y="32230"/>
                  </a:cubicBezTo>
                  <a:cubicBezTo>
                    <a:pt x="30821" y="32679"/>
                    <a:pt x="30867" y="33143"/>
                    <a:pt x="30939" y="33599"/>
                  </a:cubicBezTo>
                  <a:cubicBezTo>
                    <a:pt x="31142" y="34899"/>
                    <a:pt x="31683" y="36617"/>
                    <a:pt x="33108" y="37419"/>
                  </a:cubicBezTo>
                  <a:cubicBezTo>
                    <a:pt x="33655" y="37725"/>
                    <a:pt x="34224" y="37848"/>
                    <a:pt x="34786" y="37848"/>
                  </a:cubicBezTo>
                  <a:cubicBezTo>
                    <a:pt x="36609" y="37848"/>
                    <a:pt x="38349" y="36550"/>
                    <a:pt x="38946" y="36051"/>
                  </a:cubicBezTo>
                  <a:cubicBezTo>
                    <a:pt x="40385" y="34855"/>
                    <a:pt x="42200" y="32896"/>
                    <a:pt x="42679" y="30362"/>
                  </a:cubicBezTo>
                  <a:cubicBezTo>
                    <a:pt x="43153" y="27868"/>
                    <a:pt x="42062" y="25314"/>
                    <a:pt x="40087" y="24285"/>
                  </a:cubicBezTo>
                  <a:cubicBezTo>
                    <a:pt x="39077" y="23760"/>
                    <a:pt x="37947" y="23644"/>
                    <a:pt x="36803" y="23644"/>
                  </a:cubicBezTo>
                  <a:cubicBezTo>
                    <a:pt x="36347" y="23644"/>
                    <a:pt x="35888" y="23663"/>
                    <a:pt x="35434" y="23681"/>
                  </a:cubicBezTo>
                  <a:cubicBezTo>
                    <a:pt x="34971" y="23700"/>
                    <a:pt x="34516" y="23718"/>
                    <a:pt x="34071" y="23718"/>
                  </a:cubicBezTo>
                  <a:cubicBezTo>
                    <a:pt x="32839" y="23718"/>
                    <a:pt x="31692" y="23577"/>
                    <a:pt x="30717" y="22909"/>
                  </a:cubicBezTo>
                  <a:cubicBezTo>
                    <a:pt x="28887" y="21657"/>
                    <a:pt x="28678" y="19137"/>
                    <a:pt x="28673" y="18112"/>
                  </a:cubicBezTo>
                  <a:cubicBezTo>
                    <a:pt x="28670" y="17183"/>
                    <a:pt x="28778" y="16239"/>
                    <a:pt x="28885" y="15325"/>
                  </a:cubicBezTo>
                  <a:cubicBezTo>
                    <a:pt x="28992" y="14397"/>
                    <a:pt x="29104" y="13439"/>
                    <a:pt x="29099" y="12483"/>
                  </a:cubicBezTo>
                  <a:cubicBezTo>
                    <a:pt x="29070" y="7479"/>
                    <a:pt x="25653" y="2698"/>
                    <a:pt x="20791" y="858"/>
                  </a:cubicBezTo>
                  <a:cubicBezTo>
                    <a:pt x="19266" y="281"/>
                    <a:pt x="17639" y="1"/>
                    <a:pt x="159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51014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3"/>
          <p:cNvSpPr txBox="1">
            <a:spLocks noGrp="1"/>
          </p:cNvSpPr>
          <p:nvPr>
            <p:ph type="title"/>
          </p:nvPr>
        </p:nvSpPr>
        <p:spPr>
          <a:xfrm>
            <a:off x="960000" y="7965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23"/>
          <p:cNvSpPr txBox="1">
            <a:spLocks noGrp="1"/>
          </p:cNvSpPr>
          <p:nvPr>
            <p:ph type="subTitle" idx="1"/>
          </p:nvPr>
        </p:nvSpPr>
        <p:spPr>
          <a:xfrm>
            <a:off x="6365952" y="2095784"/>
            <a:ext cx="3930400" cy="38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23"/>
          <p:cNvSpPr txBox="1">
            <a:spLocks noGrp="1"/>
          </p:cNvSpPr>
          <p:nvPr>
            <p:ph type="subTitle" idx="2"/>
          </p:nvPr>
        </p:nvSpPr>
        <p:spPr>
          <a:xfrm>
            <a:off x="1895633" y="2095784"/>
            <a:ext cx="3930400" cy="38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23"/>
          <p:cNvSpPr/>
          <p:nvPr/>
        </p:nvSpPr>
        <p:spPr>
          <a:xfrm rot="1704764">
            <a:off x="10510407" y="-708411"/>
            <a:ext cx="2646167" cy="3059813"/>
          </a:xfrm>
          <a:custGeom>
            <a:avLst/>
            <a:gdLst/>
            <a:ahLst/>
            <a:cxnLst/>
            <a:rect l="l" t="t" r="r" b="b"/>
            <a:pathLst>
              <a:path w="65635" h="75895" extrusionOk="0">
                <a:moveTo>
                  <a:pt x="42105" y="0"/>
                </a:moveTo>
                <a:cubicBezTo>
                  <a:pt x="35785" y="0"/>
                  <a:pt x="26625" y="1814"/>
                  <a:pt x="20534" y="7619"/>
                </a:cubicBezTo>
                <a:cubicBezTo>
                  <a:pt x="12338" y="15429"/>
                  <a:pt x="1" y="31781"/>
                  <a:pt x="8389" y="42563"/>
                </a:cubicBezTo>
                <a:cubicBezTo>
                  <a:pt x="11008" y="45591"/>
                  <a:pt x="14656" y="47418"/>
                  <a:pt x="17894" y="49686"/>
                </a:cubicBezTo>
                <a:cubicBezTo>
                  <a:pt x="23215" y="53337"/>
                  <a:pt x="28168" y="57546"/>
                  <a:pt x="32649" y="62185"/>
                </a:cubicBezTo>
                <a:cubicBezTo>
                  <a:pt x="35674" y="65201"/>
                  <a:pt x="38169" y="68706"/>
                  <a:pt x="41221" y="71687"/>
                </a:cubicBezTo>
                <a:cubicBezTo>
                  <a:pt x="44603" y="74659"/>
                  <a:pt x="47519" y="75894"/>
                  <a:pt x="50026" y="75894"/>
                </a:cubicBezTo>
                <a:cubicBezTo>
                  <a:pt x="57750" y="75894"/>
                  <a:pt x="61602" y="64172"/>
                  <a:pt x="63259" y="55354"/>
                </a:cubicBezTo>
                <a:cubicBezTo>
                  <a:pt x="65634" y="41725"/>
                  <a:pt x="63422" y="27621"/>
                  <a:pt x="59196" y="14568"/>
                </a:cubicBezTo>
                <a:cubicBezTo>
                  <a:pt x="57290" y="8983"/>
                  <a:pt x="53913" y="3420"/>
                  <a:pt x="48357" y="896"/>
                </a:cubicBezTo>
                <a:cubicBezTo>
                  <a:pt x="47197" y="364"/>
                  <a:pt x="44936" y="0"/>
                  <a:pt x="4210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7" name="Google Shape;527;p23"/>
          <p:cNvSpPr/>
          <p:nvPr/>
        </p:nvSpPr>
        <p:spPr>
          <a:xfrm rot="1704764">
            <a:off x="10590452" y="-1078400"/>
            <a:ext cx="2685797" cy="2837952"/>
          </a:xfrm>
          <a:custGeom>
            <a:avLst/>
            <a:gdLst/>
            <a:ahLst/>
            <a:cxnLst/>
            <a:rect l="l" t="t" r="r" b="b"/>
            <a:pathLst>
              <a:path w="66618" h="70392" extrusionOk="0">
                <a:moveTo>
                  <a:pt x="29463" y="698"/>
                </a:moveTo>
                <a:cubicBezTo>
                  <a:pt x="29534" y="698"/>
                  <a:pt x="29601" y="700"/>
                  <a:pt x="29666" y="703"/>
                </a:cubicBezTo>
                <a:cubicBezTo>
                  <a:pt x="36167" y="1018"/>
                  <a:pt x="41341" y="5544"/>
                  <a:pt x="44534" y="9282"/>
                </a:cubicBezTo>
                <a:cubicBezTo>
                  <a:pt x="54469" y="21292"/>
                  <a:pt x="60781" y="33489"/>
                  <a:pt x="63292" y="45537"/>
                </a:cubicBezTo>
                <a:cubicBezTo>
                  <a:pt x="64551" y="52004"/>
                  <a:pt x="65896" y="63512"/>
                  <a:pt x="60763" y="67926"/>
                </a:cubicBezTo>
                <a:cubicBezTo>
                  <a:pt x="59390" y="69105"/>
                  <a:pt x="57621" y="69695"/>
                  <a:pt x="55474" y="69695"/>
                </a:cubicBezTo>
                <a:cubicBezTo>
                  <a:pt x="53681" y="69695"/>
                  <a:pt x="51624" y="69284"/>
                  <a:pt x="49316" y="68460"/>
                </a:cubicBezTo>
                <a:cubicBezTo>
                  <a:pt x="47303" y="67621"/>
                  <a:pt x="45337" y="66578"/>
                  <a:pt x="43435" y="65568"/>
                </a:cubicBezTo>
                <a:cubicBezTo>
                  <a:pt x="41630" y="64611"/>
                  <a:pt x="39761" y="63620"/>
                  <a:pt x="37850" y="62798"/>
                </a:cubicBezTo>
                <a:cubicBezTo>
                  <a:pt x="31913" y="60112"/>
                  <a:pt x="25726" y="58030"/>
                  <a:pt x="19461" y="56606"/>
                </a:cubicBezTo>
                <a:cubicBezTo>
                  <a:pt x="18399" y="56355"/>
                  <a:pt x="17305" y="56141"/>
                  <a:pt x="16247" y="55938"/>
                </a:cubicBezTo>
                <a:cubicBezTo>
                  <a:pt x="13476" y="55399"/>
                  <a:pt x="10611" y="54843"/>
                  <a:pt x="8093" y="53534"/>
                </a:cubicBezTo>
                <a:cubicBezTo>
                  <a:pt x="3010" y="50545"/>
                  <a:pt x="714" y="44860"/>
                  <a:pt x="1267" y="36637"/>
                </a:cubicBezTo>
                <a:cubicBezTo>
                  <a:pt x="1836" y="28196"/>
                  <a:pt x="5200" y="20106"/>
                  <a:pt x="6621" y="17020"/>
                </a:cubicBezTo>
                <a:cubicBezTo>
                  <a:pt x="10120" y="9417"/>
                  <a:pt x="17944" y="4453"/>
                  <a:pt x="23707" y="2164"/>
                </a:cubicBezTo>
                <a:lnTo>
                  <a:pt x="23709" y="2162"/>
                </a:lnTo>
                <a:cubicBezTo>
                  <a:pt x="26165" y="1188"/>
                  <a:pt x="28251" y="698"/>
                  <a:pt x="29463" y="698"/>
                </a:cubicBezTo>
                <a:close/>
                <a:moveTo>
                  <a:pt x="29472" y="1"/>
                </a:moveTo>
                <a:cubicBezTo>
                  <a:pt x="25159" y="1"/>
                  <a:pt x="11185" y="5439"/>
                  <a:pt x="5990" y="16729"/>
                </a:cubicBezTo>
                <a:cubicBezTo>
                  <a:pt x="4553" y="19850"/>
                  <a:pt x="1150" y="28033"/>
                  <a:pt x="574" y="36591"/>
                </a:cubicBezTo>
                <a:cubicBezTo>
                  <a:pt x="0" y="45098"/>
                  <a:pt x="2412" y="51000"/>
                  <a:pt x="7757" y="54142"/>
                </a:cubicBezTo>
                <a:cubicBezTo>
                  <a:pt x="10379" y="55507"/>
                  <a:pt x="13295" y="56073"/>
                  <a:pt x="16115" y="56619"/>
                </a:cubicBezTo>
                <a:cubicBezTo>
                  <a:pt x="17165" y="56823"/>
                  <a:pt x="18252" y="57033"/>
                  <a:pt x="19304" y="57283"/>
                </a:cubicBezTo>
                <a:cubicBezTo>
                  <a:pt x="25525" y="58697"/>
                  <a:pt x="31670" y="60766"/>
                  <a:pt x="37570" y="63435"/>
                </a:cubicBezTo>
                <a:cubicBezTo>
                  <a:pt x="39461" y="64246"/>
                  <a:pt x="41315" y="65231"/>
                  <a:pt x="43109" y="66183"/>
                </a:cubicBezTo>
                <a:cubicBezTo>
                  <a:pt x="45025" y="67199"/>
                  <a:pt x="47007" y="68251"/>
                  <a:pt x="49064" y="69109"/>
                </a:cubicBezTo>
                <a:cubicBezTo>
                  <a:pt x="51461" y="69964"/>
                  <a:pt x="53604" y="70391"/>
                  <a:pt x="55486" y="70391"/>
                </a:cubicBezTo>
                <a:cubicBezTo>
                  <a:pt x="56805" y="70391"/>
                  <a:pt x="57995" y="70181"/>
                  <a:pt x="59052" y="69761"/>
                </a:cubicBezTo>
                <a:cubicBezTo>
                  <a:pt x="59842" y="69448"/>
                  <a:pt x="60574" y="69006"/>
                  <a:pt x="61216" y="68453"/>
                </a:cubicBezTo>
                <a:cubicBezTo>
                  <a:pt x="66617" y="63809"/>
                  <a:pt x="65262" y="52017"/>
                  <a:pt x="63974" y="45400"/>
                </a:cubicBezTo>
                <a:lnTo>
                  <a:pt x="63974" y="45397"/>
                </a:lnTo>
                <a:cubicBezTo>
                  <a:pt x="61440" y="33237"/>
                  <a:pt x="55078" y="20936"/>
                  <a:pt x="45066" y="8835"/>
                </a:cubicBezTo>
                <a:cubicBezTo>
                  <a:pt x="41782" y="4988"/>
                  <a:pt x="36449" y="336"/>
                  <a:pt x="29702" y="7"/>
                </a:cubicBezTo>
                <a:cubicBezTo>
                  <a:pt x="29628" y="3"/>
                  <a:pt x="29552" y="1"/>
                  <a:pt x="294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28" name="Google Shape;528;p23"/>
          <p:cNvGrpSpPr/>
          <p:nvPr/>
        </p:nvGrpSpPr>
        <p:grpSpPr>
          <a:xfrm>
            <a:off x="11538788" y="2128959"/>
            <a:ext cx="1138363" cy="1505424"/>
            <a:chOff x="8733566" y="-271031"/>
            <a:chExt cx="853772" cy="1129068"/>
          </a:xfrm>
        </p:grpSpPr>
        <p:sp>
          <p:nvSpPr>
            <p:cNvPr id="529" name="Google Shape;529;p23"/>
            <p:cNvSpPr/>
            <p:nvPr/>
          </p:nvSpPr>
          <p:spPr>
            <a:xfrm rot="1704764">
              <a:off x="9430371" y="-9613"/>
              <a:ext cx="134647" cy="127904"/>
            </a:xfrm>
            <a:custGeom>
              <a:avLst/>
              <a:gdLst/>
              <a:ahLst/>
              <a:cxnLst/>
              <a:rect l="l" t="t" r="r" b="b"/>
              <a:pathLst>
                <a:path w="4453" h="4230" extrusionOk="0">
                  <a:moveTo>
                    <a:pt x="2274" y="0"/>
                  </a:moveTo>
                  <a:cubicBezTo>
                    <a:pt x="2250" y="0"/>
                    <a:pt x="2225" y="1"/>
                    <a:pt x="2200" y="2"/>
                  </a:cubicBezTo>
                  <a:cubicBezTo>
                    <a:pt x="2072" y="5"/>
                    <a:pt x="1943" y="21"/>
                    <a:pt x="1817" y="47"/>
                  </a:cubicBezTo>
                  <a:cubicBezTo>
                    <a:pt x="1269" y="171"/>
                    <a:pt x="788" y="499"/>
                    <a:pt x="470" y="962"/>
                  </a:cubicBezTo>
                  <a:cubicBezTo>
                    <a:pt x="141" y="1429"/>
                    <a:pt x="1" y="1990"/>
                    <a:pt x="76" y="2539"/>
                  </a:cubicBezTo>
                  <a:cubicBezTo>
                    <a:pt x="149" y="3097"/>
                    <a:pt x="433" y="3571"/>
                    <a:pt x="878" y="3884"/>
                  </a:cubicBezTo>
                  <a:cubicBezTo>
                    <a:pt x="1204" y="4113"/>
                    <a:pt x="1583" y="4229"/>
                    <a:pt x="1978" y="4229"/>
                  </a:cubicBezTo>
                  <a:cubicBezTo>
                    <a:pt x="2125" y="4229"/>
                    <a:pt x="2273" y="4213"/>
                    <a:pt x="2422" y="4181"/>
                  </a:cubicBezTo>
                  <a:cubicBezTo>
                    <a:pt x="2962" y="4064"/>
                    <a:pt x="3438" y="3738"/>
                    <a:pt x="3769" y="3270"/>
                  </a:cubicBezTo>
                  <a:cubicBezTo>
                    <a:pt x="4452" y="2293"/>
                    <a:pt x="4268" y="982"/>
                    <a:pt x="3358" y="346"/>
                  </a:cubicBezTo>
                  <a:cubicBezTo>
                    <a:pt x="3039" y="120"/>
                    <a:pt x="2661" y="0"/>
                    <a:pt x="2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23"/>
            <p:cNvSpPr/>
            <p:nvPr/>
          </p:nvSpPr>
          <p:spPr>
            <a:xfrm rot="1704764">
              <a:off x="9248402" y="-155577"/>
              <a:ext cx="168059" cy="161376"/>
            </a:xfrm>
            <a:custGeom>
              <a:avLst/>
              <a:gdLst/>
              <a:ahLst/>
              <a:cxnLst/>
              <a:rect l="l" t="t" r="r" b="b"/>
              <a:pathLst>
                <a:path w="5558" h="5337" extrusionOk="0">
                  <a:moveTo>
                    <a:pt x="3128" y="0"/>
                  </a:moveTo>
                  <a:cubicBezTo>
                    <a:pt x="3102" y="0"/>
                    <a:pt x="3077" y="1"/>
                    <a:pt x="3051" y="2"/>
                  </a:cubicBezTo>
                  <a:cubicBezTo>
                    <a:pt x="2888" y="6"/>
                    <a:pt x="2725" y="26"/>
                    <a:pt x="2567" y="60"/>
                  </a:cubicBezTo>
                  <a:cubicBezTo>
                    <a:pt x="1884" y="212"/>
                    <a:pt x="1279" y="620"/>
                    <a:pt x="863" y="1215"/>
                  </a:cubicBezTo>
                  <a:cubicBezTo>
                    <a:pt x="0" y="2449"/>
                    <a:pt x="227" y="4104"/>
                    <a:pt x="1375" y="4907"/>
                  </a:cubicBezTo>
                  <a:cubicBezTo>
                    <a:pt x="1792" y="5198"/>
                    <a:pt x="2273" y="5337"/>
                    <a:pt x="2759" y="5337"/>
                  </a:cubicBezTo>
                  <a:cubicBezTo>
                    <a:pt x="3608" y="5337"/>
                    <a:pt x="4470" y="4910"/>
                    <a:pt x="5019" y="4124"/>
                  </a:cubicBezTo>
                  <a:cubicBezTo>
                    <a:pt x="5373" y="3623"/>
                    <a:pt x="5558" y="3022"/>
                    <a:pt x="5543" y="2408"/>
                  </a:cubicBezTo>
                  <a:cubicBezTo>
                    <a:pt x="5518" y="1629"/>
                    <a:pt x="5161" y="890"/>
                    <a:pt x="4507" y="434"/>
                  </a:cubicBezTo>
                  <a:cubicBezTo>
                    <a:pt x="4103" y="150"/>
                    <a:pt x="3620" y="0"/>
                    <a:pt x="3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23"/>
            <p:cNvSpPr/>
            <p:nvPr/>
          </p:nvSpPr>
          <p:spPr>
            <a:xfrm rot="1704764">
              <a:off x="9094841" y="454149"/>
              <a:ext cx="160983" cy="164612"/>
            </a:xfrm>
            <a:custGeom>
              <a:avLst/>
              <a:gdLst/>
              <a:ahLst/>
              <a:cxnLst/>
              <a:rect l="l" t="t" r="r" b="b"/>
              <a:pathLst>
                <a:path w="5324" h="5444" extrusionOk="0">
                  <a:moveTo>
                    <a:pt x="2783" y="0"/>
                  </a:moveTo>
                  <a:cubicBezTo>
                    <a:pt x="2758" y="0"/>
                    <a:pt x="2734" y="1"/>
                    <a:pt x="2709" y="2"/>
                  </a:cubicBezTo>
                  <a:cubicBezTo>
                    <a:pt x="2442" y="10"/>
                    <a:pt x="2179" y="60"/>
                    <a:pt x="1928" y="150"/>
                  </a:cubicBezTo>
                  <a:cubicBezTo>
                    <a:pt x="1260" y="383"/>
                    <a:pt x="702" y="869"/>
                    <a:pt x="358" y="1516"/>
                  </a:cubicBezTo>
                  <a:cubicBezTo>
                    <a:pt x="120" y="1962"/>
                    <a:pt x="1" y="2462"/>
                    <a:pt x="14" y="2968"/>
                  </a:cubicBezTo>
                  <a:cubicBezTo>
                    <a:pt x="42" y="3878"/>
                    <a:pt x="510" y="4726"/>
                    <a:pt x="1323" y="5159"/>
                  </a:cubicBezTo>
                  <a:cubicBezTo>
                    <a:pt x="1679" y="5348"/>
                    <a:pt x="2067" y="5444"/>
                    <a:pt x="2463" y="5444"/>
                  </a:cubicBezTo>
                  <a:cubicBezTo>
                    <a:pt x="2746" y="5444"/>
                    <a:pt x="3034" y="5395"/>
                    <a:pt x="3316" y="5296"/>
                  </a:cubicBezTo>
                  <a:cubicBezTo>
                    <a:pt x="3985" y="5062"/>
                    <a:pt x="4544" y="4579"/>
                    <a:pt x="4888" y="3931"/>
                  </a:cubicBezTo>
                  <a:cubicBezTo>
                    <a:pt x="5232" y="3284"/>
                    <a:pt x="5323" y="2550"/>
                    <a:pt x="5147" y="1865"/>
                  </a:cubicBezTo>
                  <a:cubicBezTo>
                    <a:pt x="4966" y="1172"/>
                    <a:pt x="4529" y="611"/>
                    <a:pt x="3921" y="287"/>
                  </a:cubicBezTo>
                  <a:cubicBezTo>
                    <a:pt x="3571" y="100"/>
                    <a:pt x="3180" y="0"/>
                    <a:pt x="27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23"/>
            <p:cNvSpPr/>
            <p:nvPr/>
          </p:nvSpPr>
          <p:spPr>
            <a:xfrm rot="1704764">
              <a:off x="8907181" y="48839"/>
              <a:ext cx="127813" cy="126120"/>
            </a:xfrm>
            <a:custGeom>
              <a:avLst/>
              <a:gdLst/>
              <a:ahLst/>
              <a:cxnLst/>
              <a:rect l="l" t="t" r="r" b="b"/>
              <a:pathLst>
                <a:path w="4227" h="4171" extrusionOk="0">
                  <a:moveTo>
                    <a:pt x="2256" y="0"/>
                  </a:moveTo>
                  <a:cubicBezTo>
                    <a:pt x="2234" y="0"/>
                    <a:pt x="2213" y="1"/>
                    <a:pt x="2192" y="1"/>
                  </a:cubicBezTo>
                  <a:cubicBezTo>
                    <a:pt x="1634" y="23"/>
                    <a:pt x="1104" y="249"/>
                    <a:pt x="705" y="639"/>
                  </a:cubicBezTo>
                  <a:cubicBezTo>
                    <a:pt x="233" y="1099"/>
                    <a:pt x="0" y="1709"/>
                    <a:pt x="18" y="2296"/>
                  </a:cubicBezTo>
                  <a:cubicBezTo>
                    <a:pt x="29" y="2780"/>
                    <a:pt x="222" y="3242"/>
                    <a:pt x="558" y="3591"/>
                  </a:cubicBezTo>
                  <a:cubicBezTo>
                    <a:pt x="921" y="3966"/>
                    <a:pt x="1410" y="4170"/>
                    <a:pt x="1949" y="4170"/>
                  </a:cubicBezTo>
                  <a:cubicBezTo>
                    <a:pt x="1972" y="4170"/>
                    <a:pt x="1994" y="4170"/>
                    <a:pt x="2017" y="4169"/>
                  </a:cubicBezTo>
                  <a:lnTo>
                    <a:pt x="2024" y="4169"/>
                  </a:lnTo>
                  <a:cubicBezTo>
                    <a:pt x="2575" y="4153"/>
                    <a:pt x="3100" y="3925"/>
                    <a:pt x="3511" y="3529"/>
                  </a:cubicBezTo>
                  <a:cubicBezTo>
                    <a:pt x="3922" y="3132"/>
                    <a:pt x="4165" y="2606"/>
                    <a:pt x="4194" y="2054"/>
                  </a:cubicBezTo>
                  <a:cubicBezTo>
                    <a:pt x="4227" y="1492"/>
                    <a:pt x="4038" y="968"/>
                    <a:pt x="3659" y="580"/>
                  </a:cubicBezTo>
                  <a:cubicBezTo>
                    <a:pt x="3283" y="192"/>
                    <a:pt x="2777" y="0"/>
                    <a:pt x="22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23"/>
            <p:cNvSpPr/>
            <p:nvPr/>
          </p:nvSpPr>
          <p:spPr>
            <a:xfrm rot="1704764">
              <a:off x="8752374" y="87522"/>
              <a:ext cx="107675" cy="106314"/>
            </a:xfrm>
            <a:custGeom>
              <a:avLst/>
              <a:gdLst/>
              <a:ahLst/>
              <a:cxnLst/>
              <a:rect l="l" t="t" r="r" b="b"/>
              <a:pathLst>
                <a:path w="3561" h="3516" extrusionOk="0">
                  <a:moveTo>
                    <a:pt x="1905" y="0"/>
                  </a:moveTo>
                  <a:cubicBezTo>
                    <a:pt x="1889" y="0"/>
                    <a:pt x="1872" y="1"/>
                    <a:pt x="1856" y="1"/>
                  </a:cubicBezTo>
                  <a:lnTo>
                    <a:pt x="1851" y="1"/>
                  </a:lnTo>
                  <a:cubicBezTo>
                    <a:pt x="1378" y="17"/>
                    <a:pt x="930" y="211"/>
                    <a:pt x="594" y="544"/>
                  </a:cubicBezTo>
                  <a:cubicBezTo>
                    <a:pt x="194" y="931"/>
                    <a:pt x="0" y="1444"/>
                    <a:pt x="15" y="1940"/>
                  </a:cubicBezTo>
                  <a:cubicBezTo>
                    <a:pt x="23" y="2346"/>
                    <a:pt x="185" y="2736"/>
                    <a:pt x="467" y="3029"/>
                  </a:cubicBezTo>
                  <a:cubicBezTo>
                    <a:pt x="782" y="3354"/>
                    <a:pt x="1207" y="3516"/>
                    <a:pt x="1644" y="3516"/>
                  </a:cubicBezTo>
                  <a:cubicBezTo>
                    <a:pt x="2107" y="3516"/>
                    <a:pt x="2582" y="3334"/>
                    <a:pt x="2953" y="2974"/>
                  </a:cubicBezTo>
                  <a:cubicBezTo>
                    <a:pt x="3297" y="2646"/>
                    <a:pt x="3505" y="2201"/>
                    <a:pt x="3534" y="1728"/>
                  </a:cubicBezTo>
                  <a:cubicBezTo>
                    <a:pt x="3560" y="1257"/>
                    <a:pt x="3399" y="816"/>
                    <a:pt x="3082" y="489"/>
                  </a:cubicBezTo>
                  <a:cubicBezTo>
                    <a:pt x="2775" y="174"/>
                    <a:pt x="2358" y="0"/>
                    <a:pt x="19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23"/>
            <p:cNvSpPr/>
            <p:nvPr/>
          </p:nvSpPr>
          <p:spPr>
            <a:xfrm rot="1704764">
              <a:off x="8871987" y="-203776"/>
              <a:ext cx="156055" cy="141994"/>
            </a:xfrm>
            <a:custGeom>
              <a:avLst/>
              <a:gdLst/>
              <a:ahLst/>
              <a:cxnLst/>
              <a:rect l="l" t="t" r="r" b="b"/>
              <a:pathLst>
                <a:path w="5161" h="4696" extrusionOk="0">
                  <a:moveTo>
                    <a:pt x="2686" y="0"/>
                  </a:moveTo>
                  <a:cubicBezTo>
                    <a:pt x="2659" y="0"/>
                    <a:pt x="2632" y="1"/>
                    <a:pt x="2605" y="2"/>
                  </a:cubicBezTo>
                  <a:cubicBezTo>
                    <a:pt x="2367" y="10"/>
                    <a:pt x="2129" y="49"/>
                    <a:pt x="1900" y="119"/>
                  </a:cubicBezTo>
                  <a:cubicBezTo>
                    <a:pt x="1263" y="313"/>
                    <a:pt x="736" y="724"/>
                    <a:pt x="410" y="1278"/>
                  </a:cubicBezTo>
                  <a:cubicBezTo>
                    <a:pt x="80" y="1839"/>
                    <a:pt x="1" y="2479"/>
                    <a:pt x="185" y="3079"/>
                  </a:cubicBezTo>
                  <a:cubicBezTo>
                    <a:pt x="367" y="3679"/>
                    <a:pt x="790" y="4165"/>
                    <a:pt x="1378" y="4447"/>
                  </a:cubicBezTo>
                  <a:cubicBezTo>
                    <a:pt x="1722" y="4612"/>
                    <a:pt x="2095" y="4695"/>
                    <a:pt x="2476" y="4695"/>
                  </a:cubicBezTo>
                  <a:cubicBezTo>
                    <a:pt x="2737" y="4695"/>
                    <a:pt x="3001" y="4656"/>
                    <a:pt x="3260" y="4577"/>
                  </a:cubicBezTo>
                  <a:cubicBezTo>
                    <a:pt x="3898" y="4383"/>
                    <a:pt x="4425" y="3971"/>
                    <a:pt x="4751" y="3416"/>
                  </a:cubicBezTo>
                  <a:cubicBezTo>
                    <a:pt x="5079" y="2857"/>
                    <a:pt x="5160" y="2216"/>
                    <a:pt x="4976" y="1616"/>
                  </a:cubicBezTo>
                  <a:cubicBezTo>
                    <a:pt x="4793" y="1016"/>
                    <a:pt x="4371" y="531"/>
                    <a:pt x="3782" y="249"/>
                  </a:cubicBezTo>
                  <a:cubicBezTo>
                    <a:pt x="3440" y="85"/>
                    <a:pt x="3065" y="0"/>
                    <a:pt x="2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23"/>
            <p:cNvSpPr/>
            <p:nvPr/>
          </p:nvSpPr>
          <p:spPr>
            <a:xfrm rot="1704764">
              <a:off x="9026550" y="168297"/>
              <a:ext cx="128025" cy="131532"/>
            </a:xfrm>
            <a:custGeom>
              <a:avLst/>
              <a:gdLst/>
              <a:ahLst/>
              <a:cxnLst/>
              <a:rect l="l" t="t" r="r" b="b"/>
              <a:pathLst>
                <a:path w="4234" h="4350" extrusionOk="0">
                  <a:moveTo>
                    <a:pt x="2186" y="0"/>
                  </a:moveTo>
                  <a:cubicBezTo>
                    <a:pt x="2170" y="0"/>
                    <a:pt x="2154" y="0"/>
                    <a:pt x="2138" y="1"/>
                  </a:cubicBezTo>
                  <a:cubicBezTo>
                    <a:pt x="1802" y="14"/>
                    <a:pt x="1476" y="108"/>
                    <a:pt x="1188" y="280"/>
                  </a:cubicBezTo>
                  <a:cubicBezTo>
                    <a:pt x="705" y="560"/>
                    <a:pt x="343" y="1018"/>
                    <a:pt x="170" y="1574"/>
                  </a:cubicBezTo>
                  <a:cubicBezTo>
                    <a:pt x="0" y="2127"/>
                    <a:pt x="38" y="2711"/>
                    <a:pt x="278" y="3216"/>
                  </a:cubicBezTo>
                  <a:cubicBezTo>
                    <a:pt x="524" y="3730"/>
                    <a:pt x="948" y="4102"/>
                    <a:pt x="1471" y="4263"/>
                  </a:cubicBezTo>
                  <a:cubicBezTo>
                    <a:pt x="1657" y="4321"/>
                    <a:pt x="1848" y="4349"/>
                    <a:pt x="2038" y="4349"/>
                  </a:cubicBezTo>
                  <a:cubicBezTo>
                    <a:pt x="2384" y="4349"/>
                    <a:pt x="2729" y="4256"/>
                    <a:pt x="3043" y="4074"/>
                  </a:cubicBezTo>
                  <a:cubicBezTo>
                    <a:pt x="3529" y="3790"/>
                    <a:pt x="3888" y="3336"/>
                    <a:pt x="4061" y="2779"/>
                  </a:cubicBezTo>
                  <a:cubicBezTo>
                    <a:pt x="4234" y="2223"/>
                    <a:pt x="4196" y="1643"/>
                    <a:pt x="3953" y="1137"/>
                  </a:cubicBezTo>
                  <a:cubicBezTo>
                    <a:pt x="3712" y="624"/>
                    <a:pt x="3286" y="250"/>
                    <a:pt x="2763" y="87"/>
                  </a:cubicBezTo>
                  <a:cubicBezTo>
                    <a:pt x="2576" y="28"/>
                    <a:pt x="2382" y="0"/>
                    <a:pt x="21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23"/>
            <p:cNvSpPr/>
            <p:nvPr/>
          </p:nvSpPr>
          <p:spPr>
            <a:xfrm rot="1704764">
              <a:off x="9043899" y="-69237"/>
              <a:ext cx="169541" cy="159199"/>
            </a:xfrm>
            <a:custGeom>
              <a:avLst/>
              <a:gdLst/>
              <a:ahLst/>
              <a:cxnLst/>
              <a:rect l="l" t="t" r="r" b="b"/>
              <a:pathLst>
                <a:path w="5607" h="5265" extrusionOk="0">
                  <a:moveTo>
                    <a:pt x="3123" y="1"/>
                  </a:moveTo>
                  <a:cubicBezTo>
                    <a:pt x="3097" y="1"/>
                    <a:pt x="3072" y="1"/>
                    <a:pt x="3046" y="2"/>
                  </a:cubicBezTo>
                  <a:cubicBezTo>
                    <a:pt x="2378" y="23"/>
                    <a:pt x="1699" y="294"/>
                    <a:pt x="1164" y="812"/>
                  </a:cubicBezTo>
                  <a:cubicBezTo>
                    <a:pt x="83" y="1861"/>
                    <a:pt x="0" y="3532"/>
                    <a:pt x="974" y="4533"/>
                  </a:cubicBezTo>
                  <a:cubicBezTo>
                    <a:pt x="1433" y="5005"/>
                    <a:pt x="2057" y="5265"/>
                    <a:pt x="2734" y="5265"/>
                  </a:cubicBezTo>
                  <a:cubicBezTo>
                    <a:pt x="2759" y="5265"/>
                    <a:pt x="2783" y="5265"/>
                    <a:pt x="2808" y="5264"/>
                  </a:cubicBezTo>
                  <a:lnTo>
                    <a:pt x="2820" y="5264"/>
                  </a:lnTo>
                  <a:cubicBezTo>
                    <a:pt x="3516" y="5244"/>
                    <a:pt x="4183" y="4956"/>
                    <a:pt x="4700" y="4453"/>
                  </a:cubicBezTo>
                  <a:cubicBezTo>
                    <a:pt x="5220" y="3946"/>
                    <a:pt x="5527" y="3284"/>
                    <a:pt x="5567" y="2588"/>
                  </a:cubicBezTo>
                  <a:cubicBezTo>
                    <a:pt x="5606" y="1879"/>
                    <a:pt x="5367" y="1220"/>
                    <a:pt x="4891" y="731"/>
                  </a:cubicBezTo>
                  <a:cubicBezTo>
                    <a:pt x="4417" y="242"/>
                    <a:pt x="3778" y="1"/>
                    <a:pt x="31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23"/>
            <p:cNvSpPr/>
            <p:nvPr/>
          </p:nvSpPr>
          <p:spPr>
            <a:xfrm rot="1704764">
              <a:off x="9200562" y="64252"/>
              <a:ext cx="166245" cy="166063"/>
            </a:xfrm>
            <a:custGeom>
              <a:avLst/>
              <a:gdLst/>
              <a:ahLst/>
              <a:cxnLst/>
              <a:rect l="l" t="t" r="r" b="b"/>
              <a:pathLst>
                <a:path w="5498" h="5492" extrusionOk="0">
                  <a:moveTo>
                    <a:pt x="3014" y="1"/>
                  </a:moveTo>
                  <a:cubicBezTo>
                    <a:pt x="2990" y="1"/>
                    <a:pt x="2965" y="1"/>
                    <a:pt x="2941" y="2"/>
                  </a:cubicBezTo>
                  <a:cubicBezTo>
                    <a:pt x="1847" y="34"/>
                    <a:pt x="816" y="809"/>
                    <a:pt x="452" y="1986"/>
                  </a:cubicBezTo>
                  <a:cubicBezTo>
                    <a:pt x="1" y="3441"/>
                    <a:pt x="733" y="4966"/>
                    <a:pt x="2085" y="5381"/>
                  </a:cubicBezTo>
                  <a:cubicBezTo>
                    <a:pt x="2321" y="5455"/>
                    <a:pt x="2563" y="5491"/>
                    <a:pt x="2804" y="5491"/>
                  </a:cubicBezTo>
                  <a:cubicBezTo>
                    <a:pt x="3239" y="5491"/>
                    <a:pt x="3672" y="5373"/>
                    <a:pt x="4069" y="5142"/>
                  </a:cubicBezTo>
                  <a:cubicBezTo>
                    <a:pt x="4682" y="4786"/>
                    <a:pt x="5139" y="4204"/>
                    <a:pt x="5357" y="3504"/>
                  </a:cubicBezTo>
                  <a:cubicBezTo>
                    <a:pt x="5452" y="3196"/>
                    <a:pt x="5498" y="2873"/>
                    <a:pt x="5488" y="2549"/>
                  </a:cubicBezTo>
                  <a:cubicBezTo>
                    <a:pt x="5455" y="1435"/>
                    <a:pt x="4775" y="432"/>
                    <a:pt x="3720" y="106"/>
                  </a:cubicBezTo>
                  <a:cubicBezTo>
                    <a:pt x="3491" y="37"/>
                    <a:pt x="3254" y="1"/>
                    <a:pt x="30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23"/>
            <p:cNvSpPr/>
            <p:nvPr/>
          </p:nvSpPr>
          <p:spPr>
            <a:xfrm rot="1704764">
              <a:off x="9156376" y="280850"/>
              <a:ext cx="147951" cy="140724"/>
            </a:xfrm>
            <a:custGeom>
              <a:avLst/>
              <a:gdLst/>
              <a:ahLst/>
              <a:cxnLst/>
              <a:rect l="l" t="t" r="r" b="b"/>
              <a:pathLst>
                <a:path w="4893" h="4654" extrusionOk="0">
                  <a:moveTo>
                    <a:pt x="2495" y="0"/>
                  </a:moveTo>
                  <a:cubicBezTo>
                    <a:pt x="2470" y="0"/>
                    <a:pt x="2445" y="1"/>
                    <a:pt x="2421" y="1"/>
                  </a:cubicBezTo>
                  <a:cubicBezTo>
                    <a:pt x="2280" y="6"/>
                    <a:pt x="2139" y="24"/>
                    <a:pt x="2002" y="54"/>
                  </a:cubicBezTo>
                  <a:cubicBezTo>
                    <a:pt x="1405" y="182"/>
                    <a:pt x="880" y="540"/>
                    <a:pt x="518" y="1056"/>
                  </a:cubicBezTo>
                  <a:cubicBezTo>
                    <a:pt x="154" y="1573"/>
                    <a:pt x="1" y="2190"/>
                    <a:pt x="81" y="2793"/>
                  </a:cubicBezTo>
                  <a:cubicBezTo>
                    <a:pt x="162" y="3408"/>
                    <a:pt x="478" y="3935"/>
                    <a:pt x="966" y="4275"/>
                  </a:cubicBezTo>
                  <a:cubicBezTo>
                    <a:pt x="1322" y="4524"/>
                    <a:pt x="1738" y="4653"/>
                    <a:pt x="2172" y="4653"/>
                  </a:cubicBezTo>
                  <a:cubicBezTo>
                    <a:pt x="2332" y="4653"/>
                    <a:pt x="2494" y="4636"/>
                    <a:pt x="2657" y="4600"/>
                  </a:cubicBezTo>
                  <a:cubicBezTo>
                    <a:pt x="3254" y="4468"/>
                    <a:pt x="3782" y="4112"/>
                    <a:pt x="4141" y="3595"/>
                  </a:cubicBezTo>
                  <a:cubicBezTo>
                    <a:pt x="4893" y="2521"/>
                    <a:pt x="4692" y="1078"/>
                    <a:pt x="3693" y="380"/>
                  </a:cubicBezTo>
                  <a:cubicBezTo>
                    <a:pt x="3341" y="133"/>
                    <a:pt x="2924" y="0"/>
                    <a:pt x="24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23"/>
            <p:cNvSpPr/>
            <p:nvPr/>
          </p:nvSpPr>
          <p:spPr>
            <a:xfrm rot="1704764">
              <a:off x="8798757" y="466474"/>
              <a:ext cx="147739" cy="138819"/>
            </a:xfrm>
            <a:custGeom>
              <a:avLst/>
              <a:gdLst/>
              <a:ahLst/>
              <a:cxnLst/>
              <a:rect l="l" t="t" r="r" b="b"/>
              <a:pathLst>
                <a:path w="4886" h="4591" extrusionOk="0">
                  <a:moveTo>
                    <a:pt x="2489" y="0"/>
                  </a:moveTo>
                  <a:cubicBezTo>
                    <a:pt x="2470" y="0"/>
                    <a:pt x="2451" y="1"/>
                    <a:pt x="2432" y="1"/>
                  </a:cubicBezTo>
                  <a:lnTo>
                    <a:pt x="2424" y="1"/>
                  </a:lnTo>
                  <a:cubicBezTo>
                    <a:pt x="1819" y="21"/>
                    <a:pt x="1240" y="270"/>
                    <a:pt x="788" y="709"/>
                  </a:cubicBezTo>
                  <a:cubicBezTo>
                    <a:pt x="336" y="1147"/>
                    <a:pt x="67" y="1723"/>
                    <a:pt x="33" y="2333"/>
                  </a:cubicBezTo>
                  <a:cubicBezTo>
                    <a:pt x="0" y="2948"/>
                    <a:pt x="209" y="3523"/>
                    <a:pt x="625" y="3951"/>
                  </a:cubicBezTo>
                  <a:cubicBezTo>
                    <a:pt x="1025" y="4364"/>
                    <a:pt x="1570" y="4591"/>
                    <a:pt x="2166" y="4591"/>
                  </a:cubicBezTo>
                  <a:cubicBezTo>
                    <a:pt x="2187" y="4591"/>
                    <a:pt x="2207" y="4590"/>
                    <a:pt x="2228" y="4590"/>
                  </a:cubicBezTo>
                  <a:lnTo>
                    <a:pt x="2236" y="4590"/>
                  </a:lnTo>
                  <a:cubicBezTo>
                    <a:pt x="2841" y="4572"/>
                    <a:pt x="3422" y="4319"/>
                    <a:pt x="3872" y="3884"/>
                  </a:cubicBezTo>
                  <a:cubicBezTo>
                    <a:pt x="4814" y="2971"/>
                    <a:pt x="4886" y="1514"/>
                    <a:pt x="4036" y="639"/>
                  </a:cubicBezTo>
                  <a:cubicBezTo>
                    <a:pt x="3635" y="223"/>
                    <a:pt x="3088" y="0"/>
                    <a:pt x="2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23"/>
            <p:cNvSpPr/>
            <p:nvPr/>
          </p:nvSpPr>
          <p:spPr>
            <a:xfrm rot="1704764">
              <a:off x="9050529" y="-247006"/>
              <a:ext cx="133346" cy="127843"/>
            </a:xfrm>
            <a:custGeom>
              <a:avLst/>
              <a:gdLst/>
              <a:ahLst/>
              <a:cxnLst/>
              <a:rect l="l" t="t" r="r" b="b"/>
              <a:pathLst>
                <a:path w="4410" h="4228" extrusionOk="0">
                  <a:moveTo>
                    <a:pt x="2480" y="0"/>
                  </a:moveTo>
                  <a:cubicBezTo>
                    <a:pt x="2458" y="0"/>
                    <a:pt x="2435" y="1"/>
                    <a:pt x="2412" y="2"/>
                  </a:cubicBezTo>
                  <a:cubicBezTo>
                    <a:pt x="1760" y="21"/>
                    <a:pt x="1104" y="359"/>
                    <a:pt x="682" y="959"/>
                  </a:cubicBezTo>
                  <a:cubicBezTo>
                    <a:pt x="0" y="1937"/>
                    <a:pt x="183" y="3248"/>
                    <a:pt x="1093" y="3884"/>
                  </a:cubicBezTo>
                  <a:cubicBezTo>
                    <a:pt x="1425" y="4117"/>
                    <a:pt x="1807" y="4228"/>
                    <a:pt x="2193" y="4228"/>
                  </a:cubicBezTo>
                  <a:cubicBezTo>
                    <a:pt x="2866" y="4228"/>
                    <a:pt x="3548" y="3890"/>
                    <a:pt x="3983" y="3268"/>
                  </a:cubicBezTo>
                  <a:cubicBezTo>
                    <a:pt x="4265" y="2872"/>
                    <a:pt x="4410" y="2396"/>
                    <a:pt x="4397" y="1911"/>
                  </a:cubicBezTo>
                  <a:cubicBezTo>
                    <a:pt x="4379" y="1293"/>
                    <a:pt x="4093" y="709"/>
                    <a:pt x="3572" y="342"/>
                  </a:cubicBezTo>
                  <a:cubicBezTo>
                    <a:pt x="3251" y="119"/>
                    <a:pt x="2869" y="0"/>
                    <a:pt x="2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23"/>
            <p:cNvSpPr/>
            <p:nvPr/>
          </p:nvSpPr>
          <p:spPr>
            <a:xfrm rot="1704764">
              <a:off x="8940605" y="325320"/>
              <a:ext cx="178370" cy="175558"/>
            </a:xfrm>
            <a:custGeom>
              <a:avLst/>
              <a:gdLst/>
              <a:ahLst/>
              <a:cxnLst/>
              <a:rect l="l" t="t" r="r" b="b"/>
              <a:pathLst>
                <a:path w="5899" h="5806" extrusionOk="0">
                  <a:moveTo>
                    <a:pt x="3167" y="0"/>
                  </a:moveTo>
                  <a:cubicBezTo>
                    <a:pt x="3137" y="0"/>
                    <a:pt x="3107" y="1"/>
                    <a:pt x="3077" y="1"/>
                  </a:cubicBezTo>
                  <a:cubicBezTo>
                    <a:pt x="2342" y="23"/>
                    <a:pt x="1594" y="323"/>
                    <a:pt x="1002" y="897"/>
                  </a:cubicBezTo>
                  <a:cubicBezTo>
                    <a:pt x="428" y="1454"/>
                    <a:pt x="88" y="2183"/>
                    <a:pt x="44" y="2956"/>
                  </a:cubicBezTo>
                  <a:cubicBezTo>
                    <a:pt x="0" y="3736"/>
                    <a:pt x="266" y="4461"/>
                    <a:pt x="790" y="5001"/>
                  </a:cubicBezTo>
                  <a:cubicBezTo>
                    <a:pt x="1311" y="5539"/>
                    <a:pt x="2014" y="5806"/>
                    <a:pt x="2735" y="5806"/>
                  </a:cubicBezTo>
                  <a:cubicBezTo>
                    <a:pt x="3500" y="5806"/>
                    <a:pt x="4286" y="5506"/>
                    <a:pt x="4901" y="4910"/>
                  </a:cubicBezTo>
                  <a:cubicBezTo>
                    <a:pt x="5475" y="4352"/>
                    <a:pt x="5814" y="3620"/>
                    <a:pt x="5855" y="2850"/>
                  </a:cubicBezTo>
                  <a:cubicBezTo>
                    <a:pt x="5899" y="2071"/>
                    <a:pt x="5636" y="1342"/>
                    <a:pt x="5113" y="805"/>
                  </a:cubicBezTo>
                  <a:cubicBezTo>
                    <a:pt x="4591" y="267"/>
                    <a:pt x="3887" y="0"/>
                    <a:pt x="31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23"/>
            <p:cNvSpPr/>
            <p:nvPr/>
          </p:nvSpPr>
          <p:spPr>
            <a:xfrm rot="1704764">
              <a:off x="8792113" y="233369"/>
              <a:ext cx="169450" cy="164551"/>
            </a:xfrm>
            <a:custGeom>
              <a:avLst/>
              <a:gdLst/>
              <a:ahLst/>
              <a:cxnLst/>
              <a:rect l="l" t="t" r="r" b="b"/>
              <a:pathLst>
                <a:path w="5604" h="5442" extrusionOk="0">
                  <a:moveTo>
                    <a:pt x="2786" y="0"/>
                  </a:moveTo>
                  <a:cubicBezTo>
                    <a:pt x="2761" y="0"/>
                    <a:pt x="2736" y="0"/>
                    <a:pt x="2711" y="1"/>
                  </a:cubicBezTo>
                  <a:cubicBezTo>
                    <a:pt x="1775" y="31"/>
                    <a:pt x="854" y="582"/>
                    <a:pt x="358" y="1515"/>
                  </a:cubicBezTo>
                  <a:cubicBezTo>
                    <a:pt x="120" y="1960"/>
                    <a:pt x="1" y="2460"/>
                    <a:pt x="14" y="2966"/>
                  </a:cubicBezTo>
                  <a:cubicBezTo>
                    <a:pt x="41" y="3876"/>
                    <a:pt x="509" y="4724"/>
                    <a:pt x="1323" y="5159"/>
                  </a:cubicBezTo>
                  <a:cubicBezTo>
                    <a:pt x="1678" y="5346"/>
                    <a:pt x="2065" y="5441"/>
                    <a:pt x="2461" y="5441"/>
                  </a:cubicBezTo>
                  <a:cubicBezTo>
                    <a:pt x="2745" y="5441"/>
                    <a:pt x="3033" y="5392"/>
                    <a:pt x="3316" y="5294"/>
                  </a:cubicBezTo>
                  <a:cubicBezTo>
                    <a:pt x="3984" y="5061"/>
                    <a:pt x="4544" y="4577"/>
                    <a:pt x="4888" y="3928"/>
                  </a:cubicBezTo>
                  <a:cubicBezTo>
                    <a:pt x="5604" y="2586"/>
                    <a:pt x="5170" y="950"/>
                    <a:pt x="3923" y="283"/>
                  </a:cubicBezTo>
                  <a:cubicBezTo>
                    <a:pt x="3573" y="98"/>
                    <a:pt x="3182" y="0"/>
                    <a:pt x="2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23"/>
            <p:cNvSpPr/>
            <p:nvPr/>
          </p:nvSpPr>
          <p:spPr>
            <a:xfrm rot="1704764">
              <a:off x="8915474" y="679990"/>
              <a:ext cx="152729" cy="150793"/>
            </a:xfrm>
            <a:custGeom>
              <a:avLst/>
              <a:gdLst/>
              <a:ahLst/>
              <a:cxnLst/>
              <a:rect l="l" t="t" r="r" b="b"/>
              <a:pathLst>
                <a:path w="5051" h="4987" extrusionOk="0">
                  <a:moveTo>
                    <a:pt x="2695" y="0"/>
                  </a:moveTo>
                  <a:cubicBezTo>
                    <a:pt x="2669" y="0"/>
                    <a:pt x="2643" y="1"/>
                    <a:pt x="2618" y="2"/>
                  </a:cubicBezTo>
                  <a:cubicBezTo>
                    <a:pt x="1988" y="21"/>
                    <a:pt x="1346" y="276"/>
                    <a:pt x="842" y="765"/>
                  </a:cubicBezTo>
                  <a:cubicBezTo>
                    <a:pt x="278" y="1314"/>
                    <a:pt x="1" y="2043"/>
                    <a:pt x="22" y="2744"/>
                  </a:cubicBezTo>
                  <a:cubicBezTo>
                    <a:pt x="38" y="3315"/>
                    <a:pt x="253" y="3865"/>
                    <a:pt x="666" y="4292"/>
                  </a:cubicBezTo>
                  <a:cubicBezTo>
                    <a:pt x="1102" y="4741"/>
                    <a:pt x="1690" y="4986"/>
                    <a:pt x="2335" y="4986"/>
                  </a:cubicBezTo>
                  <a:cubicBezTo>
                    <a:pt x="2359" y="4986"/>
                    <a:pt x="2384" y="4986"/>
                    <a:pt x="2409" y="4985"/>
                  </a:cubicBezTo>
                  <a:lnTo>
                    <a:pt x="2416" y="4985"/>
                  </a:lnTo>
                  <a:cubicBezTo>
                    <a:pt x="3076" y="4965"/>
                    <a:pt x="3705" y="4695"/>
                    <a:pt x="4195" y="4219"/>
                  </a:cubicBezTo>
                  <a:cubicBezTo>
                    <a:pt x="4686" y="3744"/>
                    <a:pt x="4976" y="3116"/>
                    <a:pt x="5012" y="2457"/>
                  </a:cubicBezTo>
                  <a:cubicBezTo>
                    <a:pt x="5051" y="1784"/>
                    <a:pt x="4824" y="1158"/>
                    <a:pt x="4371" y="695"/>
                  </a:cubicBezTo>
                  <a:cubicBezTo>
                    <a:pt x="3923" y="229"/>
                    <a:pt x="3318" y="0"/>
                    <a:pt x="2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44" name="Google Shape;544;p23"/>
          <p:cNvSpPr/>
          <p:nvPr/>
        </p:nvSpPr>
        <p:spPr>
          <a:xfrm rot="2501741">
            <a:off x="-1926316" y="5506357"/>
            <a:ext cx="4143496" cy="1803695"/>
          </a:xfrm>
          <a:custGeom>
            <a:avLst/>
            <a:gdLst/>
            <a:ahLst/>
            <a:cxnLst/>
            <a:rect l="l" t="t" r="r" b="b"/>
            <a:pathLst>
              <a:path w="86826" h="37796" extrusionOk="0">
                <a:moveTo>
                  <a:pt x="61446" y="0"/>
                </a:moveTo>
                <a:cubicBezTo>
                  <a:pt x="60846" y="0"/>
                  <a:pt x="60244" y="50"/>
                  <a:pt x="59641" y="155"/>
                </a:cubicBezTo>
                <a:cubicBezTo>
                  <a:pt x="57030" y="773"/>
                  <a:pt x="54510" y="1737"/>
                  <a:pt x="52131" y="3002"/>
                </a:cubicBezTo>
                <a:cubicBezTo>
                  <a:pt x="50181" y="4088"/>
                  <a:pt x="48286" y="5358"/>
                  <a:pt x="46125" y="5993"/>
                </a:cubicBezTo>
                <a:cubicBezTo>
                  <a:pt x="45223" y="6233"/>
                  <a:pt x="44343" y="6338"/>
                  <a:pt x="43478" y="6338"/>
                </a:cubicBezTo>
                <a:cubicBezTo>
                  <a:pt x="37404" y="6338"/>
                  <a:pt x="32078" y="1156"/>
                  <a:pt x="25196" y="1156"/>
                </a:cubicBezTo>
                <a:cubicBezTo>
                  <a:pt x="24829" y="1156"/>
                  <a:pt x="24458" y="1171"/>
                  <a:pt x="24082" y="1202"/>
                </a:cubicBezTo>
                <a:cubicBezTo>
                  <a:pt x="23981" y="1200"/>
                  <a:pt x="23881" y="1199"/>
                  <a:pt x="23781" y="1199"/>
                </a:cubicBezTo>
                <a:cubicBezTo>
                  <a:pt x="7161" y="1199"/>
                  <a:pt x="0" y="26988"/>
                  <a:pt x="14009" y="35755"/>
                </a:cubicBezTo>
                <a:cubicBezTo>
                  <a:pt x="16087" y="37100"/>
                  <a:pt x="18534" y="37796"/>
                  <a:pt x="20991" y="37796"/>
                </a:cubicBezTo>
                <a:cubicBezTo>
                  <a:pt x="22040" y="37796"/>
                  <a:pt x="23091" y="37669"/>
                  <a:pt x="24116" y="37411"/>
                </a:cubicBezTo>
                <a:cubicBezTo>
                  <a:pt x="31464" y="35728"/>
                  <a:pt x="37209" y="29321"/>
                  <a:pt x="44985" y="29178"/>
                </a:cubicBezTo>
                <a:cubicBezTo>
                  <a:pt x="44994" y="29178"/>
                  <a:pt x="45003" y="29178"/>
                  <a:pt x="45012" y="29178"/>
                </a:cubicBezTo>
                <a:cubicBezTo>
                  <a:pt x="49133" y="29178"/>
                  <a:pt x="52707" y="31431"/>
                  <a:pt x="56457" y="32826"/>
                </a:cubicBezTo>
                <a:cubicBezTo>
                  <a:pt x="59244" y="33831"/>
                  <a:pt x="61932" y="34288"/>
                  <a:pt x="64439" y="34288"/>
                </a:cubicBezTo>
                <a:cubicBezTo>
                  <a:pt x="78458" y="34288"/>
                  <a:pt x="86826" y="19983"/>
                  <a:pt x="75100" y="7076"/>
                </a:cubicBezTo>
                <a:cubicBezTo>
                  <a:pt x="71561" y="3648"/>
                  <a:pt x="66596" y="0"/>
                  <a:pt x="6144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5" name="Google Shape;545;p23"/>
          <p:cNvSpPr/>
          <p:nvPr/>
        </p:nvSpPr>
        <p:spPr>
          <a:xfrm>
            <a:off x="216834" y="4517867"/>
            <a:ext cx="539143" cy="482984"/>
          </a:xfrm>
          <a:custGeom>
            <a:avLst/>
            <a:gdLst/>
            <a:ahLst/>
            <a:cxnLst/>
            <a:rect l="l" t="t" r="r" b="b"/>
            <a:pathLst>
              <a:path w="38084" h="34109" extrusionOk="0">
                <a:moveTo>
                  <a:pt x="18993" y="0"/>
                </a:moveTo>
                <a:cubicBezTo>
                  <a:pt x="18235" y="0"/>
                  <a:pt x="17478" y="833"/>
                  <a:pt x="17357" y="2350"/>
                </a:cubicBezTo>
                <a:cubicBezTo>
                  <a:pt x="16993" y="5243"/>
                  <a:pt x="16630" y="8135"/>
                  <a:pt x="16264" y="11025"/>
                </a:cubicBezTo>
                <a:cubicBezTo>
                  <a:pt x="14867" y="8276"/>
                  <a:pt x="13470" y="5524"/>
                  <a:pt x="12071" y="2773"/>
                </a:cubicBezTo>
                <a:cubicBezTo>
                  <a:pt x="11778" y="2066"/>
                  <a:pt x="11108" y="1181"/>
                  <a:pt x="10327" y="1181"/>
                </a:cubicBezTo>
                <a:cubicBezTo>
                  <a:pt x="10133" y="1181"/>
                  <a:pt x="9931" y="1236"/>
                  <a:pt x="9727" y="1362"/>
                </a:cubicBezTo>
                <a:cubicBezTo>
                  <a:pt x="9123" y="1795"/>
                  <a:pt x="9260" y="2715"/>
                  <a:pt x="9462" y="3429"/>
                </a:cubicBezTo>
                <a:cubicBezTo>
                  <a:pt x="10392" y="6718"/>
                  <a:pt x="11322" y="10004"/>
                  <a:pt x="12250" y="13291"/>
                </a:cubicBezTo>
                <a:cubicBezTo>
                  <a:pt x="10978" y="12796"/>
                  <a:pt x="8294" y="12305"/>
                  <a:pt x="5760" y="12305"/>
                </a:cubicBezTo>
                <a:cubicBezTo>
                  <a:pt x="3174" y="12305"/>
                  <a:pt x="744" y="12816"/>
                  <a:pt x="125" y="14353"/>
                </a:cubicBezTo>
                <a:cubicBezTo>
                  <a:pt x="0" y="15406"/>
                  <a:pt x="1248" y="16032"/>
                  <a:pt x="2266" y="16333"/>
                </a:cubicBezTo>
                <a:cubicBezTo>
                  <a:pt x="5831" y="17388"/>
                  <a:pt x="9395" y="18444"/>
                  <a:pt x="12959" y="19501"/>
                </a:cubicBezTo>
                <a:cubicBezTo>
                  <a:pt x="9097" y="20538"/>
                  <a:pt x="5561" y="22761"/>
                  <a:pt x="2953" y="25791"/>
                </a:cubicBezTo>
                <a:cubicBezTo>
                  <a:pt x="1679" y="26977"/>
                  <a:pt x="1790" y="29020"/>
                  <a:pt x="3727" y="29020"/>
                </a:cubicBezTo>
                <a:cubicBezTo>
                  <a:pt x="3770" y="29020"/>
                  <a:pt x="3813" y="29019"/>
                  <a:pt x="3858" y="29017"/>
                </a:cubicBezTo>
                <a:cubicBezTo>
                  <a:pt x="7828" y="27781"/>
                  <a:pt x="11407" y="25298"/>
                  <a:pt x="15219" y="23594"/>
                </a:cubicBezTo>
                <a:lnTo>
                  <a:pt x="15219" y="23594"/>
                </a:lnTo>
                <a:cubicBezTo>
                  <a:pt x="13726" y="26201"/>
                  <a:pt x="12787" y="29119"/>
                  <a:pt x="12449" y="32102"/>
                </a:cubicBezTo>
                <a:cubicBezTo>
                  <a:pt x="12332" y="33140"/>
                  <a:pt x="13159" y="33828"/>
                  <a:pt x="13997" y="33828"/>
                </a:cubicBezTo>
                <a:cubicBezTo>
                  <a:pt x="14473" y="33828"/>
                  <a:pt x="14952" y="33606"/>
                  <a:pt x="15264" y="33101"/>
                </a:cubicBezTo>
                <a:cubicBezTo>
                  <a:pt x="16837" y="30558"/>
                  <a:pt x="18086" y="27827"/>
                  <a:pt x="18980" y="24975"/>
                </a:cubicBezTo>
                <a:cubicBezTo>
                  <a:pt x="19276" y="27887"/>
                  <a:pt x="20170" y="30732"/>
                  <a:pt x="21565" y="33303"/>
                </a:cubicBezTo>
                <a:cubicBezTo>
                  <a:pt x="21867" y="33860"/>
                  <a:pt x="22382" y="34109"/>
                  <a:pt x="22894" y="34109"/>
                </a:cubicBezTo>
                <a:cubicBezTo>
                  <a:pt x="23700" y="34109"/>
                  <a:pt x="24497" y="33492"/>
                  <a:pt x="24437" y="32497"/>
                </a:cubicBezTo>
                <a:cubicBezTo>
                  <a:pt x="24289" y="29954"/>
                  <a:pt x="23988" y="27422"/>
                  <a:pt x="23532" y="24917"/>
                </a:cubicBezTo>
                <a:lnTo>
                  <a:pt x="23532" y="24917"/>
                </a:lnTo>
                <a:cubicBezTo>
                  <a:pt x="25265" y="27915"/>
                  <a:pt x="28001" y="30321"/>
                  <a:pt x="31189" y="31662"/>
                </a:cubicBezTo>
                <a:cubicBezTo>
                  <a:pt x="31867" y="31965"/>
                  <a:pt x="32481" y="32101"/>
                  <a:pt x="33008" y="32101"/>
                </a:cubicBezTo>
                <a:cubicBezTo>
                  <a:pt x="35030" y="32101"/>
                  <a:pt x="35786" y="30106"/>
                  <a:pt x="34074" y="27890"/>
                </a:cubicBezTo>
                <a:cubicBezTo>
                  <a:pt x="32214" y="25256"/>
                  <a:pt x="29941" y="22941"/>
                  <a:pt x="27341" y="21035"/>
                </a:cubicBezTo>
                <a:lnTo>
                  <a:pt x="27341" y="21035"/>
                </a:lnTo>
                <a:cubicBezTo>
                  <a:pt x="28605" y="21340"/>
                  <a:pt x="29905" y="21490"/>
                  <a:pt x="31205" y="21490"/>
                </a:cubicBezTo>
                <a:cubicBezTo>
                  <a:pt x="32419" y="21490"/>
                  <a:pt x="33634" y="21359"/>
                  <a:pt x="34819" y="21099"/>
                </a:cubicBezTo>
                <a:cubicBezTo>
                  <a:pt x="36059" y="20831"/>
                  <a:pt x="36077" y="19060"/>
                  <a:pt x="34847" y="18755"/>
                </a:cubicBezTo>
                <a:cubicBezTo>
                  <a:pt x="32461" y="18164"/>
                  <a:pt x="30011" y="17867"/>
                  <a:pt x="27554" y="17867"/>
                </a:cubicBezTo>
                <a:cubicBezTo>
                  <a:pt x="27419" y="17867"/>
                  <a:pt x="27284" y="17868"/>
                  <a:pt x="27148" y="17870"/>
                </a:cubicBezTo>
                <a:cubicBezTo>
                  <a:pt x="30483" y="15161"/>
                  <a:pt x="34385" y="12987"/>
                  <a:pt x="37405" y="9953"/>
                </a:cubicBezTo>
                <a:cubicBezTo>
                  <a:pt x="38084" y="8599"/>
                  <a:pt x="37269" y="7886"/>
                  <a:pt x="36207" y="7886"/>
                </a:cubicBezTo>
                <a:cubicBezTo>
                  <a:pt x="35719" y="7886"/>
                  <a:pt x="35179" y="8036"/>
                  <a:pt x="34707" y="8345"/>
                </a:cubicBezTo>
                <a:cubicBezTo>
                  <a:pt x="31590" y="9901"/>
                  <a:pt x="28470" y="11454"/>
                  <a:pt x="25349" y="13006"/>
                </a:cubicBezTo>
                <a:cubicBezTo>
                  <a:pt x="26600" y="9980"/>
                  <a:pt x="27851" y="6951"/>
                  <a:pt x="29102" y="3921"/>
                </a:cubicBezTo>
                <a:cubicBezTo>
                  <a:pt x="29566" y="3024"/>
                  <a:pt x="29818" y="1431"/>
                  <a:pt x="28582" y="1094"/>
                </a:cubicBezTo>
                <a:cubicBezTo>
                  <a:pt x="28518" y="1082"/>
                  <a:pt x="28456" y="1076"/>
                  <a:pt x="28395" y="1076"/>
                </a:cubicBezTo>
                <a:cubicBezTo>
                  <a:pt x="27742" y="1076"/>
                  <a:pt x="27221" y="1734"/>
                  <a:pt x="26857" y="2317"/>
                </a:cubicBezTo>
                <a:cubicBezTo>
                  <a:pt x="24763" y="5682"/>
                  <a:pt x="22668" y="9047"/>
                  <a:pt x="20571" y="12412"/>
                </a:cubicBezTo>
                <a:cubicBezTo>
                  <a:pt x="21228" y="8979"/>
                  <a:pt x="21225" y="5452"/>
                  <a:pt x="20560" y="2020"/>
                </a:cubicBezTo>
                <a:cubicBezTo>
                  <a:pt x="20323" y="640"/>
                  <a:pt x="19658" y="0"/>
                  <a:pt x="189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46" name="Google Shape;546;p23"/>
          <p:cNvGrpSpPr/>
          <p:nvPr/>
        </p:nvGrpSpPr>
        <p:grpSpPr>
          <a:xfrm>
            <a:off x="-96266" y="204434"/>
            <a:ext cx="990033" cy="1571967"/>
            <a:chOff x="-91350" y="201200"/>
            <a:chExt cx="742525" cy="1178975"/>
          </a:xfrm>
        </p:grpSpPr>
        <p:sp>
          <p:nvSpPr>
            <p:cNvPr id="547" name="Google Shape;547;p23"/>
            <p:cNvSpPr/>
            <p:nvPr/>
          </p:nvSpPr>
          <p:spPr>
            <a:xfrm>
              <a:off x="360675" y="201200"/>
              <a:ext cx="133375" cy="139350"/>
            </a:xfrm>
            <a:custGeom>
              <a:avLst/>
              <a:gdLst/>
              <a:ahLst/>
              <a:cxnLst/>
              <a:rect l="l" t="t" r="r" b="b"/>
              <a:pathLst>
                <a:path w="5335" h="5574" extrusionOk="0">
                  <a:moveTo>
                    <a:pt x="2633" y="0"/>
                  </a:moveTo>
                  <a:cubicBezTo>
                    <a:pt x="2491" y="0"/>
                    <a:pt x="2349" y="16"/>
                    <a:pt x="2210" y="48"/>
                  </a:cubicBezTo>
                  <a:cubicBezTo>
                    <a:pt x="1872" y="63"/>
                    <a:pt x="1545" y="167"/>
                    <a:pt x="1262" y="350"/>
                  </a:cubicBezTo>
                  <a:lnTo>
                    <a:pt x="745" y="749"/>
                  </a:lnTo>
                  <a:cubicBezTo>
                    <a:pt x="434" y="1061"/>
                    <a:pt x="209" y="1449"/>
                    <a:pt x="92" y="1873"/>
                  </a:cubicBezTo>
                  <a:lnTo>
                    <a:pt x="0" y="2551"/>
                  </a:lnTo>
                  <a:cubicBezTo>
                    <a:pt x="0" y="3003"/>
                    <a:pt x="119" y="3446"/>
                    <a:pt x="348" y="3838"/>
                  </a:cubicBezTo>
                  <a:cubicBezTo>
                    <a:pt x="427" y="3994"/>
                    <a:pt x="506" y="4152"/>
                    <a:pt x="584" y="4309"/>
                  </a:cubicBezTo>
                  <a:cubicBezTo>
                    <a:pt x="739" y="4599"/>
                    <a:pt x="964" y="4846"/>
                    <a:pt x="1241" y="5025"/>
                  </a:cubicBezTo>
                  <a:cubicBezTo>
                    <a:pt x="1486" y="5248"/>
                    <a:pt x="1784" y="5406"/>
                    <a:pt x="2107" y="5481"/>
                  </a:cubicBezTo>
                  <a:cubicBezTo>
                    <a:pt x="2300" y="5543"/>
                    <a:pt x="2501" y="5574"/>
                    <a:pt x="2701" y="5574"/>
                  </a:cubicBezTo>
                  <a:cubicBezTo>
                    <a:pt x="2843" y="5574"/>
                    <a:pt x="2985" y="5558"/>
                    <a:pt x="3125" y="5527"/>
                  </a:cubicBezTo>
                  <a:cubicBezTo>
                    <a:pt x="3461" y="5511"/>
                    <a:pt x="3788" y="5406"/>
                    <a:pt x="4072" y="5224"/>
                  </a:cubicBezTo>
                  <a:lnTo>
                    <a:pt x="4587" y="4826"/>
                  </a:lnTo>
                  <a:cubicBezTo>
                    <a:pt x="4899" y="4513"/>
                    <a:pt x="5126" y="4126"/>
                    <a:pt x="5243" y="3701"/>
                  </a:cubicBezTo>
                  <a:lnTo>
                    <a:pt x="5334" y="3024"/>
                  </a:lnTo>
                  <a:cubicBezTo>
                    <a:pt x="5334" y="2571"/>
                    <a:pt x="5214" y="2127"/>
                    <a:pt x="4985" y="1737"/>
                  </a:cubicBezTo>
                  <a:cubicBezTo>
                    <a:pt x="4907" y="1579"/>
                    <a:pt x="4827" y="1423"/>
                    <a:pt x="4749" y="1265"/>
                  </a:cubicBezTo>
                  <a:cubicBezTo>
                    <a:pt x="4594" y="974"/>
                    <a:pt x="4369" y="728"/>
                    <a:pt x="4093" y="550"/>
                  </a:cubicBezTo>
                  <a:cubicBezTo>
                    <a:pt x="3849" y="325"/>
                    <a:pt x="3549" y="167"/>
                    <a:pt x="3226" y="94"/>
                  </a:cubicBezTo>
                  <a:cubicBezTo>
                    <a:pt x="3033" y="32"/>
                    <a:pt x="2833" y="0"/>
                    <a:pt x="26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23"/>
            <p:cNvSpPr/>
            <p:nvPr/>
          </p:nvSpPr>
          <p:spPr>
            <a:xfrm>
              <a:off x="-22850" y="340550"/>
              <a:ext cx="133750" cy="127550"/>
            </a:xfrm>
            <a:custGeom>
              <a:avLst/>
              <a:gdLst/>
              <a:ahLst/>
              <a:cxnLst/>
              <a:rect l="l" t="t" r="r" b="b"/>
              <a:pathLst>
                <a:path w="5350" h="5102" extrusionOk="0">
                  <a:moveTo>
                    <a:pt x="2480" y="0"/>
                  </a:moveTo>
                  <a:cubicBezTo>
                    <a:pt x="2168" y="0"/>
                    <a:pt x="1859" y="75"/>
                    <a:pt x="1582" y="222"/>
                  </a:cubicBezTo>
                  <a:cubicBezTo>
                    <a:pt x="959" y="454"/>
                    <a:pt x="467" y="946"/>
                    <a:pt x="235" y="1569"/>
                  </a:cubicBezTo>
                  <a:cubicBezTo>
                    <a:pt x="75" y="1871"/>
                    <a:pt x="0" y="2210"/>
                    <a:pt x="15" y="2551"/>
                  </a:cubicBezTo>
                  <a:cubicBezTo>
                    <a:pt x="46" y="2777"/>
                    <a:pt x="75" y="3002"/>
                    <a:pt x="106" y="3229"/>
                  </a:cubicBezTo>
                  <a:cubicBezTo>
                    <a:pt x="224" y="3655"/>
                    <a:pt x="449" y="4041"/>
                    <a:pt x="762" y="4353"/>
                  </a:cubicBezTo>
                  <a:lnTo>
                    <a:pt x="1277" y="4752"/>
                  </a:lnTo>
                  <a:cubicBezTo>
                    <a:pt x="1664" y="4979"/>
                    <a:pt x="2106" y="5099"/>
                    <a:pt x="2555" y="5099"/>
                  </a:cubicBezTo>
                  <a:cubicBezTo>
                    <a:pt x="2558" y="5099"/>
                    <a:pt x="2561" y="5099"/>
                    <a:pt x="2564" y="5099"/>
                  </a:cubicBezTo>
                  <a:lnTo>
                    <a:pt x="2800" y="5099"/>
                  </a:lnTo>
                  <a:cubicBezTo>
                    <a:pt x="2830" y="5101"/>
                    <a:pt x="2860" y="5102"/>
                    <a:pt x="2890" y="5102"/>
                  </a:cubicBezTo>
                  <a:cubicBezTo>
                    <a:pt x="3201" y="5102"/>
                    <a:pt x="3507" y="5025"/>
                    <a:pt x="3782" y="4881"/>
                  </a:cubicBezTo>
                  <a:cubicBezTo>
                    <a:pt x="4712" y="4473"/>
                    <a:pt x="5321" y="3565"/>
                    <a:pt x="5349" y="2551"/>
                  </a:cubicBezTo>
                  <a:cubicBezTo>
                    <a:pt x="5318" y="2326"/>
                    <a:pt x="5287" y="2099"/>
                    <a:pt x="5258" y="1874"/>
                  </a:cubicBezTo>
                  <a:cubicBezTo>
                    <a:pt x="5140" y="1448"/>
                    <a:pt x="4914" y="1060"/>
                    <a:pt x="4602" y="749"/>
                  </a:cubicBezTo>
                  <a:lnTo>
                    <a:pt x="4087" y="351"/>
                  </a:lnTo>
                  <a:cubicBezTo>
                    <a:pt x="3696" y="123"/>
                    <a:pt x="3252" y="2"/>
                    <a:pt x="2800" y="2"/>
                  </a:cubicBezTo>
                  <a:lnTo>
                    <a:pt x="2564" y="2"/>
                  </a:lnTo>
                  <a:cubicBezTo>
                    <a:pt x="2536" y="1"/>
                    <a:pt x="2508" y="0"/>
                    <a:pt x="2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23"/>
            <p:cNvSpPr/>
            <p:nvPr/>
          </p:nvSpPr>
          <p:spPr>
            <a:xfrm>
              <a:off x="227300" y="530125"/>
              <a:ext cx="133375" cy="133350"/>
            </a:xfrm>
            <a:custGeom>
              <a:avLst/>
              <a:gdLst/>
              <a:ahLst/>
              <a:cxnLst/>
              <a:rect l="l" t="t" r="r" b="b"/>
              <a:pathLst>
                <a:path w="5335" h="5334" extrusionOk="0">
                  <a:moveTo>
                    <a:pt x="2549" y="0"/>
                  </a:moveTo>
                  <a:cubicBezTo>
                    <a:pt x="1879" y="28"/>
                    <a:pt x="1241" y="294"/>
                    <a:pt x="747" y="747"/>
                  </a:cubicBezTo>
                  <a:lnTo>
                    <a:pt x="349" y="1262"/>
                  </a:lnTo>
                  <a:cubicBezTo>
                    <a:pt x="119" y="1654"/>
                    <a:pt x="0" y="2097"/>
                    <a:pt x="0" y="2549"/>
                  </a:cubicBezTo>
                  <a:lnTo>
                    <a:pt x="92" y="3227"/>
                  </a:lnTo>
                  <a:cubicBezTo>
                    <a:pt x="209" y="3651"/>
                    <a:pt x="436" y="4039"/>
                    <a:pt x="747" y="4351"/>
                  </a:cubicBezTo>
                  <a:lnTo>
                    <a:pt x="984" y="4587"/>
                  </a:lnTo>
                  <a:cubicBezTo>
                    <a:pt x="1478" y="5042"/>
                    <a:pt x="2115" y="5306"/>
                    <a:pt x="2786" y="5334"/>
                  </a:cubicBezTo>
                  <a:cubicBezTo>
                    <a:pt x="3456" y="5306"/>
                    <a:pt x="4093" y="5042"/>
                    <a:pt x="4588" y="4587"/>
                  </a:cubicBezTo>
                  <a:lnTo>
                    <a:pt x="4987" y="4072"/>
                  </a:lnTo>
                  <a:cubicBezTo>
                    <a:pt x="5215" y="3682"/>
                    <a:pt x="5334" y="3237"/>
                    <a:pt x="5334" y="2785"/>
                  </a:cubicBezTo>
                  <a:lnTo>
                    <a:pt x="5243" y="2107"/>
                  </a:lnTo>
                  <a:cubicBezTo>
                    <a:pt x="5126" y="1681"/>
                    <a:pt x="4901" y="1295"/>
                    <a:pt x="4588" y="982"/>
                  </a:cubicBezTo>
                  <a:lnTo>
                    <a:pt x="4351" y="747"/>
                  </a:lnTo>
                  <a:cubicBezTo>
                    <a:pt x="3859" y="294"/>
                    <a:pt x="3219" y="28"/>
                    <a:pt x="2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23"/>
            <p:cNvSpPr/>
            <p:nvPr/>
          </p:nvSpPr>
          <p:spPr>
            <a:xfrm>
              <a:off x="-91350" y="681250"/>
              <a:ext cx="136275" cy="139125"/>
            </a:xfrm>
            <a:custGeom>
              <a:avLst/>
              <a:gdLst/>
              <a:ahLst/>
              <a:cxnLst/>
              <a:rect l="l" t="t" r="r" b="b"/>
              <a:pathLst>
                <a:path w="5451" h="5565" extrusionOk="0">
                  <a:moveTo>
                    <a:pt x="2872" y="1"/>
                  </a:moveTo>
                  <a:cubicBezTo>
                    <a:pt x="2644" y="1"/>
                    <a:pt x="2416" y="31"/>
                    <a:pt x="2194" y="91"/>
                  </a:cubicBezTo>
                  <a:lnTo>
                    <a:pt x="1584" y="349"/>
                  </a:lnTo>
                  <a:cubicBezTo>
                    <a:pt x="1208" y="571"/>
                    <a:pt x="893" y="885"/>
                    <a:pt x="671" y="1264"/>
                  </a:cubicBezTo>
                  <a:lnTo>
                    <a:pt x="425" y="1730"/>
                  </a:lnTo>
                  <a:cubicBezTo>
                    <a:pt x="242" y="2014"/>
                    <a:pt x="138" y="2340"/>
                    <a:pt x="123" y="2678"/>
                  </a:cubicBezTo>
                  <a:cubicBezTo>
                    <a:pt x="1" y="3349"/>
                    <a:pt x="185" y="4039"/>
                    <a:pt x="624" y="4561"/>
                  </a:cubicBezTo>
                  <a:cubicBezTo>
                    <a:pt x="803" y="4837"/>
                    <a:pt x="1049" y="5063"/>
                    <a:pt x="1340" y="5217"/>
                  </a:cubicBezTo>
                  <a:lnTo>
                    <a:pt x="1948" y="5474"/>
                  </a:lnTo>
                  <a:cubicBezTo>
                    <a:pt x="2170" y="5535"/>
                    <a:pt x="2398" y="5565"/>
                    <a:pt x="2626" y="5565"/>
                  </a:cubicBezTo>
                  <a:cubicBezTo>
                    <a:pt x="2853" y="5565"/>
                    <a:pt x="3081" y="5535"/>
                    <a:pt x="3303" y="5474"/>
                  </a:cubicBezTo>
                  <a:lnTo>
                    <a:pt x="3911" y="5217"/>
                  </a:lnTo>
                  <a:cubicBezTo>
                    <a:pt x="4290" y="4995"/>
                    <a:pt x="4604" y="4680"/>
                    <a:pt x="4826" y="4303"/>
                  </a:cubicBezTo>
                  <a:lnTo>
                    <a:pt x="5072" y="3835"/>
                  </a:lnTo>
                  <a:cubicBezTo>
                    <a:pt x="5255" y="3552"/>
                    <a:pt x="5359" y="3225"/>
                    <a:pt x="5374" y="2888"/>
                  </a:cubicBezTo>
                  <a:cubicBezTo>
                    <a:pt x="5451" y="2552"/>
                    <a:pt x="5434" y="2200"/>
                    <a:pt x="5328" y="1872"/>
                  </a:cubicBezTo>
                  <a:cubicBezTo>
                    <a:pt x="5126" y="1244"/>
                    <a:pt x="4712" y="706"/>
                    <a:pt x="4158" y="349"/>
                  </a:cubicBezTo>
                  <a:lnTo>
                    <a:pt x="3549" y="91"/>
                  </a:lnTo>
                  <a:cubicBezTo>
                    <a:pt x="3328" y="31"/>
                    <a:pt x="3100" y="1"/>
                    <a:pt x="28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23"/>
            <p:cNvSpPr/>
            <p:nvPr/>
          </p:nvSpPr>
          <p:spPr>
            <a:xfrm>
              <a:off x="477500" y="681850"/>
              <a:ext cx="151225" cy="137975"/>
            </a:xfrm>
            <a:custGeom>
              <a:avLst/>
              <a:gdLst/>
              <a:ahLst/>
              <a:cxnLst/>
              <a:rect l="l" t="t" r="r" b="b"/>
              <a:pathLst>
                <a:path w="6049" h="5519" extrusionOk="0">
                  <a:moveTo>
                    <a:pt x="2690" y="1"/>
                  </a:moveTo>
                  <a:cubicBezTo>
                    <a:pt x="1794" y="1"/>
                    <a:pt x="951" y="462"/>
                    <a:pt x="470" y="1237"/>
                  </a:cubicBezTo>
                  <a:cubicBezTo>
                    <a:pt x="157" y="1827"/>
                    <a:pt x="0" y="2544"/>
                    <a:pt x="212" y="3200"/>
                  </a:cubicBezTo>
                  <a:cubicBezTo>
                    <a:pt x="298" y="3404"/>
                    <a:pt x="385" y="3606"/>
                    <a:pt x="470" y="3810"/>
                  </a:cubicBezTo>
                  <a:cubicBezTo>
                    <a:pt x="691" y="4186"/>
                    <a:pt x="1006" y="4501"/>
                    <a:pt x="1384" y="4723"/>
                  </a:cubicBezTo>
                  <a:lnTo>
                    <a:pt x="2092" y="5196"/>
                  </a:lnTo>
                  <a:cubicBezTo>
                    <a:pt x="2376" y="5380"/>
                    <a:pt x="2702" y="5484"/>
                    <a:pt x="3040" y="5499"/>
                  </a:cubicBezTo>
                  <a:cubicBezTo>
                    <a:pt x="3145" y="5512"/>
                    <a:pt x="3250" y="5518"/>
                    <a:pt x="3355" y="5518"/>
                  </a:cubicBezTo>
                  <a:cubicBezTo>
                    <a:pt x="4252" y="5518"/>
                    <a:pt x="5097" y="5057"/>
                    <a:pt x="5579" y="4283"/>
                  </a:cubicBezTo>
                  <a:cubicBezTo>
                    <a:pt x="5892" y="3691"/>
                    <a:pt x="6048" y="2975"/>
                    <a:pt x="5836" y="2318"/>
                  </a:cubicBezTo>
                  <a:lnTo>
                    <a:pt x="5580" y="1709"/>
                  </a:lnTo>
                  <a:cubicBezTo>
                    <a:pt x="5358" y="1331"/>
                    <a:pt x="5044" y="1016"/>
                    <a:pt x="4665" y="795"/>
                  </a:cubicBezTo>
                  <a:lnTo>
                    <a:pt x="3956" y="322"/>
                  </a:lnTo>
                  <a:cubicBezTo>
                    <a:pt x="3674" y="139"/>
                    <a:pt x="3346" y="35"/>
                    <a:pt x="3009" y="20"/>
                  </a:cubicBezTo>
                  <a:cubicBezTo>
                    <a:pt x="2902" y="7"/>
                    <a:pt x="2796" y="1"/>
                    <a:pt x="2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23"/>
            <p:cNvSpPr/>
            <p:nvPr/>
          </p:nvSpPr>
          <p:spPr>
            <a:xfrm>
              <a:off x="211850" y="894400"/>
              <a:ext cx="164275" cy="127425"/>
            </a:xfrm>
            <a:custGeom>
              <a:avLst/>
              <a:gdLst/>
              <a:ahLst/>
              <a:cxnLst/>
              <a:rect l="l" t="t" r="r" b="b"/>
              <a:pathLst>
                <a:path w="6571" h="5097" extrusionOk="0">
                  <a:moveTo>
                    <a:pt x="3286" y="1"/>
                  </a:moveTo>
                  <a:cubicBezTo>
                    <a:pt x="5" y="1"/>
                    <a:pt x="0" y="5097"/>
                    <a:pt x="3286" y="5097"/>
                  </a:cubicBezTo>
                  <a:cubicBezTo>
                    <a:pt x="6566" y="5097"/>
                    <a:pt x="6570" y="1"/>
                    <a:pt x="3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23"/>
            <p:cNvSpPr/>
            <p:nvPr/>
          </p:nvSpPr>
          <p:spPr>
            <a:xfrm>
              <a:off x="-73150" y="994775"/>
              <a:ext cx="164300" cy="127425"/>
            </a:xfrm>
            <a:custGeom>
              <a:avLst/>
              <a:gdLst/>
              <a:ahLst/>
              <a:cxnLst/>
              <a:rect l="l" t="t" r="r" b="b"/>
              <a:pathLst>
                <a:path w="6572" h="5097" extrusionOk="0">
                  <a:moveTo>
                    <a:pt x="3286" y="1"/>
                  </a:moveTo>
                  <a:cubicBezTo>
                    <a:pt x="7" y="1"/>
                    <a:pt x="0" y="5097"/>
                    <a:pt x="3286" y="5097"/>
                  </a:cubicBezTo>
                  <a:cubicBezTo>
                    <a:pt x="6565" y="5097"/>
                    <a:pt x="6572" y="1"/>
                    <a:pt x="3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23"/>
            <p:cNvSpPr/>
            <p:nvPr/>
          </p:nvSpPr>
          <p:spPr>
            <a:xfrm>
              <a:off x="517075" y="994775"/>
              <a:ext cx="134100" cy="127425"/>
            </a:xfrm>
            <a:custGeom>
              <a:avLst/>
              <a:gdLst/>
              <a:ahLst/>
              <a:cxnLst/>
              <a:rect l="l" t="t" r="r" b="b"/>
              <a:pathLst>
                <a:path w="5364" h="5097" extrusionOk="0">
                  <a:moveTo>
                    <a:pt x="2528" y="0"/>
                  </a:moveTo>
                  <a:cubicBezTo>
                    <a:pt x="1517" y="0"/>
                    <a:pt x="604" y="620"/>
                    <a:pt x="235" y="1566"/>
                  </a:cubicBezTo>
                  <a:cubicBezTo>
                    <a:pt x="75" y="1868"/>
                    <a:pt x="0" y="2207"/>
                    <a:pt x="15" y="2548"/>
                  </a:cubicBezTo>
                  <a:lnTo>
                    <a:pt x="106" y="3226"/>
                  </a:lnTo>
                  <a:cubicBezTo>
                    <a:pt x="224" y="3652"/>
                    <a:pt x="450" y="4038"/>
                    <a:pt x="762" y="4350"/>
                  </a:cubicBezTo>
                  <a:lnTo>
                    <a:pt x="1277" y="4749"/>
                  </a:lnTo>
                  <a:cubicBezTo>
                    <a:pt x="1666" y="4976"/>
                    <a:pt x="2106" y="5097"/>
                    <a:pt x="2555" y="5097"/>
                  </a:cubicBezTo>
                  <a:cubicBezTo>
                    <a:pt x="2558" y="5097"/>
                    <a:pt x="2561" y="5097"/>
                    <a:pt x="2564" y="5097"/>
                  </a:cubicBezTo>
                  <a:lnTo>
                    <a:pt x="2800" y="5097"/>
                  </a:lnTo>
                  <a:cubicBezTo>
                    <a:pt x="2813" y="5097"/>
                    <a:pt x="2826" y="5097"/>
                    <a:pt x="2839" y="5097"/>
                  </a:cubicBezTo>
                  <a:cubicBezTo>
                    <a:pt x="3851" y="5097"/>
                    <a:pt x="4762" y="4474"/>
                    <a:pt x="5129" y="3529"/>
                  </a:cubicBezTo>
                  <a:cubicBezTo>
                    <a:pt x="5289" y="3228"/>
                    <a:pt x="5364" y="2889"/>
                    <a:pt x="5349" y="2548"/>
                  </a:cubicBezTo>
                  <a:lnTo>
                    <a:pt x="5258" y="1873"/>
                  </a:lnTo>
                  <a:cubicBezTo>
                    <a:pt x="5140" y="1447"/>
                    <a:pt x="4915" y="1059"/>
                    <a:pt x="4602" y="747"/>
                  </a:cubicBezTo>
                  <a:lnTo>
                    <a:pt x="4087" y="350"/>
                  </a:lnTo>
                  <a:cubicBezTo>
                    <a:pt x="3697" y="120"/>
                    <a:pt x="3254" y="1"/>
                    <a:pt x="2800" y="1"/>
                  </a:cubicBezTo>
                  <a:lnTo>
                    <a:pt x="2564" y="1"/>
                  </a:lnTo>
                  <a:cubicBezTo>
                    <a:pt x="2552" y="0"/>
                    <a:pt x="2540" y="0"/>
                    <a:pt x="2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23"/>
            <p:cNvSpPr/>
            <p:nvPr/>
          </p:nvSpPr>
          <p:spPr>
            <a:xfrm>
              <a:off x="272575" y="1252750"/>
              <a:ext cx="164325" cy="127425"/>
            </a:xfrm>
            <a:custGeom>
              <a:avLst/>
              <a:gdLst/>
              <a:ahLst/>
              <a:cxnLst/>
              <a:rect l="l" t="t" r="r" b="b"/>
              <a:pathLst>
                <a:path w="6573" h="5097" extrusionOk="0">
                  <a:moveTo>
                    <a:pt x="3286" y="1"/>
                  </a:moveTo>
                  <a:cubicBezTo>
                    <a:pt x="7" y="1"/>
                    <a:pt x="1" y="5097"/>
                    <a:pt x="3286" y="5097"/>
                  </a:cubicBezTo>
                  <a:cubicBezTo>
                    <a:pt x="6566" y="5097"/>
                    <a:pt x="6572" y="1"/>
                    <a:pt x="3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29213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"/>
          <p:cNvSpPr txBox="1">
            <a:spLocks noGrp="1"/>
          </p:cNvSpPr>
          <p:nvPr>
            <p:ph type="title"/>
          </p:nvPr>
        </p:nvSpPr>
        <p:spPr>
          <a:xfrm>
            <a:off x="960000" y="7965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13"/>
          <p:cNvSpPr txBox="1">
            <a:spLocks noGrp="1"/>
          </p:cNvSpPr>
          <p:nvPr>
            <p:ph type="subTitle" idx="1"/>
          </p:nvPr>
        </p:nvSpPr>
        <p:spPr>
          <a:xfrm>
            <a:off x="6847533" y="2920968"/>
            <a:ext cx="358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13"/>
          <p:cNvSpPr txBox="1">
            <a:spLocks noGrp="1"/>
          </p:cNvSpPr>
          <p:nvPr>
            <p:ph type="title" idx="2" hasCustomPrompt="1"/>
          </p:nvPr>
        </p:nvSpPr>
        <p:spPr>
          <a:xfrm>
            <a:off x="6034468" y="2298400"/>
            <a:ext cx="8132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36" name="Google Shape;236;p13"/>
          <p:cNvSpPr txBox="1">
            <a:spLocks noGrp="1"/>
          </p:cNvSpPr>
          <p:nvPr>
            <p:ph type="subTitle" idx="3"/>
          </p:nvPr>
        </p:nvSpPr>
        <p:spPr>
          <a:xfrm>
            <a:off x="6847539" y="2372100"/>
            <a:ext cx="3580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7" name="Google Shape;237;p13"/>
          <p:cNvSpPr txBox="1">
            <a:spLocks noGrp="1"/>
          </p:cNvSpPr>
          <p:nvPr>
            <p:ph type="subTitle" idx="4"/>
          </p:nvPr>
        </p:nvSpPr>
        <p:spPr>
          <a:xfrm>
            <a:off x="6847533" y="4743633"/>
            <a:ext cx="358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13"/>
          <p:cNvSpPr txBox="1">
            <a:spLocks noGrp="1"/>
          </p:cNvSpPr>
          <p:nvPr>
            <p:ph type="title" idx="5" hasCustomPrompt="1"/>
          </p:nvPr>
        </p:nvSpPr>
        <p:spPr>
          <a:xfrm>
            <a:off x="6034468" y="4121067"/>
            <a:ext cx="8132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39" name="Google Shape;239;p13"/>
          <p:cNvSpPr txBox="1">
            <a:spLocks noGrp="1"/>
          </p:cNvSpPr>
          <p:nvPr>
            <p:ph type="subTitle" idx="6"/>
          </p:nvPr>
        </p:nvSpPr>
        <p:spPr>
          <a:xfrm>
            <a:off x="6847539" y="4194767"/>
            <a:ext cx="3580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0" name="Google Shape;240;p13"/>
          <p:cNvSpPr txBox="1">
            <a:spLocks noGrp="1"/>
          </p:cNvSpPr>
          <p:nvPr>
            <p:ph type="subTitle" idx="7"/>
          </p:nvPr>
        </p:nvSpPr>
        <p:spPr>
          <a:xfrm>
            <a:off x="2027300" y="2920968"/>
            <a:ext cx="358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3"/>
          <p:cNvSpPr txBox="1">
            <a:spLocks noGrp="1"/>
          </p:cNvSpPr>
          <p:nvPr>
            <p:ph type="title" idx="8" hasCustomPrompt="1"/>
          </p:nvPr>
        </p:nvSpPr>
        <p:spPr>
          <a:xfrm>
            <a:off x="1214101" y="2298400"/>
            <a:ext cx="8132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42" name="Google Shape;242;p13"/>
          <p:cNvSpPr txBox="1">
            <a:spLocks noGrp="1"/>
          </p:cNvSpPr>
          <p:nvPr>
            <p:ph type="subTitle" idx="9"/>
          </p:nvPr>
        </p:nvSpPr>
        <p:spPr>
          <a:xfrm>
            <a:off x="2027305" y="2372100"/>
            <a:ext cx="3580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3" name="Google Shape;243;p13"/>
          <p:cNvSpPr txBox="1">
            <a:spLocks noGrp="1"/>
          </p:cNvSpPr>
          <p:nvPr>
            <p:ph type="subTitle" idx="13"/>
          </p:nvPr>
        </p:nvSpPr>
        <p:spPr>
          <a:xfrm>
            <a:off x="2027300" y="4743633"/>
            <a:ext cx="358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 idx="14" hasCustomPrompt="1"/>
          </p:nvPr>
        </p:nvSpPr>
        <p:spPr>
          <a:xfrm>
            <a:off x="1214101" y="4121067"/>
            <a:ext cx="8132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45" name="Google Shape;245;p13"/>
          <p:cNvSpPr txBox="1">
            <a:spLocks noGrp="1"/>
          </p:cNvSpPr>
          <p:nvPr>
            <p:ph type="subTitle" idx="15"/>
          </p:nvPr>
        </p:nvSpPr>
        <p:spPr>
          <a:xfrm>
            <a:off x="2027305" y="4194767"/>
            <a:ext cx="3580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6" name="Google Shape;246;p13"/>
          <p:cNvSpPr/>
          <p:nvPr/>
        </p:nvSpPr>
        <p:spPr>
          <a:xfrm rot="-1152740">
            <a:off x="-594354" y="-1057518"/>
            <a:ext cx="3637116" cy="2145007"/>
          </a:xfrm>
          <a:custGeom>
            <a:avLst/>
            <a:gdLst/>
            <a:ahLst/>
            <a:cxnLst/>
            <a:rect l="l" t="t" r="r" b="b"/>
            <a:pathLst>
              <a:path w="55206" h="32558" extrusionOk="0">
                <a:moveTo>
                  <a:pt x="31774" y="1"/>
                </a:moveTo>
                <a:cubicBezTo>
                  <a:pt x="27536" y="1"/>
                  <a:pt x="23500" y="1876"/>
                  <a:pt x="22349" y="6513"/>
                </a:cubicBezTo>
                <a:cubicBezTo>
                  <a:pt x="20691" y="16422"/>
                  <a:pt x="9582" y="7930"/>
                  <a:pt x="4445" y="15910"/>
                </a:cubicBezTo>
                <a:cubicBezTo>
                  <a:pt x="0" y="23100"/>
                  <a:pt x="7023" y="30851"/>
                  <a:pt x="14457" y="30851"/>
                </a:cubicBezTo>
                <a:cubicBezTo>
                  <a:pt x="15058" y="30851"/>
                  <a:pt x="15662" y="30801"/>
                  <a:pt x="16262" y="30695"/>
                </a:cubicBezTo>
                <a:cubicBezTo>
                  <a:pt x="18548" y="30585"/>
                  <a:pt x="20569" y="29724"/>
                  <a:pt x="22548" y="28766"/>
                </a:cubicBezTo>
                <a:cubicBezTo>
                  <a:pt x="23460" y="28324"/>
                  <a:pt x="24432" y="28114"/>
                  <a:pt x="25399" y="28114"/>
                </a:cubicBezTo>
                <a:cubicBezTo>
                  <a:pt x="27028" y="28114"/>
                  <a:pt x="28648" y="28710"/>
                  <a:pt x="29962" y="29798"/>
                </a:cubicBezTo>
                <a:cubicBezTo>
                  <a:pt x="29972" y="29808"/>
                  <a:pt x="29984" y="29818"/>
                  <a:pt x="29995" y="29826"/>
                </a:cubicBezTo>
                <a:cubicBezTo>
                  <a:pt x="32829" y="31734"/>
                  <a:pt x="35467" y="32558"/>
                  <a:pt x="37824" y="32558"/>
                </a:cubicBezTo>
                <a:cubicBezTo>
                  <a:pt x="50659" y="32558"/>
                  <a:pt x="55206" y="8145"/>
                  <a:pt x="38101" y="1364"/>
                </a:cubicBezTo>
                <a:cubicBezTo>
                  <a:pt x="36180" y="495"/>
                  <a:pt x="33950" y="1"/>
                  <a:pt x="3177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7" name="Google Shape;247;p13"/>
          <p:cNvSpPr/>
          <p:nvPr/>
        </p:nvSpPr>
        <p:spPr>
          <a:xfrm rot="-5004779">
            <a:off x="10351973" y="5117422"/>
            <a:ext cx="3065695" cy="2815964"/>
          </a:xfrm>
          <a:custGeom>
            <a:avLst/>
            <a:gdLst/>
            <a:ahLst/>
            <a:cxnLst/>
            <a:rect l="l" t="t" r="r" b="b"/>
            <a:pathLst>
              <a:path w="46354" h="42578" extrusionOk="0">
                <a:moveTo>
                  <a:pt x="18089" y="0"/>
                </a:moveTo>
                <a:cubicBezTo>
                  <a:pt x="16241" y="0"/>
                  <a:pt x="14323" y="619"/>
                  <a:pt x="12672" y="1694"/>
                </a:cubicBezTo>
                <a:cubicBezTo>
                  <a:pt x="9053" y="4049"/>
                  <a:pt x="6034" y="7568"/>
                  <a:pt x="4117" y="11425"/>
                </a:cubicBezTo>
                <a:cubicBezTo>
                  <a:pt x="3671" y="12326"/>
                  <a:pt x="3210" y="13340"/>
                  <a:pt x="2817" y="14408"/>
                </a:cubicBezTo>
                <a:cubicBezTo>
                  <a:pt x="1034" y="18139"/>
                  <a:pt x="1" y="22509"/>
                  <a:pt x="1865" y="25771"/>
                </a:cubicBezTo>
                <a:cubicBezTo>
                  <a:pt x="3009" y="27770"/>
                  <a:pt x="5107" y="28742"/>
                  <a:pt x="7285" y="28742"/>
                </a:cubicBezTo>
                <a:cubicBezTo>
                  <a:pt x="7919" y="28742"/>
                  <a:pt x="8559" y="28659"/>
                  <a:pt x="9184" y="28496"/>
                </a:cubicBezTo>
                <a:cubicBezTo>
                  <a:pt x="9316" y="28462"/>
                  <a:pt x="9443" y="28420"/>
                  <a:pt x="9569" y="28379"/>
                </a:cubicBezTo>
                <a:lnTo>
                  <a:pt x="9569" y="28379"/>
                </a:lnTo>
                <a:cubicBezTo>
                  <a:pt x="8778" y="32043"/>
                  <a:pt x="9077" y="35739"/>
                  <a:pt x="12158" y="37545"/>
                </a:cubicBezTo>
                <a:cubicBezTo>
                  <a:pt x="13015" y="38047"/>
                  <a:pt x="13891" y="38254"/>
                  <a:pt x="14763" y="38254"/>
                </a:cubicBezTo>
                <a:cubicBezTo>
                  <a:pt x="16981" y="38254"/>
                  <a:pt x="19180" y="36917"/>
                  <a:pt x="21005" y="35698"/>
                </a:cubicBezTo>
                <a:cubicBezTo>
                  <a:pt x="21289" y="35509"/>
                  <a:pt x="21573" y="35313"/>
                  <a:pt x="21854" y="35117"/>
                </a:cubicBezTo>
                <a:cubicBezTo>
                  <a:pt x="21961" y="37314"/>
                  <a:pt x="22823" y="39390"/>
                  <a:pt x="24910" y="41051"/>
                </a:cubicBezTo>
                <a:cubicBezTo>
                  <a:pt x="26265" y="42129"/>
                  <a:pt x="27678" y="42578"/>
                  <a:pt x="29087" y="42578"/>
                </a:cubicBezTo>
                <a:cubicBezTo>
                  <a:pt x="33255" y="42578"/>
                  <a:pt x="37386" y="38655"/>
                  <a:pt x="39856" y="35516"/>
                </a:cubicBezTo>
                <a:cubicBezTo>
                  <a:pt x="43161" y="31315"/>
                  <a:pt x="46354" y="25076"/>
                  <a:pt x="45696" y="19556"/>
                </a:cubicBezTo>
                <a:cubicBezTo>
                  <a:pt x="45335" y="16530"/>
                  <a:pt x="43070" y="14252"/>
                  <a:pt x="39969" y="14252"/>
                </a:cubicBezTo>
                <a:cubicBezTo>
                  <a:pt x="39938" y="14252"/>
                  <a:pt x="39907" y="14253"/>
                  <a:pt x="39876" y="14253"/>
                </a:cubicBezTo>
                <a:cubicBezTo>
                  <a:pt x="39027" y="14264"/>
                  <a:pt x="38271" y="14442"/>
                  <a:pt x="37568" y="14720"/>
                </a:cubicBezTo>
                <a:cubicBezTo>
                  <a:pt x="37802" y="13749"/>
                  <a:pt x="37939" y="12757"/>
                  <a:pt x="37850" y="11713"/>
                </a:cubicBezTo>
                <a:cubicBezTo>
                  <a:pt x="37614" y="8965"/>
                  <a:pt x="36062" y="6206"/>
                  <a:pt x="33320" y="5298"/>
                </a:cubicBezTo>
                <a:cubicBezTo>
                  <a:pt x="32565" y="5048"/>
                  <a:pt x="31791" y="4934"/>
                  <a:pt x="31009" y="4934"/>
                </a:cubicBezTo>
                <a:cubicBezTo>
                  <a:pt x="29091" y="4934"/>
                  <a:pt x="27125" y="5619"/>
                  <a:pt x="25279" y="6656"/>
                </a:cubicBezTo>
                <a:cubicBezTo>
                  <a:pt x="25129" y="5537"/>
                  <a:pt x="24759" y="4424"/>
                  <a:pt x="24099" y="3339"/>
                </a:cubicBezTo>
                <a:cubicBezTo>
                  <a:pt x="22673" y="1001"/>
                  <a:pt x="20438" y="0"/>
                  <a:pt x="180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8" name="Google Shape;248;p13"/>
          <p:cNvSpPr/>
          <p:nvPr/>
        </p:nvSpPr>
        <p:spPr>
          <a:xfrm rot="-6699699">
            <a:off x="10530992" y="4137784"/>
            <a:ext cx="2933253" cy="1689733"/>
          </a:xfrm>
          <a:custGeom>
            <a:avLst/>
            <a:gdLst/>
            <a:ahLst/>
            <a:cxnLst/>
            <a:rect l="l" t="t" r="r" b="b"/>
            <a:pathLst>
              <a:path w="52543" h="30268" extrusionOk="0">
                <a:moveTo>
                  <a:pt x="12236" y="0"/>
                </a:moveTo>
                <a:cubicBezTo>
                  <a:pt x="11483" y="0"/>
                  <a:pt x="10707" y="166"/>
                  <a:pt x="9990" y="448"/>
                </a:cubicBezTo>
                <a:cubicBezTo>
                  <a:pt x="5992" y="2016"/>
                  <a:pt x="2641" y="5257"/>
                  <a:pt x="641" y="9019"/>
                </a:cubicBezTo>
                <a:cubicBezTo>
                  <a:pt x="1" y="10223"/>
                  <a:pt x="1065" y="11336"/>
                  <a:pt x="2091" y="11336"/>
                </a:cubicBezTo>
                <a:cubicBezTo>
                  <a:pt x="2552" y="11336"/>
                  <a:pt x="3006" y="11111"/>
                  <a:pt x="3294" y="10569"/>
                </a:cubicBezTo>
                <a:cubicBezTo>
                  <a:pt x="4920" y="7510"/>
                  <a:pt x="7453" y="4979"/>
                  <a:pt x="10612" y="3509"/>
                </a:cubicBezTo>
                <a:cubicBezTo>
                  <a:pt x="11012" y="3322"/>
                  <a:pt x="11670" y="2998"/>
                  <a:pt x="12209" y="2998"/>
                </a:cubicBezTo>
                <a:cubicBezTo>
                  <a:pt x="12353" y="2998"/>
                  <a:pt x="12488" y="3021"/>
                  <a:pt x="12608" y="3076"/>
                </a:cubicBezTo>
                <a:cubicBezTo>
                  <a:pt x="13146" y="3324"/>
                  <a:pt x="13003" y="4208"/>
                  <a:pt x="12944" y="4681"/>
                </a:cubicBezTo>
                <a:cubicBezTo>
                  <a:pt x="12689" y="6698"/>
                  <a:pt x="12106" y="8723"/>
                  <a:pt x="11683" y="10713"/>
                </a:cubicBezTo>
                <a:cubicBezTo>
                  <a:pt x="11268" y="12670"/>
                  <a:pt x="10635" y="14732"/>
                  <a:pt x="10929" y="16746"/>
                </a:cubicBezTo>
                <a:cubicBezTo>
                  <a:pt x="11194" y="18578"/>
                  <a:pt x="12304" y="20301"/>
                  <a:pt x="14144" y="20861"/>
                </a:cubicBezTo>
                <a:cubicBezTo>
                  <a:pt x="14658" y="21018"/>
                  <a:pt x="15148" y="21089"/>
                  <a:pt x="15616" y="21089"/>
                </a:cubicBezTo>
                <a:cubicBezTo>
                  <a:pt x="18852" y="21089"/>
                  <a:pt x="21039" y="17673"/>
                  <a:pt x="22909" y="15356"/>
                </a:cubicBezTo>
                <a:cubicBezTo>
                  <a:pt x="24208" y="13746"/>
                  <a:pt x="25567" y="12187"/>
                  <a:pt x="26986" y="10678"/>
                </a:cubicBezTo>
                <a:cubicBezTo>
                  <a:pt x="28301" y="9279"/>
                  <a:pt x="29693" y="7538"/>
                  <a:pt x="31344" y="6532"/>
                </a:cubicBezTo>
                <a:cubicBezTo>
                  <a:pt x="31686" y="6324"/>
                  <a:pt x="32158" y="6099"/>
                  <a:pt x="32603" y="6099"/>
                </a:cubicBezTo>
                <a:cubicBezTo>
                  <a:pt x="32768" y="6099"/>
                  <a:pt x="32928" y="6129"/>
                  <a:pt x="33077" y="6203"/>
                </a:cubicBezTo>
                <a:cubicBezTo>
                  <a:pt x="33676" y="6501"/>
                  <a:pt x="33560" y="7325"/>
                  <a:pt x="33459" y="7869"/>
                </a:cubicBezTo>
                <a:cubicBezTo>
                  <a:pt x="33117" y="9700"/>
                  <a:pt x="32197" y="11499"/>
                  <a:pt x="31534" y="13229"/>
                </a:cubicBezTo>
                <a:cubicBezTo>
                  <a:pt x="30806" y="15128"/>
                  <a:pt x="29591" y="17286"/>
                  <a:pt x="29621" y="19360"/>
                </a:cubicBezTo>
                <a:cubicBezTo>
                  <a:pt x="29646" y="21118"/>
                  <a:pt x="30791" y="22913"/>
                  <a:pt x="32653" y="23089"/>
                </a:cubicBezTo>
                <a:cubicBezTo>
                  <a:pt x="32762" y="23100"/>
                  <a:pt x="32869" y="23105"/>
                  <a:pt x="32975" y="23105"/>
                </a:cubicBezTo>
                <a:cubicBezTo>
                  <a:pt x="34871" y="23105"/>
                  <a:pt x="36297" y="21499"/>
                  <a:pt x="37625" y="20318"/>
                </a:cubicBezTo>
                <a:lnTo>
                  <a:pt x="40010" y="18198"/>
                </a:lnTo>
                <a:cubicBezTo>
                  <a:pt x="40717" y="17569"/>
                  <a:pt x="41438" y="16768"/>
                  <a:pt x="42320" y="16383"/>
                </a:cubicBezTo>
                <a:cubicBezTo>
                  <a:pt x="42545" y="16285"/>
                  <a:pt x="42778" y="16223"/>
                  <a:pt x="42989" y="16223"/>
                </a:cubicBezTo>
                <a:cubicBezTo>
                  <a:pt x="43348" y="16223"/>
                  <a:pt x="43643" y="16401"/>
                  <a:pt x="43723" y="16875"/>
                </a:cubicBezTo>
                <a:cubicBezTo>
                  <a:pt x="43866" y="17706"/>
                  <a:pt x="43331" y="18540"/>
                  <a:pt x="42941" y="19225"/>
                </a:cubicBezTo>
                <a:cubicBezTo>
                  <a:pt x="41886" y="21085"/>
                  <a:pt x="40758" y="23333"/>
                  <a:pt x="42128" y="25352"/>
                </a:cubicBezTo>
                <a:cubicBezTo>
                  <a:pt x="42791" y="26331"/>
                  <a:pt x="43674" y="26696"/>
                  <a:pt x="44616" y="26696"/>
                </a:cubicBezTo>
                <a:cubicBezTo>
                  <a:pt x="45459" y="26696"/>
                  <a:pt x="46350" y="26403"/>
                  <a:pt x="47171" y="25993"/>
                </a:cubicBezTo>
                <a:cubicBezTo>
                  <a:pt x="47508" y="25825"/>
                  <a:pt x="47886" y="25630"/>
                  <a:pt x="48241" y="25630"/>
                </a:cubicBezTo>
                <a:cubicBezTo>
                  <a:pt x="48482" y="25630"/>
                  <a:pt x="48712" y="25719"/>
                  <a:pt x="48912" y="25965"/>
                </a:cubicBezTo>
                <a:cubicBezTo>
                  <a:pt x="49399" y="26562"/>
                  <a:pt x="48861" y="27179"/>
                  <a:pt x="48303" y="27431"/>
                </a:cubicBezTo>
                <a:cubicBezTo>
                  <a:pt x="47543" y="27778"/>
                  <a:pt x="47373" y="28866"/>
                  <a:pt x="47752" y="29533"/>
                </a:cubicBezTo>
                <a:cubicBezTo>
                  <a:pt x="48042" y="30042"/>
                  <a:pt x="48528" y="30267"/>
                  <a:pt x="49040" y="30267"/>
                </a:cubicBezTo>
                <a:cubicBezTo>
                  <a:pt x="49313" y="30267"/>
                  <a:pt x="49593" y="30203"/>
                  <a:pt x="49855" y="30084"/>
                </a:cubicBezTo>
                <a:cubicBezTo>
                  <a:pt x="51567" y="29307"/>
                  <a:pt x="52543" y="27235"/>
                  <a:pt x="52027" y="25415"/>
                </a:cubicBezTo>
                <a:cubicBezTo>
                  <a:pt x="51552" y="23730"/>
                  <a:pt x="49892" y="22558"/>
                  <a:pt x="48177" y="22558"/>
                </a:cubicBezTo>
                <a:cubicBezTo>
                  <a:pt x="47986" y="22558"/>
                  <a:pt x="47794" y="22572"/>
                  <a:pt x="47603" y="22602"/>
                </a:cubicBezTo>
                <a:cubicBezTo>
                  <a:pt x="46785" y="22731"/>
                  <a:pt x="46101" y="23130"/>
                  <a:pt x="45359" y="23473"/>
                </a:cubicBezTo>
                <a:cubicBezTo>
                  <a:pt x="45136" y="23576"/>
                  <a:pt x="44960" y="23632"/>
                  <a:pt x="44831" y="23632"/>
                </a:cubicBezTo>
                <a:cubicBezTo>
                  <a:pt x="44559" y="23632"/>
                  <a:pt x="44489" y="23386"/>
                  <a:pt x="44608" y="22814"/>
                </a:cubicBezTo>
                <a:cubicBezTo>
                  <a:pt x="44806" y="21853"/>
                  <a:pt x="45500" y="21009"/>
                  <a:pt x="45941" y="20150"/>
                </a:cubicBezTo>
                <a:cubicBezTo>
                  <a:pt x="46425" y="19208"/>
                  <a:pt x="46789" y="18229"/>
                  <a:pt x="46799" y="17158"/>
                </a:cubicBezTo>
                <a:cubicBezTo>
                  <a:pt x="46818" y="15258"/>
                  <a:pt x="45655" y="13547"/>
                  <a:pt x="43726" y="13219"/>
                </a:cubicBezTo>
                <a:cubicBezTo>
                  <a:pt x="43482" y="13178"/>
                  <a:pt x="43244" y="13158"/>
                  <a:pt x="43012" y="13158"/>
                </a:cubicBezTo>
                <a:cubicBezTo>
                  <a:pt x="41147" y="13158"/>
                  <a:pt x="39649" y="14417"/>
                  <a:pt x="38283" y="15630"/>
                </a:cubicBezTo>
                <a:cubicBezTo>
                  <a:pt x="37439" y="16379"/>
                  <a:pt x="36593" y="17131"/>
                  <a:pt x="35750" y="17882"/>
                </a:cubicBezTo>
                <a:cubicBezTo>
                  <a:pt x="35302" y="18279"/>
                  <a:pt x="34855" y="18677"/>
                  <a:pt x="34409" y="19073"/>
                </a:cubicBezTo>
                <a:cubicBezTo>
                  <a:pt x="34141" y="19311"/>
                  <a:pt x="33550" y="19997"/>
                  <a:pt x="33163" y="20010"/>
                </a:cubicBezTo>
                <a:cubicBezTo>
                  <a:pt x="33155" y="20010"/>
                  <a:pt x="33147" y="20010"/>
                  <a:pt x="33140" y="20010"/>
                </a:cubicBezTo>
                <a:cubicBezTo>
                  <a:pt x="31871" y="20010"/>
                  <a:pt x="33778" y="15920"/>
                  <a:pt x="34001" y="15337"/>
                </a:cubicBezTo>
                <a:cubicBezTo>
                  <a:pt x="34769" y="13334"/>
                  <a:pt x="35702" y="11327"/>
                  <a:pt x="36278" y="9259"/>
                </a:cubicBezTo>
                <a:cubicBezTo>
                  <a:pt x="36762" y="7528"/>
                  <a:pt x="36805" y="5451"/>
                  <a:pt x="35396" y="4118"/>
                </a:cubicBezTo>
                <a:cubicBezTo>
                  <a:pt x="34617" y="3381"/>
                  <a:pt x="33631" y="3064"/>
                  <a:pt x="32625" y="3064"/>
                </a:cubicBezTo>
                <a:cubicBezTo>
                  <a:pt x="31699" y="3064"/>
                  <a:pt x="30756" y="3333"/>
                  <a:pt x="29942" y="3789"/>
                </a:cubicBezTo>
                <a:cubicBezTo>
                  <a:pt x="28072" y="4835"/>
                  <a:pt x="26530" y="6697"/>
                  <a:pt x="25072" y="8232"/>
                </a:cubicBezTo>
                <a:cubicBezTo>
                  <a:pt x="23561" y="9824"/>
                  <a:pt x="22114" y="11475"/>
                  <a:pt x="20735" y="13185"/>
                </a:cubicBezTo>
                <a:cubicBezTo>
                  <a:pt x="19570" y="14626"/>
                  <a:pt x="18436" y="16733"/>
                  <a:pt x="16752" y="17632"/>
                </a:cubicBezTo>
                <a:cubicBezTo>
                  <a:pt x="16384" y="17829"/>
                  <a:pt x="15929" y="17988"/>
                  <a:pt x="15492" y="17988"/>
                </a:cubicBezTo>
                <a:cubicBezTo>
                  <a:pt x="15173" y="17988"/>
                  <a:pt x="14863" y="17903"/>
                  <a:pt x="14604" y="17684"/>
                </a:cubicBezTo>
                <a:cubicBezTo>
                  <a:pt x="13918" y="17108"/>
                  <a:pt x="13875" y="16052"/>
                  <a:pt x="13935" y="15234"/>
                </a:cubicBezTo>
                <a:cubicBezTo>
                  <a:pt x="14096" y="12979"/>
                  <a:pt x="14828" y="10671"/>
                  <a:pt x="15296" y="8461"/>
                </a:cubicBezTo>
                <a:cubicBezTo>
                  <a:pt x="15725" y="6437"/>
                  <a:pt x="16652" y="3846"/>
                  <a:pt x="15580" y="1871"/>
                </a:cubicBezTo>
                <a:cubicBezTo>
                  <a:pt x="14853" y="530"/>
                  <a:pt x="13582" y="0"/>
                  <a:pt x="122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49" name="Google Shape;249;p13"/>
          <p:cNvGrpSpPr/>
          <p:nvPr/>
        </p:nvGrpSpPr>
        <p:grpSpPr>
          <a:xfrm>
            <a:off x="11231994" y="564228"/>
            <a:ext cx="641361" cy="822059"/>
            <a:chOff x="2359325" y="4910275"/>
            <a:chExt cx="314475" cy="403075"/>
          </a:xfrm>
        </p:grpSpPr>
        <p:sp>
          <p:nvSpPr>
            <p:cNvPr id="250" name="Google Shape;250;p13"/>
            <p:cNvSpPr/>
            <p:nvPr/>
          </p:nvSpPr>
          <p:spPr>
            <a:xfrm>
              <a:off x="2359325" y="4910275"/>
              <a:ext cx="101300" cy="223175"/>
            </a:xfrm>
            <a:custGeom>
              <a:avLst/>
              <a:gdLst/>
              <a:ahLst/>
              <a:cxnLst/>
              <a:rect l="l" t="t" r="r" b="b"/>
              <a:pathLst>
                <a:path w="4052" h="8927" extrusionOk="0">
                  <a:moveTo>
                    <a:pt x="1831" y="1"/>
                  </a:moveTo>
                  <a:cubicBezTo>
                    <a:pt x="621" y="1938"/>
                    <a:pt x="1" y="4186"/>
                    <a:pt x="42" y="6471"/>
                  </a:cubicBezTo>
                  <a:cubicBezTo>
                    <a:pt x="50" y="6963"/>
                    <a:pt x="91" y="7470"/>
                    <a:pt x="289" y="7921"/>
                  </a:cubicBezTo>
                  <a:cubicBezTo>
                    <a:pt x="486" y="8370"/>
                    <a:pt x="861" y="8770"/>
                    <a:pt x="1339" y="8890"/>
                  </a:cubicBezTo>
                  <a:cubicBezTo>
                    <a:pt x="1438" y="8915"/>
                    <a:pt x="1539" y="8926"/>
                    <a:pt x="1639" y="8926"/>
                  </a:cubicBezTo>
                  <a:cubicBezTo>
                    <a:pt x="2111" y="8926"/>
                    <a:pt x="2580" y="8671"/>
                    <a:pt x="2891" y="8311"/>
                  </a:cubicBezTo>
                  <a:cubicBezTo>
                    <a:pt x="3271" y="7870"/>
                    <a:pt x="3459" y="7295"/>
                    <a:pt x="3574" y="6724"/>
                  </a:cubicBezTo>
                  <a:cubicBezTo>
                    <a:pt x="4051" y="4374"/>
                    <a:pt x="3380" y="1824"/>
                    <a:pt x="1831" y="1"/>
                  </a:cubicBezTo>
                  <a:close/>
                </a:path>
              </a:pathLst>
            </a:custGeom>
            <a:solidFill>
              <a:srgbClr val="1833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2474075" y="5036400"/>
              <a:ext cx="126600" cy="276950"/>
            </a:xfrm>
            <a:custGeom>
              <a:avLst/>
              <a:gdLst/>
              <a:ahLst/>
              <a:cxnLst/>
              <a:rect l="l" t="t" r="r" b="b"/>
              <a:pathLst>
                <a:path w="5064" h="11078" extrusionOk="0">
                  <a:moveTo>
                    <a:pt x="2047" y="0"/>
                  </a:moveTo>
                  <a:cubicBezTo>
                    <a:pt x="695" y="2359"/>
                    <a:pt x="1" y="5096"/>
                    <a:pt x="73" y="7811"/>
                  </a:cubicBezTo>
                  <a:cubicBezTo>
                    <a:pt x="106" y="9013"/>
                    <a:pt x="421" y="10409"/>
                    <a:pt x="1512" y="10914"/>
                  </a:cubicBezTo>
                  <a:cubicBezTo>
                    <a:pt x="1753" y="11026"/>
                    <a:pt x="2006" y="11077"/>
                    <a:pt x="2260" y="11077"/>
                  </a:cubicBezTo>
                  <a:cubicBezTo>
                    <a:pt x="3226" y="11077"/>
                    <a:pt x="4204" y="10334"/>
                    <a:pt x="4583" y="9393"/>
                  </a:cubicBezTo>
                  <a:cubicBezTo>
                    <a:pt x="5063" y="8206"/>
                    <a:pt x="4835" y="6860"/>
                    <a:pt x="4492" y="5627"/>
                  </a:cubicBezTo>
                  <a:cubicBezTo>
                    <a:pt x="3944" y="3646"/>
                    <a:pt x="3121" y="1751"/>
                    <a:pt x="2047" y="0"/>
                  </a:cubicBezTo>
                  <a:close/>
                </a:path>
              </a:pathLst>
            </a:custGeom>
            <a:solidFill>
              <a:srgbClr val="1833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2579675" y="4911925"/>
              <a:ext cx="94125" cy="224700"/>
            </a:xfrm>
            <a:custGeom>
              <a:avLst/>
              <a:gdLst/>
              <a:ahLst/>
              <a:cxnLst/>
              <a:rect l="l" t="t" r="r" b="b"/>
              <a:pathLst>
                <a:path w="3765" h="8988" extrusionOk="0">
                  <a:moveTo>
                    <a:pt x="1465" y="1"/>
                  </a:moveTo>
                  <a:cubicBezTo>
                    <a:pt x="1049" y="1112"/>
                    <a:pt x="637" y="2227"/>
                    <a:pt x="380" y="3386"/>
                  </a:cubicBezTo>
                  <a:cubicBezTo>
                    <a:pt x="105" y="4607"/>
                    <a:pt x="0" y="5881"/>
                    <a:pt x="242" y="7109"/>
                  </a:cubicBezTo>
                  <a:cubicBezTo>
                    <a:pt x="314" y="7492"/>
                    <a:pt x="423" y="7873"/>
                    <a:pt x="629" y="8208"/>
                  </a:cubicBezTo>
                  <a:cubicBezTo>
                    <a:pt x="835" y="8543"/>
                    <a:pt x="1142" y="8824"/>
                    <a:pt x="1516" y="8936"/>
                  </a:cubicBezTo>
                  <a:cubicBezTo>
                    <a:pt x="1634" y="8971"/>
                    <a:pt x="1754" y="8987"/>
                    <a:pt x="1874" y="8987"/>
                  </a:cubicBezTo>
                  <a:cubicBezTo>
                    <a:pt x="2450" y="8987"/>
                    <a:pt x="3018" y="8610"/>
                    <a:pt x="3326" y="8105"/>
                  </a:cubicBezTo>
                  <a:cubicBezTo>
                    <a:pt x="3700" y="7497"/>
                    <a:pt x="3764" y="6749"/>
                    <a:pt x="3739" y="6036"/>
                  </a:cubicBezTo>
                  <a:cubicBezTo>
                    <a:pt x="3674" y="3845"/>
                    <a:pt x="2857" y="1689"/>
                    <a:pt x="1465" y="1"/>
                  </a:cubicBezTo>
                  <a:close/>
                </a:path>
              </a:pathLst>
            </a:custGeom>
            <a:solidFill>
              <a:srgbClr val="1833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3" name="Google Shape;253;p13"/>
          <p:cNvSpPr/>
          <p:nvPr/>
        </p:nvSpPr>
        <p:spPr>
          <a:xfrm rot="1394770">
            <a:off x="293388" y="5789671"/>
            <a:ext cx="3870795" cy="2282820"/>
          </a:xfrm>
          <a:custGeom>
            <a:avLst/>
            <a:gdLst/>
            <a:ahLst/>
            <a:cxnLst/>
            <a:rect l="l" t="t" r="r" b="b"/>
            <a:pathLst>
              <a:path w="55206" h="32558" extrusionOk="0">
                <a:moveTo>
                  <a:pt x="31774" y="1"/>
                </a:moveTo>
                <a:cubicBezTo>
                  <a:pt x="27536" y="1"/>
                  <a:pt x="23500" y="1876"/>
                  <a:pt x="22349" y="6513"/>
                </a:cubicBezTo>
                <a:cubicBezTo>
                  <a:pt x="20691" y="16422"/>
                  <a:pt x="9582" y="7930"/>
                  <a:pt x="4445" y="15910"/>
                </a:cubicBezTo>
                <a:cubicBezTo>
                  <a:pt x="0" y="23100"/>
                  <a:pt x="7023" y="30851"/>
                  <a:pt x="14457" y="30851"/>
                </a:cubicBezTo>
                <a:cubicBezTo>
                  <a:pt x="15058" y="30851"/>
                  <a:pt x="15662" y="30801"/>
                  <a:pt x="16262" y="30695"/>
                </a:cubicBezTo>
                <a:cubicBezTo>
                  <a:pt x="18548" y="30585"/>
                  <a:pt x="20569" y="29724"/>
                  <a:pt x="22548" y="28766"/>
                </a:cubicBezTo>
                <a:cubicBezTo>
                  <a:pt x="23460" y="28324"/>
                  <a:pt x="24432" y="28114"/>
                  <a:pt x="25399" y="28114"/>
                </a:cubicBezTo>
                <a:cubicBezTo>
                  <a:pt x="27028" y="28114"/>
                  <a:pt x="28648" y="28710"/>
                  <a:pt x="29962" y="29798"/>
                </a:cubicBezTo>
                <a:cubicBezTo>
                  <a:pt x="29972" y="29808"/>
                  <a:pt x="29984" y="29818"/>
                  <a:pt x="29995" y="29826"/>
                </a:cubicBezTo>
                <a:cubicBezTo>
                  <a:pt x="32829" y="31734"/>
                  <a:pt x="35467" y="32558"/>
                  <a:pt x="37824" y="32558"/>
                </a:cubicBezTo>
                <a:cubicBezTo>
                  <a:pt x="50659" y="32558"/>
                  <a:pt x="55206" y="8145"/>
                  <a:pt x="38101" y="1364"/>
                </a:cubicBezTo>
                <a:cubicBezTo>
                  <a:pt x="36180" y="495"/>
                  <a:pt x="33950" y="1"/>
                  <a:pt x="3177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4" name="Google Shape;254;p13"/>
          <p:cNvSpPr/>
          <p:nvPr/>
        </p:nvSpPr>
        <p:spPr>
          <a:xfrm rot="1394770">
            <a:off x="512369" y="6075760"/>
            <a:ext cx="2462456" cy="2125971"/>
          </a:xfrm>
          <a:custGeom>
            <a:avLst/>
            <a:gdLst/>
            <a:ahLst/>
            <a:cxnLst/>
            <a:rect l="l" t="t" r="r" b="b"/>
            <a:pathLst>
              <a:path w="35120" h="30321" extrusionOk="0">
                <a:moveTo>
                  <a:pt x="19267" y="453"/>
                </a:moveTo>
                <a:cubicBezTo>
                  <a:pt x="22174" y="453"/>
                  <a:pt x="24884" y="1067"/>
                  <a:pt x="27236" y="2274"/>
                </a:cubicBezTo>
                <a:cubicBezTo>
                  <a:pt x="31397" y="4410"/>
                  <a:pt x="34223" y="8510"/>
                  <a:pt x="34435" y="12716"/>
                </a:cubicBezTo>
                <a:cubicBezTo>
                  <a:pt x="34661" y="17238"/>
                  <a:pt x="31970" y="21902"/>
                  <a:pt x="27412" y="24892"/>
                </a:cubicBezTo>
                <a:cubicBezTo>
                  <a:pt x="23235" y="27636"/>
                  <a:pt x="18215" y="28734"/>
                  <a:pt x="13414" y="29511"/>
                </a:cubicBezTo>
                <a:cubicBezTo>
                  <a:pt x="12246" y="29700"/>
                  <a:pt x="11046" y="29867"/>
                  <a:pt x="9875" y="29867"/>
                </a:cubicBezTo>
                <a:cubicBezTo>
                  <a:pt x="8740" y="29867"/>
                  <a:pt x="7632" y="29710"/>
                  <a:pt x="6606" y="29264"/>
                </a:cubicBezTo>
                <a:cubicBezTo>
                  <a:pt x="3740" y="28018"/>
                  <a:pt x="2368" y="24879"/>
                  <a:pt x="1805" y="23118"/>
                </a:cubicBezTo>
                <a:cubicBezTo>
                  <a:pt x="465" y="18936"/>
                  <a:pt x="679" y="14303"/>
                  <a:pt x="2392" y="10409"/>
                </a:cubicBezTo>
                <a:cubicBezTo>
                  <a:pt x="2894" y="9268"/>
                  <a:pt x="3523" y="8189"/>
                  <a:pt x="4267" y="7190"/>
                </a:cubicBezTo>
                <a:cubicBezTo>
                  <a:pt x="5070" y="6005"/>
                  <a:pt x="6092" y="4951"/>
                  <a:pt x="7297" y="4061"/>
                </a:cubicBezTo>
                <a:lnTo>
                  <a:pt x="7437" y="3959"/>
                </a:lnTo>
                <a:cubicBezTo>
                  <a:pt x="8699" y="2978"/>
                  <a:pt x="10075" y="2204"/>
                  <a:pt x="11522" y="1660"/>
                </a:cubicBezTo>
                <a:cubicBezTo>
                  <a:pt x="12906" y="1143"/>
                  <a:pt x="14358" y="829"/>
                  <a:pt x="15831" y="726"/>
                </a:cubicBezTo>
                <a:cubicBezTo>
                  <a:pt x="16968" y="547"/>
                  <a:pt x="18117" y="455"/>
                  <a:pt x="19267" y="453"/>
                </a:cubicBezTo>
                <a:close/>
                <a:moveTo>
                  <a:pt x="19267" y="1"/>
                </a:moveTo>
                <a:cubicBezTo>
                  <a:pt x="18129" y="1"/>
                  <a:pt x="16963" y="93"/>
                  <a:pt x="15780" y="279"/>
                </a:cubicBezTo>
                <a:cubicBezTo>
                  <a:pt x="14269" y="382"/>
                  <a:pt x="12781" y="705"/>
                  <a:pt x="11364" y="1237"/>
                </a:cubicBezTo>
                <a:cubicBezTo>
                  <a:pt x="9855" y="1806"/>
                  <a:pt x="8439" y="2603"/>
                  <a:pt x="7167" y="3595"/>
                </a:cubicBezTo>
                <a:lnTo>
                  <a:pt x="7032" y="3694"/>
                </a:lnTo>
                <a:cubicBezTo>
                  <a:pt x="5781" y="4619"/>
                  <a:pt x="4724" y="5710"/>
                  <a:pt x="3897" y="6928"/>
                </a:cubicBezTo>
                <a:cubicBezTo>
                  <a:pt x="3135" y="7952"/>
                  <a:pt x="2491" y="9058"/>
                  <a:pt x="1978" y="10226"/>
                </a:cubicBezTo>
                <a:cubicBezTo>
                  <a:pt x="220" y="14221"/>
                  <a:pt x="1" y="18969"/>
                  <a:pt x="1372" y="23256"/>
                </a:cubicBezTo>
                <a:cubicBezTo>
                  <a:pt x="1959" y="25090"/>
                  <a:pt x="3396" y="28362"/>
                  <a:pt x="6425" y="29678"/>
                </a:cubicBezTo>
                <a:cubicBezTo>
                  <a:pt x="7517" y="30154"/>
                  <a:pt x="8683" y="30320"/>
                  <a:pt x="9871" y="30320"/>
                </a:cubicBezTo>
                <a:cubicBezTo>
                  <a:pt x="11071" y="30320"/>
                  <a:pt x="12295" y="30149"/>
                  <a:pt x="13487" y="29955"/>
                </a:cubicBezTo>
                <a:cubicBezTo>
                  <a:pt x="18337" y="29172"/>
                  <a:pt x="23413" y="28061"/>
                  <a:pt x="27659" y="25269"/>
                </a:cubicBezTo>
                <a:cubicBezTo>
                  <a:pt x="32350" y="22192"/>
                  <a:pt x="35120" y="17373"/>
                  <a:pt x="34886" y="12693"/>
                </a:cubicBezTo>
                <a:cubicBezTo>
                  <a:pt x="34665" y="8329"/>
                  <a:pt x="31746" y="4081"/>
                  <a:pt x="27444" y="1872"/>
                </a:cubicBezTo>
                <a:cubicBezTo>
                  <a:pt x="25025" y="632"/>
                  <a:pt x="22241" y="1"/>
                  <a:pt x="1926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5" name="Google Shape;255;p13"/>
          <p:cNvGrpSpPr/>
          <p:nvPr/>
        </p:nvGrpSpPr>
        <p:grpSpPr>
          <a:xfrm rot="-2923725">
            <a:off x="-637797" y="4695839"/>
            <a:ext cx="1960701" cy="2066957"/>
            <a:chOff x="1314150" y="4464525"/>
            <a:chExt cx="942475" cy="993550"/>
          </a:xfrm>
        </p:grpSpPr>
        <p:sp>
          <p:nvSpPr>
            <p:cNvPr id="256" name="Google Shape;256;p13"/>
            <p:cNvSpPr/>
            <p:nvPr/>
          </p:nvSpPr>
          <p:spPr>
            <a:xfrm>
              <a:off x="1314150" y="4464525"/>
              <a:ext cx="942475" cy="993550"/>
            </a:xfrm>
            <a:custGeom>
              <a:avLst/>
              <a:gdLst/>
              <a:ahLst/>
              <a:cxnLst/>
              <a:rect l="l" t="t" r="r" b="b"/>
              <a:pathLst>
                <a:path w="37699" h="39742" extrusionOk="0">
                  <a:moveTo>
                    <a:pt x="34243" y="0"/>
                  </a:moveTo>
                  <a:cubicBezTo>
                    <a:pt x="33913" y="0"/>
                    <a:pt x="33583" y="39"/>
                    <a:pt x="33264" y="112"/>
                  </a:cubicBezTo>
                  <a:cubicBezTo>
                    <a:pt x="32117" y="377"/>
                    <a:pt x="31102" y="1030"/>
                    <a:pt x="30158" y="1738"/>
                  </a:cubicBezTo>
                  <a:cubicBezTo>
                    <a:pt x="25547" y="5189"/>
                    <a:pt x="22104" y="10174"/>
                    <a:pt x="20504" y="15708"/>
                  </a:cubicBezTo>
                  <a:cubicBezTo>
                    <a:pt x="20369" y="13109"/>
                    <a:pt x="20234" y="10510"/>
                    <a:pt x="20101" y="7911"/>
                  </a:cubicBezTo>
                  <a:cubicBezTo>
                    <a:pt x="20030" y="6563"/>
                    <a:pt x="19770" y="4936"/>
                    <a:pt x="18514" y="4440"/>
                  </a:cubicBezTo>
                  <a:cubicBezTo>
                    <a:pt x="18292" y="4352"/>
                    <a:pt x="18058" y="4311"/>
                    <a:pt x="17823" y="4311"/>
                  </a:cubicBezTo>
                  <a:cubicBezTo>
                    <a:pt x="17279" y="4311"/>
                    <a:pt x="16726" y="4526"/>
                    <a:pt x="16282" y="4858"/>
                  </a:cubicBezTo>
                  <a:cubicBezTo>
                    <a:pt x="15649" y="5332"/>
                    <a:pt x="15203" y="6005"/>
                    <a:pt x="14788" y="6679"/>
                  </a:cubicBezTo>
                  <a:cubicBezTo>
                    <a:pt x="11338" y="12268"/>
                    <a:pt x="9245" y="18685"/>
                    <a:pt x="8733" y="25235"/>
                  </a:cubicBezTo>
                  <a:cubicBezTo>
                    <a:pt x="8465" y="23325"/>
                    <a:pt x="8198" y="21414"/>
                    <a:pt x="7931" y="19503"/>
                  </a:cubicBezTo>
                  <a:cubicBezTo>
                    <a:pt x="7808" y="18627"/>
                    <a:pt x="7609" y="17627"/>
                    <a:pt x="6840" y="17187"/>
                  </a:cubicBezTo>
                  <a:cubicBezTo>
                    <a:pt x="6602" y="17050"/>
                    <a:pt x="6338" y="16989"/>
                    <a:pt x="6070" y="16989"/>
                  </a:cubicBezTo>
                  <a:cubicBezTo>
                    <a:pt x="5545" y="16989"/>
                    <a:pt x="5004" y="17223"/>
                    <a:pt x="4609" y="17586"/>
                  </a:cubicBezTo>
                  <a:cubicBezTo>
                    <a:pt x="4011" y="18132"/>
                    <a:pt x="3677" y="18902"/>
                    <a:pt x="3382" y="19654"/>
                  </a:cubicBezTo>
                  <a:cubicBezTo>
                    <a:pt x="899" y="26004"/>
                    <a:pt x="0" y="32968"/>
                    <a:pt x="785" y="39742"/>
                  </a:cubicBezTo>
                  <a:cubicBezTo>
                    <a:pt x="7675" y="39347"/>
                    <a:pt x="14518" y="38356"/>
                    <a:pt x="21236" y="36784"/>
                  </a:cubicBezTo>
                  <a:cubicBezTo>
                    <a:pt x="22596" y="36467"/>
                    <a:pt x="24224" y="35825"/>
                    <a:pt x="24357" y="34436"/>
                  </a:cubicBezTo>
                  <a:cubicBezTo>
                    <a:pt x="24462" y="33335"/>
                    <a:pt x="23445" y="32382"/>
                    <a:pt x="22365" y="32155"/>
                  </a:cubicBezTo>
                  <a:cubicBezTo>
                    <a:pt x="22102" y="32099"/>
                    <a:pt x="21836" y="32075"/>
                    <a:pt x="21570" y="32075"/>
                  </a:cubicBezTo>
                  <a:cubicBezTo>
                    <a:pt x="20743" y="32075"/>
                    <a:pt x="19909" y="32306"/>
                    <a:pt x="19103" y="32535"/>
                  </a:cubicBezTo>
                  <a:cubicBezTo>
                    <a:pt x="24368" y="30591"/>
                    <a:pt x="29393" y="28053"/>
                    <a:pt x="34080" y="24969"/>
                  </a:cubicBezTo>
                  <a:cubicBezTo>
                    <a:pt x="34816" y="24487"/>
                    <a:pt x="35557" y="23973"/>
                    <a:pt x="36065" y="23254"/>
                  </a:cubicBezTo>
                  <a:cubicBezTo>
                    <a:pt x="36574" y="22536"/>
                    <a:pt x="36806" y="21559"/>
                    <a:pt x="36432" y="20762"/>
                  </a:cubicBezTo>
                  <a:cubicBezTo>
                    <a:pt x="35935" y="19702"/>
                    <a:pt x="34614" y="19337"/>
                    <a:pt x="33444" y="19254"/>
                  </a:cubicBezTo>
                  <a:cubicBezTo>
                    <a:pt x="33155" y="19234"/>
                    <a:pt x="32865" y="19224"/>
                    <a:pt x="32575" y="19224"/>
                  </a:cubicBezTo>
                  <a:cubicBezTo>
                    <a:pt x="30168" y="19224"/>
                    <a:pt x="27761" y="19914"/>
                    <a:pt x="25723" y="21200"/>
                  </a:cubicBezTo>
                  <a:cubicBezTo>
                    <a:pt x="29494" y="16970"/>
                    <a:pt x="32900" y="12431"/>
                    <a:pt x="35907" y="7628"/>
                  </a:cubicBezTo>
                  <a:cubicBezTo>
                    <a:pt x="36564" y="6581"/>
                    <a:pt x="37211" y="5499"/>
                    <a:pt x="37454" y="4286"/>
                  </a:cubicBezTo>
                  <a:cubicBezTo>
                    <a:pt x="37698" y="3073"/>
                    <a:pt x="37468" y="1698"/>
                    <a:pt x="36574" y="847"/>
                  </a:cubicBezTo>
                  <a:cubicBezTo>
                    <a:pt x="35957" y="261"/>
                    <a:pt x="35103" y="0"/>
                    <a:pt x="342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1918400" y="4781325"/>
              <a:ext cx="88450" cy="85800"/>
            </a:xfrm>
            <a:custGeom>
              <a:avLst/>
              <a:gdLst/>
              <a:ahLst/>
              <a:cxnLst/>
              <a:rect l="l" t="t" r="r" b="b"/>
              <a:pathLst>
                <a:path w="3538" h="3432" extrusionOk="0">
                  <a:moveTo>
                    <a:pt x="2745" y="1"/>
                  </a:moveTo>
                  <a:cubicBezTo>
                    <a:pt x="2570" y="1"/>
                    <a:pt x="2397" y="64"/>
                    <a:pt x="2264" y="202"/>
                  </a:cubicBezTo>
                  <a:lnTo>
                    <a:pt x="282" y="2239"/>
                  </a:lnTo>
                  <a:cubicBezTo>
                    <a:pt x="26" y="2502"/>
                    <a:pt x="1" y="2971"/>
                    <a:pt x="282" y="3232"/>
                  </a:cubicBezTo>
                  <a:cubicBezTo>
                    <a:pt x="424" y="3361"/>
                    <a:pt x="609" y="3432"/>
                    <a:pt x="793" y="3432"/>
                  </a:cubicBezTo>
                  <a:cubicBezTo>
                    <a:pt x="968" y="3432"/>
                    <a:pt x="1142" y="3368"/>
                    <a:pt x="1275" y="3232"/>
                  </a:cubicBezTo>
                  <a:lnTo>
                    <a:pt x="3256" y="1194"/>
                  </a:lnTo>
                  <a:cubicBezTo>
                    <a:pt x="3513" y="931"/>
                    <a:pt x="3538" y="460"/>
                    <a:pt x="3256" y="202"/>
                  </a:cubicBezTo>
                  <a:cubicBezTo>
                    <a:pt x="3115" y="71"/>
                    <a:pt x="2929" y="1"/>
                    <a:pt x="27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2047575" y="4664400"/>
              <a:ext cx="59225" cy="66150"/>
            </a:xfrm>
            <a:custGeom>
              <a:avLst/>
              <a:gdLst/>
              <a:ahLst/>
              <a:cxnLst/>
              <a:rect l="l" t="t" r="r" b="b"/>
              <a:pathLst>
                <a:path w="2369" h="2646" extrusionOk="0">
                  <a:moveTo>
                    <a:pt x="1646" y="0"/>
                  </a:moveTo>
                  <a:cubicBezTo>
                    <a:pt x="1587" y="0"/>
                    <a:pt x="1529" y="8"/>
                    <a:pt x="1472" y="27"/>
                  </a:cubicBezTo>
                  <a:lnTo>
                    <a:pt x="1304" y="97"/>
                  </a:lnTo>
                  <a:cubicBezTo>
                    <a:pt x="1200" y="158"/>
                    <a:pt x="1113" y="245"/>
                    <a:pt x="1052" y="349"/>
                  </a:cubicBezTo>
                  <a:lnTo>
                    <a:pt x="104" y="1588"/>
                  </a:lnTo>
                  <a:cubicBezTo>
                    <a:pt x="55" y="1666"/>
                    <a:pt x="25" y="1756"/>
                    <a:pt x="22" y="1849"/>
                  </a:cubicBezTo>
                  <a:cubicBezTo>
                    <a:pt x="0" y="1941"/>
                    <a:pt x="5" y="2038"/>
                    <a:pt x="35" y="2128"/>
                  </a:cubicBezTo>
                  <a:cubicBezTo>
                    <a:pt x="79" y="2291"/>
                    <a:pt x="204" y="2467"/>
                    <a:pt x="357" y="2548"/>
                  </a:cubicBezTo>
                  <a:cubicBezTo>
                    <a:pt x="468" y="2607"/>
                    <a:pt x="595" y="2645"/>
                    <a:pt x="723" y="2645"/>
                  </a:cubicBezTo>
                  <a:cubicBezTo>
                    <a:pt x="781" y="2645"/>
                    <a:pt x="840" y="2637"/>
                    <a:pt x="897" y="2619"/>
                  </a:cubicBezTo>
                  <a:lnTo>
                    <a:pt x="1065" y="2548"/>
                  </a:lnTo>
                  <a:cubicBezTo>
                    <a:pt x="1169" y="2487"/>
                    <a:pt x="1256" y="2400"/>
                    <a:pt x="1317" y="2296"/>
                  </a:cubicBezTo>
                  <a:lnTo>
                    <a:pt x="2265" y="1057"/>
                  </a:lnTo>
                  <a:cubicBezTo>
                    <a:pt x="2316" y="980"/>
                    <a:pt x="2344" y="889"/>
                    <a:pt x="2349" y="797"/>
                  </a:cubicBezTo>
                  <a:cubicBezTo>
                    <a:pt x="2369" y="703"/>
                    <a:pt x="2364" y="608"/>
                    <a:pt x="2336" y="517"/>
                  </a:cubicBezTo>
                  <a:cubicBezTo>
                    <a:pt x="2290" y="354"/>
                    <a:pt x="2164" y="178"/>
                    <a:pt x="2013" y="97"/>
                  </a:cubicBezTo>
                  <a:cubicBezTo>
                    <a:pt x="1902" y="39"/>
                    <a:pt x="1774" y="0"/>
                    <a:pt x="16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1819000" y="4936600"/>
              <a:ext cx="74175" cy="80950"/>
            </a:xfrm>
            <a:custGeom>
              <a:avLst/>
              <a:gdLst/>
              <a:ahLst/>
              <a:cxnLst/>
              <a:rect l="l" t="t" r="r" b="b"/>
              <a:pathLst>
                <a:path w="2967" h="3238" extrusionOk="0">
                  <a:moveTo>
                    <a:pt x="2289" y="1"/>
                  </a:moveTo>
                  <a:cubicBezTo>
                    <a:pt x="2281" y="1"/>
                    <a:pt x="2273" y="1"/>
                    <a:pt x="2265" y="1"/>
                  </a:cubicBezTo>
                  <a:cubicBezTo>
                    <a:pt x="2088" y="9"/>
                    <a:pt x="1888" y="67"/>
                    <a:pt x="1768" y="207"/>
                  </a:cubicBezTo>
                  <a:lnTo>
                    <a:pt x="206" y="2039"/>
                  </a:lnTo>
                  <a:cubicBezTo>
                    <a:pt x="83" y="2182"/>
                    <a:pt x="1" y="2340"/>
                    <a:pt x="1" y="2534"/>
                  </a:cubicBezTo>
                  <a:cubicBezTo>
                    <a:pt x="1" y="2707"/>
                    <a:pt x="78" y="2913"/>
                    <a:pt x="206" y="3031"/>
                  </a:cubicBezTo>
                  <a:cubicBezTo>
                    <a:pt x="336" y="3149"/>
                    <a:pt x="501" y="3237"/>
                    <a:pt x="680" y="3237"/>
                  </a:cubicBezTo>
                  <a:cubicBezTo>
                    <a:pt x="688" y="3237"/>
                    <a:pt x="695" y="3237"/>
                    <a:pt x="703" y="3237"/>
                  </a:cubicBezTo>
                  <a:cubicBezTo>
                    <a:pt x="879" y="3229"/>
                    <a:pt x="1080" y="3171"/>
                    <a:pt x="1199" y="3031"/>
                  </a:cubicBezTo>
                  <a:lnTo>
                    <a:pt x="2761" y="1199"/>
                  </a:lnTo>
                  <a:cubicBezTo>
                    <a:pt x="2884" y="1056"/>
                    <a:pt x="2966" y="898"/>
                    <a:pt x="2966" y="704"/>
                  </a:cubicBezTo>
                  <a:cubicBezTo>
                    <a:pt x="2966" y="531"/>
                    <a:pt x="2891" y="327"/>
                    <a:pt x="2761" y="207"/>
                  </a:cubicBezTo>
                  <a:cubicBezTo>
                    <a:pt x="2633" y="89"/>
                    <a:pt x="2468" y="1"/>
                    <a:pt x="22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1711600" y="5069575"/>
              <a:ext cx="76650" cy="84450"/>
            </a:xfrm>
            <a:custGeom>
              <a:avLst/>
              <a:gdLst/>
              <a:ahLst/>
              <a:cxnLst/>
              <a:rect l="l" t="t" r="r" b="b"/>
              <a:pathLst>
                <a:path w="3066" h="3378" extrusionOk="0">
                  <a:moveTo>
                    <a:pt x="2386" y="1"/>
                  </a:moveTo>
                  <a:cubicBezTo>
                    <a:pt x="2379" y="1"/>
                    <a:pt x="2371" y="1"/>
                    <a:pt x="2363" y="1"/>
                  </a:cubicBezTo>
                  <a:cubicBezTo>
                    <a:pt x="2187" y="10"/>
                    <a:pt x="1986" y="66"/>
                    <a:pt x="1867" y="207"/>
                  </a:cubicBezTo>
                  <a:lnTo>
                    <a:pt x="207" y="2179"/>
                  </a:lnTo>
                  <a:cubicBezTo>
                    <a:pt x="83" y="2324"/>
                    <a:pt x="1" y="2478"/>
                    <a:pt x="1" y="2674"/>
                  </a:cubicBezTo>
                  <a:cubicBezTo>
                    <a:pt x="1" y="2847"/>
                    <a:pt x="78" y="3053"/>
                    <a:pt x="207" y="3171"/>
                  </a:cubicBezTo>
                  <a:cubicBezTo>
                    <a:pt x="336" y="3290"/>
                    <a:pt x="501" y="3378"/>
                    <a:pt x="680" y="3378"/>
                  </a:cubicBezTo>
                  <a:cubicBezTo>
                    <a:pt x="688" y="3378"/>
                    <a:pt x="696" y="3377"/>
                    <a:pt x="704" y="3377"/>
                  </a:cubicBezTo>
                  <a:cubicBezTo>
                    <a:pt x="880" y="3369"/>
                    <a:pt x="1081" y="3311"/>
                    <a:pt x="1199" y="3171"/>
                  </a:cubicBezTo>
                  <a:lnTo>
                    <a:pt x="2860" y="1200"/>
                  </a:lnTo>
                  <a:cubicBezTo>
                    <a:pt x="2982" y="1053"/>
                    <a:pt x="3066" y="898"/>
                    <a:pt x="3066" y="703"/>
                  </a:cubicBezTo>
                  <a:cubicBezTo>
                    <a:pt x="3066" y="531"/>
                    <a:pt x="2988" y="326"/>
                    <a:pt x="2860" y="207"/>
                  </a:cubicBezTo>
                  <a:cubicBezTo>
                    <a:pt x="2731" y="89"/>
                    <a:pt x="2565" y="1"/>
                    <a:pt x="23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1592450" y="5198675"/>
              <a:ext cx="88825" cy="89750"/>
            </a:xfrm>
            <a:custGeom>
              <a:avLst/>
              <a:gdLst/>
              <a:ahLst/>
              <a:cxnLst/>
              <a:rect l="l" t="t" r="r" b="b"/>
              <a:pathLst>
                <a:path w="3553" h="3590" extrusionOk="0">
                  <a:moveTo>
                    <a:pt x="2742" y="1"/>
                  </a:moveTo>
                  <a:cubicBezTo>
                    <a:pt x="2568" y="1"/>
                    <a:pt x="2396" y="63"/>
                    <a:pt x="2270" y="203"/>
                  </a:cubicBezTo>
                  <a:lnTo>
                    <a:pt x="290" y="2395"/>
                  </a:lnTo>
                  <a:cubicBezTo>
                    <a:pt x="43" y="2667"/>
                    <a:pt x="1" y="3123"/>
                    <a:pt x="290" y="3388"/>
                  </a:cubicBezTo>
                  <a:cubicBezTo>
                    <a:pt x="429" y="3516"/>
                    <a:pt x="621" y="3590"/>
                    <a:pt x="810" y="3590"/>
                  </a:cubicBezTo>
                  <a:cubicBezTo>
                    <a:pt x="984" y="3590"/>
                    <a:pt x="1156" y="3527"/>
                    <a:pt x="1283" y="3388"/>
                  </a:cubicBezTo>
                  <a:lnTo>
                    <a:pt x="3263" y="1194"/>
                  </a:lnTo>
                  <a:cubicBezTo>
                    <a:pt x="3508" y="922"/>
                    <a:pt x="3552" y="468"/>
                    <a:pt x="3263" y="203"/>
                  </a:cubicBezTo>
                  <a:cubicBezTo>
                    <a:pt x="3123" y="74"/>
                    <a:pt x="2931" y="1"/>
                    <a:pt x="27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1486950" y="5328225"/>
              <a:ext cx="66350" cy="72175"/>
            </a:xfrm>
            <a:custGeom>
              <a:avLst/>
              <a:gdLst/>
              <a:ahLst/>
              <a:cxnLst/>
              <a:rect l="l" t="t" r="r" b="b"/>
              <a:pathLst>
                <a:path w="2654" h="2887" extrusionOk="0">
                  <a:moveTo>
                    <a:pt x="1972" y="1"/>
                  </a:moveTo>
                  <a:cubicBezTo>
                    <a:pt x="1966" y="1"/>
                    <a:pt x="1959" y="1"/>
                    <a:pt x="1953" y="1"/>
                  </a:cubicBezTo>
                  <a:cubicBezTo>
                    <a:pt x="1775" y="9"/>
                    <a:pt x="1574" y="67"/>
                    <a:pt x="1456" y="207"/>
                  </a:cubicBezTo>
                  <a:lnTo>
                    <a:pt x="206" y="1688"/>
                  </a:lnTo>
                  <a:cubicBezTo>
                    <a:pt x="85" y="1835"/>
                    <a:pt x="1" y="1989"/>
                    <a:pt x="1" y="2185"/>
                  </a:cubicBezTo>
                  <a:cubicBezTo>
                    <a:pt x="1" y="2356"/>
                    <a:pt x="78" y="2562"/>
                    <a:pt x="206" y="2681"/>
                  </a:cubicBezTo>
                  <a:cubicBezTo>
                    <a:pt x="336" y="2799"/>
                    <a:pt x="501" y="2887"/>
                    <a:pt x="680" y="2887"/>
                  </a:cubicBezTo>
                  <a:cubicBezTo>
                    <a:pt x="688" y="2887"/>
                    <a:pt x="696" y="2887"/>
                    <a:pt x="703" y="2886"/>
                  </a:cubicBezTo>
                  <a:cubicBezTo>
                    <a:pt x="880" y="2880"/>
                    <a:pt x="1080" y="2822"/>
                    <a:pt x="1199" y="2681"/>
                  </a:cubicBezTo>
                  <a:lnTo>
                    <a:pt x="2448" y="1199"/>
                  </a:lnTo>
                  <a:cubicBezTo>
                    <a:pt x="2570" y="1055"/>
                    <a:pt x="2654" y="900"/>
                    <a:pt x="2654" y="704"/>
                  </a:cubicBezTo>
                  <a:cubicBezTo>
                    <a:pt x="2654" y="531"/>
                    <a:pt x="2578" y="325"/>
                    <a:pt x="2448" y="207"/>
                  </a:cubicBezTo>
                  <a:cubicBezTo>
                    <a:pt x="2319" y="88"/>
                    <a:pt x="2152" y="1"/>
                    <a:pt x="19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1403050" y="5059425"/>
              <a:ext cx="78500" cy="87400"/>
            </a:xfrm>
            <a:custGeom>
              <a:avLst/>
              <a:gdLst/>
              <a:ahLst/>
              <a:cxnLst/>
              <a:rect l="l" t="t" r="r" b="b"/>
              <a:pathLst>
                <a:path w="3140" h="3496" extrusionOk="0">
                  <a:moveTo>
                    <a:pt x="2460" y="0"/>
                  </a:moveTo>
                  <a:cubicBezTo>
                    <a:pt x="2453" y="0"/>
                    <a:pt x="2445" y="1"/>
                    <a:pt x="2437" y="1"/>
                  </a:cubicBezTo>
                  <a:cubicBezTo>
                    <a:pt x="2262" y="9"/>
                    <a:pt x="2058" y="65"/>
                    <a:pt x="1941" y="207"/>
                  </a:cubicBezTo>
                  <a:lnTo>
                    <a:pt x="207" y="2297"/>
                  </a:lnTo>
                  <a:cubicBezTo>
                    <a:pt x="83" y="2443"/>
                    <a:pt x="1" y="2596"/>
                    <a:pt x="1" y="2794"/>
                  </a:cubicBezTo>
                  <a:cubicBezTo>
                    <a:pt x="1" y="2965"/>
                    <a:pt x="77" y="3171"/>
                    <a:pt x="207" y="3289"/>
                  </a:cubicBezTo>
                  <a:cubicBezTo>
                    <a:pt x="334" y="3408"/>
                    <a:pt x="500" y="3496"/>
                    <a:pt x="678" y="3496"/>
                  </a:cubicBezTo>
                  <a:cubicBezTo>
                    <a:pt x="686" y="3496"/>
                    <a:pt x="694" y="3495"/>
                    <a:pt x="702" y="3495"/>
                  </a:cubicBezTo>
                  <a:cubicBezTo>
                    <a:pt x="878" y="3487"/>
                    <a:pt x="1081" y="3431"/>
                    <a:pt x="1197" y="3289"/>
                  </a:cubicBezTo>
                  <a:lnTo>
                    <a:pt x="2934" y="1199"/>
                  </a:lnTo>
                  <a:cubicBezTo>
                    <a:pt x="3056" y="1051"/>
                    <a:pt x="3139" y="900"/>
                    <a:pt x="3139" y="702"/>
                  </a:cubicBezTo>
                  <a:cubicBezTo>
                    <a:pt x="3139" y="531"/>
                    <a:pt x="3064" y="325"/>
                    <a:pt x="2934" y="207"/>
                  </a:cubicBezTo>
                  <a:cubicBezTo>
                    <a:pt x="2806" y="88"/>
                    <a:pt x="2639" y="0"/>
                    <a:pt x="24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1514650" y="5136725"/>
              <a:ext cx="59150" cy="66225"/>
            </a:xfrm>
            <a:custGeom>
              <a:avLst/>
              <a:gdLst/>
              <a:ahLst/>
              <a:cxnLst/>
              <a:rect l="l" t="t" r="r" b="b"/>
              <a:pathLst>
                <a:path w="2366" h="2649" extrusionOk="0">
                  <a:moveTo>
                    <a:pt x="1645" y="0"/>
                  </a:moveTo>
                  <a:cubicBezTo>
                    <a:pt x="1586" y="0"/>
                    <a:pt x="1526" y="9"/>
                    <a:pt x="1468" y="28"/>
                  </a:cubicBezTo>
                  <a:lnTo>
                    <a:pt x="1301" y="99"/>
                  </a:lnTo>
                  <a:cubicBezTo>
                    <a:pt x="1197" y="159"/>
                    <a:pt x="1110" y="245"/>
                    <a:pt x="1049" y="349"/>
                  </a:cubicBezTo>
                  <a:cubicBezTo>
                    <a:pt x="734" y="762"/>
                    <a:pt x="418" y="1177"/>
                    <a:pt x="104" y="1591"/>
                  </a:cubicBezTo>
                  <a:cubicBezTo>
                    <a:pt x="55" y="1669"/>
                    <a:pt x="25" y="1759"/>
                    <a:pt x="22" y="1851"/>
                  </a:cubicBezTo>
                  <a:cubicBezTo>
                    <a:pt x="0" y="1944"/>
                    <a:pt x="5" y="2041"/>
                    <a:pt x="35" y="2131"/>
                  </a:cubicBezTo>
                  <a:cubicBezTo>
                    <a:pt x="79" y="2294"/>
                    <a:pt x="204" y="2470"/>
                    <a:pt x="358" y="2551"/>
                  </a:cubicBezTo>
                  <a:cubicBezTo>
                    <a:pt x="469" y="2609"/>
                    <a:pt x="596" y="2648"/>
                    <a:pt x="723" y="2648"/>
                  </a:cubicBezTo>
                  <a:cubicBezTo>
                    <a:pt x="782" y="2648"/>
                    <a:pt x="840" y="2640"/>
                    <a:pt x="897" y="2622"/>
                  </a:cubicBezTo>
                  <a:lnTo>
                    <a:pt x="1065" y="2551"/>
                  </a:lnTo>
                  <a:cubicBezTo>
                    <a:pt x="1169" y="2490"/>
                    <a:pt x="1256" y="2403"/>
                    <a:pt x="1317" y="2299"/>
                  </a:cubicBezTo>
                  <a:cubicBezTo>
                    <a:pt x="1631" y="1884"/>
                    <a:pt x="1947" y="1471"/>
                    <a:pt x="2262" y="1056"/>
                  </a:cubicBezTo>
                  <a:cubicBezTo>
                    <a:pt x="2311" y="979"/>
                    <a:pt x="2341" y="889"/>
                    <a:pt x="2344" y="796"/>
                  </a:cubicBezTo>
                  <a:cubicBezTo>
                    <a:pt x="2365" y="704"/>
                    <a:pt x="2360" y="607"/>
                    <a:pt x="2331" y="517"/>
                  </a:cubicBezTo>
                  <a:cubicBezTo>
                    <a:pt x="2286" y="355"/>
                    <a:pt x="2161" y="178"/>
                    <a:pt x="2010" y="99"/>
                  </a:cubicBezTo>
                  <a:cubicBezTo>
                    <a:pt x="1899" y="39"/>
                    <a:pt x="1772" y="0"/>
                    <a:pt x="1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1392125" y="5266275"/>
              <a:ext cx="73900" cy="81100"/>
            </a:xfrm>
            <a:custGeom>
              <a:avLst/>
              <a:gdLst/>
              <a:ahLst/>
              <a:cxnLst/>
              <a:rect l="l" t="t" r="r" b="b"/>
              <a:pathLst>
                <a:path w="2956" h="3244" extrusionOk="0">
                  <a:moveTo>
                    <a:pt x="2277" y="0"/>
                  </a:moveTo>
                  <a:cubicBezTo>
                    <a:pt x="2269" y="0"/>
                    <a:pt x="2261" y="0"/>
                    <a:pt x="2253" y="1"/>
                  </a:cubicBezTo>
                  <a:cubicBezTo>
                    <a:pt x="2077" y="9"/>
                    <a:pt x="1876" y="65"/>
                    <a:pt x="1758" y="206"/>
                  </a:cubicBezTo>
                  <a:lnTo>
                    <a:pt x="206" y="2046"/>
                  </a:lnTo>
                  <a:cubicBezTo>
                    <a:pt x="82" y="2190"/>
                    <a:pt x="0" y="2346"/>
                    <a:pt x="0" y="2542"/>
                  </a:cubicBezTo>
                  <a:cubicBezTo>
                    <a:pt x="0" y="2715"/>
                    <a:pt x="76" y="2919"/>
                    <a:pt x="206" y="3037"/>
                  </a:cubicBezTo>
                  <a:cubicBezTo>
                    <a:pt x="333" y="3155"/>
                    <a:pt x="499" y="3243"/>
                    <a:pt x="677" y="3243"/>
                  </a:cubicBezTo>
                  <a:cubicBezTo>
                    <a:pt x="685" y="3243"/>
                    <a:pt x="693" y="3243"/>
                    <a:pt x="701" y="3243"/>
                  </a:cubicBezTo>
                  <a:cubicBezTo>
                    <a:pt x="877" y="3236"/>
                    <a:pt x="1078" y="3179"/>
                    <a:pt x="1197" y="3037"/>
                  </a:cubicBezTo>
                  <a:lnTo>
                    <a:pt x="2750" y="1199"/>
                  </a:lnTo>
                  <a:cubicBezTo>
                    <a:pt x="2874" y="1054"/>
                    <a:pt x="2956" y="898"/>
                    <a:pt x="2956" y="702"/>
                  </a:cubicBezTo>
                  <a:cubicBezTo>
                    <a:pt x="2956" y="531"/>
                    <a:pt x="2879" y="325"/>
                    <a:pt x="2750" y="206"/>
                  </a:cubicBezTo>
                  <a:cubicBezTo>
                    <a:pt x="2623" y="88"/>
                    <a:pt x="2456" y="0"/>
                    <a:pt x="2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1614025" y="5014900"/>
              <a:ext cx="75600" cy="79425"/>
            </a:xfrm>
            <a:custGeom>
              <a:avLst/>
              <a:gdLst/>
              <a:ahLst/>
              <a:cxnLst/>
              <a:rect l="l" t="t" r="r" b="b"/>
              <a:pathLst>
                <a:path w="3024" h="3177" extrusionOk="0">
                  <a:moveTo>
                    <a:pt x="2346" y="1"/>
                  </a:moveTo>
                  <a:cubicBezTo>
                    <a:pt x="2338" y="1"/>
                    <a:pt x="2330" y="1"/>
                    <a:pt x="2322" y="1"/>
                  </a:cubicBezTo>
                  <a:cubicBezTo>
                    <a:pt x="2141" y="9"/>
                    <a:pt x="1952" y="69"/>
                    <a:pt x="1825" y="207"/>
                  </a:cubicBezTo>
                  <a:lnTo>
                    <a:pt x="206" y="1978"/>
                  </a:lnTo>
                  <a:cubicBezTo>
                    <a:pt x="81" y="2114"/>
                    <a:pt x="0" y="2287"/>
                    <a:pt x="0" y="2475"/>
                  </a:cubicBezTo>
                  <a:cubicBezTo>
                    <a:pt x="0" y="2646"/>
                    <a:pt x="76" y="2852"/>
                    <a:pt x="206" y="2970"/>
                  </a:cubicBezTo>
                  <a:cubicBezTo>
                    <a:pt x="333" y="3088"/>
                    <a:pt x="499" y="3177"/>
                    <a:pt x="677" y="3177"/>
                  </a:cubicBezTo>
                  <a:cubicBezTo>
                    <a:pt x="685" y="3177"/>
                    <a:pt x="693" y="3176"/>
                    <a:pt x="701" y="3176"/>
                  </a:cubicBezTo>
                  <a:cubicBezTo>
                    <a:pt x="882" y="3168"/>
                    <a:pt x="1071" y="3109"/>
                    <a:pt x="1198" y="2970"/>
                  </a:cubicBezTo>
                  <a:lnTo>
                    <a:pt x="2818" y="1199"/>
                  </a:lnTo>
                  <a:cubicBezTo>
                    <a:pt x="2943" y="1063"/>
                    <a:pt x="3023" y="890"/>
                    <a:pt x="3023" y="702"/>
                  </a:cubicBezTo>
                  <a:cubicBezTo>
                    <a:pt x="3023" y="531"/>
                    <a:pt x="2948" y="325"/>
                    <a:pt x="2818" y="207"/>
                  </a:cubicBezTo>
                  <a:cubicBezTo>
                    <a:pt x="2690" y="89"/>
                    <a:pt x="2525" y="1"/>
                    <a:pt x="23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1744600" y="4874100"/>
              <a:ext cx="83925" cy="81575"/>
            </a:xfrm>
            <a:custGeom>
              <a:avLst/>
              <a:gdLst/>
              <a:ahLst/>
              <a:cxnLst/>
              <a:rect l="l" t="t" r="r" b="b"/>
              <a:pathLst>
                <a:path w="3357" h="3263" extrusionOk="0">
                  <a:moveTo>
                    <a:pt x="2562" y="1"/>
                  </a:moveTo>
                  <a:cubicBezTo>
                    <a:pt x="2387" y="1"/>
                    <a:pt x="2214" y="64"/>
                    <a:pt x="2081" y="202"/>
                  </a:cubicBezTo>
                  <a:lnTo>
                    <a:pt x="284" y="2070"/>
                  </a:lnTo>
                  <a:cubicBezTo>
                    <a:pt x="29" y="2335"/>
                    <a:pt x="1" y="2802"/>
                    <a:pt x="284" y="3062"/>
                  </a:cubicBezTo>
                  <a:cubicBezTo>
                    <a:pt x="426" y="3192"/>
                    <a:pt x="612" y="3262"/>
                    <a:pt x="797" y="3262"/>
                  </a:cubicBezTo>
                  <a:cubicBezTo>
                    <a:pt x="972" y="3262"/>
                    <a:pt x="1144" y="3199"/>
                    <a:pt x="1276" y="3062"/>
                  </a:cubicBezTo>
                  <a:lnTo>
                    <a:pt x="3074" y="1193"/>
                  </a:lnTo>
                  <a:cubicBezTo>
                    <a:pt x="3329" y="929"/>
                    <a:pt x="3357" y="460"/>
                    <a:pt x="3074" y="202"/>
                  </a:cubicBezTo>
                  <a:cubicBezTo>
                    <a:pt x="2932" y="72"/>
                    <a:pt x="2747" y="1"/>
                    <a:pt x="2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1635825" y="4892300"/>
              <a:ext cx="82100" cy="78325"/>
            </a:xfrm>
            <a:custGeom>
              <a:avLst/>
              <a:gdLst/>
              <a:ahLst/>
              <a:cxnLst/>
              <a:rect l="l" t="t" r="r" b="b"/>
              <a:pathLst>
                <a:path w="3284" h="3133" extrusionOk="0">
                  <a:moveTo>
                    <a:pt x="2496" y="1"/>
                  </a:moveTo>
                  <a:cubicBezTo>
                    <a:pt x="2321" y="1"/>
                    <a:pt x="2147" y="65"/>
                    <a:pt x="2012" y="201"/>
                  </a:cubicBezTo>
                  <a:lnTo>
                    <a:pt x="280" y="1941"/>
                  </a:lnTo>
                  <a:cubicBezTo>
                    <a:pt x="20" y="2201"/>
                    <a:pt x="0" y="2677"/>
                    <a:pt x="280" y="2933"/>
                  </a:cubicBezTo>
                  <a:cubicBezTo>
                    <a:pt x="423" y="3064"/>
                    <a:pt x="606" y="3133"/>
                    <a:pt x="788" y="3133"/>
                  </a:cubicBezTo>
                  <a:cubicBezTo>
                    <a:pt x="962" y="3133"/>
                    <a:pt x="1136" y="3069"/>
                    <a:pt x="1273" y="2933"/>
                  </a:cubicBezTo>
                  <a:lnTo>
                    <a:pt x="3004" y="1194"/>
                  </a:lnTo>
                  <a:cubicBezTo>
                    <a:pt x="3264" y="934"/>
                    <a:pt x="3284" y="458"/>
                    <a:pt x="3004" y="201"/>
                  </a:cubicBezTo>
                  <a:cubicBezTo>
                    <a:pt x="2861" y="70"/>
                    <a:pt x="2678" y="1"/>
                    <a:pt x="24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13"/>
            <p:cNvSpPr/>
            <p:nvPr/>
          </p:nvSpPr>
          <p:spPr>
            <a:xfrm>
              <a:off x="1729150" y="4764125"/>
              <a:ext cx="65675" cy="68025"/>
            </a:xfrm>
            <a:custGeom>
              <a:avLst/>
              <a:gdLst/>
              <a:ahLst/>
              <a:cxnLst/>
              <a:rect l="l" t="t" r="r" b="b"/>
              <a:pathLst>
                <a:path w="2627" h="2721" extrusionOk="0">
                  <a:moveTo>
                    <a:pt x="1948" y="0"/>
                  </a:moveTo>
                  <a:cubicBezTo>
                    <a:pt x="1940" y="0"/>
                    <a:pt x="1932" y="0"/>
                    <a:pt x="1924" y="1"/>
                  </a:cubicBezTo>
                  <a:cubicBezTo>
                    <a:pt x="1741" y="9"/>
                    <a:pt x="1555" y="70"/>
                    <a:pt x="1429" y="206"/>
                  </a:cubicBezTo>
                  <a:lnTo>
                    <a:pt x="206" y="1522"/>
                  </a:lnTo>
                  <a:cubicBezTo>
                    <a:pt x="77" y="1655"/>
                    <a:pt x="3" y="1833"/>
                    <a:pt x="0" y="2019"/>
                  </a:cubicBezTo>
                  <a:cubicBezTo>
                    <a:pt x="0" y="2190"/>
                    <a:pt x="77" y="2395"/>
                    <a:pt x="206" y="2514"/>
                  </a:cubicBezTo>
                  <a:cubicBezTo>
                    <a:pt x="335" y="2632"/>
                    <a:pt x="501" y="2720"/>
                    <a:pt x="679" y="2720"/>
                  </a:cubicBezTo>
                  <a:cubicBezTo>
                    <a:pt x="687" y="2720"/>
                    <a:pt x="695" y="2720"/>
                    <a:pt x="703" y="2720"/>
                  </a:cubicBezTo>
                  <a:cubicBezTo>
                    <a:pt x="884" y="2711"/>
                    <a:pt x="1072" y="2652"/>
                    <a:pt x="1198" y="2514"/>
                  </a:cubicBezTo>
                  <a:lnTo>
                    <a:pt x="2421" y="1199"/>
                  </a:lnTo>
                  <a:cubicBezTo>
                    <a:pt x="2549" y="1066"/>
                    <a:pt x="2622" y="888"/>
                    <a:pt x="2627" y="704"/>
                  </a:cubicBezTo>
                  <a:cubicBezTo>
                    <a:pt x="2625" y="531"/>
                    <a:pt x="2549" y="325"/>
                    <a:pt x="2421" y="206"/>
                  </a:cubicBezTo>
                  <a:cubicBezTo>
                    <a:pt x="2292" y="88"/>
                    <a:pt x="2126" y="0"/>
                    <a:pt x="19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13"/>
            <p:cNvSpPr/>
            <p:nvPr/>
          </p:nvSpPr>
          <p:spPr>
            <a:xfrm>
              <a:off x="1612375" y="4769250"/>
              <a:ext cx="79275" cy="73025"/>
            </a:xfrm>
            <a:custGeom>
              <a:avLst/>
              <a:gdLst/>
              <a:ahLst/>
              <a:cxnLst/>
              <a:rect l="l" t="t" r="r" b="b"/>
              <a:pathLst>
                <a:path w="3171" h="2921" extrusionOk="0">
                  <a:moveTo>
                    <a:pt x="2493" y="1"/>
                  </a:moveTo>
                  <a:cubicBezTo>
                    <a:pt x="2485" y="1"/>
                    <a:pt x="2477" y="1"/>
                    <a:pt x="2469" y="1"/>
                  </a:cubicBezTo>
                  <a:cubicBezTo>
                    <a:pt x="2275" y="11"/>
                    <a:pt x="2120" y="80"/>
                    <a:pt x="1972" y="207"/>
                  </a:cubicBezTo>
                  <a:cubicBezTo>
                    <a:pt x="1383" y="712"/>
                    <a:pt x="794" y="1218"/>
                    <a:pt x="206" y="1721"/>
                  </a:cubicBezTo>
                  <a:cubicBezTo>
                    <a:pt x="74" y="1833"/>
                    <a:pt x="0" y="2051"/>
                    <a:pt x="0" y="2218"/>
                  </a:cubicBezTo>
                  <a:cubicBezTo>
                    <a:pt x="0" y="2390"/>
                    <a:pt x="76" y="2595"/>
                    <a:pt x="206" y="2714"/>
                  </a:cubicBezTo>
                  <a:cubicBezTo>
                    <a:pt x="334" y="2832"/>
                    <a:pt x="499" y="2920"/>
                    <a:pt x="678" y="2920"/>
                  </a:cubicBezTo>
                  <a:cubicBezTo>
                    <a:pt x="686" y="2920"/>
                    <a:pt x="693" y="2920"/>
                    <a:pt x="701" y="2920"/>
                  </a:cubicBezTo>
                  <a:cubicBezTo>
                    <a:pt x="896" y="2911"/>
                    <a:pt x="1050" y="2842"/>
                    <a:pt x="1197" y="2714"/>
                  </a:cubicBezTo>
                  <a:lnTo>
                    <a:pt x="2964" y="1200"/>
                  </a:lnTo>
                  <a:cubicBezTo>
                    <a:pt x="3094" y="1088"/>
                    <a:pt x="3170" y="871"/>
                    <a:pt x="3170" y="704"/>
                  </a:cubicBezTo>
                  <a:cubicBezTo>
                    <a:pt x="3170" y="531"/>
                    <a:pt x="3093" y="326"/>
                    <a:pt x="2964" y="207"/>
                  </a:cubicBezTo>
                  <a:cubicBezTo>
                    <a:pt x="2837" y="89"/>
                    <a:pt x="2671" y="1"/>
                    <a:pt x="24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13"/>
            <p:cNvSpPr/>
            <p:nvPr/>
          </p:nvSpPr>
          <p:spPr>
            <a:xfrm>
              <a:off x="1716425" y="4650600"/>
              <a:ext cx="70225" cy="64400"/>
            </a:xfrm>
            <a:custGeom>
              <a:avLst/>
              <a:gdLst/>
              <a:ahLst/>
              <a:cxnLst/>
              <a:rect l="l" t="t" r="r" b="b"/>
              <a:pathLst>
                <a:path w="2809" h="2576" extrusionOk="0">
                  <a:moveTo>
                    <a:pt x="2131" y="0"/>
                  </a:moveTo>
                  <a:cubicBezTo>
                    <a:pt x="2123" y="0"/>
                    <a:pt x="2115" y="1"/>
                    <a:pt x="2107" y="1"/>
                  </a:cubicBezTo>
                  <a:lnTo>
                    <a:pt x="1920" y="27"/>
                  </a:lnTo>
                  <a:cubicBezTo>
                    <a:pt x="1803" y="58"/>
                    <a:pt x="1697" y="121"/>
                    <a:pt x="1612" y="207"/>
                  </a:cubicBezTo>
                  <a:lnTo>
                    <a:pt x="206" y="1377"/>
                  </a:lnTo>
                  <a:cubicBezTo>
                    <a:pt x="76" y="1485"/>
                    <a:pt x="1" y="1709"/>
                    <a:pt x="1" y="1872"/>
                  </a:cubicBezTo>
                  <a:cubicBezTo>
                    <a:pt x="1" y="2045"/>
                    <a:pt x="78" y="2251"/>
                    <a:pt x="206" y="2369"/>
                  </a:cubicBezTo>
                  <a:cubicBezTo>
                    <a:pt x="334" y="2487"/>
                    <a:pt x="501" y="2576"/>
                    <a:pt x="678" y="2576"/>
                  </a:cubicBezTo>
                  <a:cubicBezTo>
                    <a:pt x="686" y="2576"/>
                    <a:pt x="694" y="2575"/>
                    <a:pt x="702" y="2575"/>
                  </a:cubicBezTo>
                  <a:lnTo>
                    <a:pt x="889" y="2549"/>
                  </a:lnTo>
                  <a:cubicBezTo>
                    <a:pt x="1006" y="2517"/>
                    <a:pt x="1111" y="2455"/>
                    <a:pt x="1197" y="2369"/>
                  </a:cubicBezTo>
                  <a:lnTo>
                    <a:pt x="2603" y="1199"/>
                  </a:lnTo>
                  <a:cubicBezTo>
                    <a:pt x="2733" y="1090"/>
                    <a:pt x="2808" y="867"/>
                    <a:pt x="2808" y="704"/>
                  </a:cubicBezTo>
                  <a:cubicBezTo>
                    <a:pt x="2808" y="531"/>
                    <a:pt x="2731" y="325"/>
                    <a:pt x="2603" y="207"/>
                  </a:cubicBezTo>
                  <a:cubicBezTo>
                    <a:pt x="2475" y="88"/>
                    <a:pt x="2309" y="0"/>
                    <a:pt x="2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13"/>
            <p:cNvSpPr/>
            <p:nvPr/>
          </p:nvSpPr>
          <p:spPr>
            <a:xfrm>
              <a:off x="1412225" y="4947175"/>
              <a:ext cx="66275" cy="72275"/>
            </a:xfrm>
            <a:custGeom>
              <a:avLst/>
              <a:gdLst/>
              <a:ahLst/>
              <a:cxnLst/>
              <a:rect l="l" t="t" r="r" b="b"/>
              <a:pathLst>
                <a:path w="2651" h="2891" extrusionOk="0">
                  <a:moveTo>
                    <a:pt x="1973" y="1"/>
                  </a:moveTo>
                  <a:cubicBezTo>
                    <a:pt x="1965" y="1"/>
                    <a:pt x="1957" y="1"/>
                    <a:pt x="1950" y="1"/>
                  </a:cubicBezTo>
                  <a:cubicBezTo>
                    <a:pt x="1772" y="9"/>
                    <a:pt x="1571" y="65"/>
                    <a:pt x="1453" y="207"/>
                  </a:cubicBezTo>
                  <a:lnTo>
                    <a:pt x="207" y="1691"/>
                  </a:lnTo>
                  <a:cubicBezTo>
                    <a:pt x="85" y="1836"/>
                    <a:pt x="1" y="1991"/>
                    <a:pt x="1" y="2187"/>
                  </a:cubicBezTo>
                  <a:cubicBezTo>
                    <a:pt x="1" y="2360"/>
                    <a:pt x="78" y="2565"/>
                    <a:pt x="207" y="2684"/>
                  </a:cubicBezTo>
                  <a:cubicBezTo>
                    <a:pt x="334" y="2802"/>
                    <a:pt x="501" y="2890"/>
                    <a:pt x="678" y="2890"/>
                  </a:cubicBezTo>
                  <a:cubicBezTo>
                    <a:pt x="686" y="2890"/>
                    <a:pt x="694" y="2890"/>
                    <a:pt x="702" y="2890"/>
                  </a:cubicBezTo>
                  <a:cubicBezTo>
                    <a:pt x="880" y="2881"/>
                    <a:pt x="1081" y="2824"/>
                    <a:pt x="1199" y="2684"/>
                  </a:cubicBezTo>
                  <a:lnTo>
                    <a:pt x="2445" y="1199"/>
                  </a:lnTo>
                  <a:cubicBezTo>
                    <a:pt x="2567" y="1054"/>
                    <a:pt x="2651" y="900"/>
                    <a:pt x="2651" y="704"/>
                  </a:cubicBezTo>
                  <a:cubicBezTo>
                    <a:pt x="2651" y="531"/>
                    <a:pt x="2575" y="325"/>
                    <a:pt x="2445" y="207"/>
                  </a:cubicBezTo>
                  <a:cubicBezTo>
                    <a:pt x="2317" y="89"/>
                    <a:pt x="2152" y="1"/>
                    <a:pt x="19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13"/>
            <p:cNvSpPr/>
            <p:nvPr/>
          </p:nvSpPr>
          <p:spPr>
            <a:xfrm>
              <a:off x="1342125" y="5206725"/>
              <a:ext cx="73175" cy="77075"/>
            </a:xfrm>
            <a:custGeom>
              <a:avLst/>
              <a:gdLst/>
              <a:ahLst/>
              <a:cxnLst/>
              <a:rect l="l" t="t" r="r" b="b"/>
              <a:pathLst>
                <a:path w="2927" h="3083" extrusionOk="0">
                  <a:moveTo>
                    <a:pt x="2248" y="1"/>
                  </a:moveTo>
                  <a:cubicBezTo>
                    <a:pt x="2240" y="1"/>
                    <a:pt x="2232" y="1"/>
                    <a:pt x="2224" y="1"/>
                  </a:cubicBezTo>
                  <a:cubicBezTo>
                    <a:pt x="2043" y="9"/>
                    <a:pt x="1854" y="69"/>
                    <a:pt x="1729" y="207"/>
                  </a:cubicBezTo>
                  <a:lnTo>
                    <a:pt x="206" y="1884"/>
                  </a:lnTo>
                  <a:cubicBezTo>
                    <a:pt x="83" y="2022"/>
                    <a:pt x="0" y="2192"/>
                    <a:pt x="0" y="2381"/>
                  </a:cubicBezTo>
                  <a:cubicBezTo>
                    <a:pt x="0" y="2552"/>
                    <a:pt x="78" y="2758"/>
                    <a:pt x="206" y="2876"/>
                  </a:cubicBezTo>
                  <a:cubicBezTo>
                    <a:pt x="335" y="2995"/>
                    <a:pt x="501" y="3083"/>
                    <a:pt x="679" y="3083"/>
                  </a:cubicBezTo>
                  <a:cubicBezTo>
                    <a:pt x="687" y="3083"/>
                    <a:pt x="695" y="3082"/>
                    <a:pt x="703" y="3082"/>
                  </a:cubicBezTo>
                  <a:cubicBezTo>
                    <a:pt x="884" y="3074"/>
                    <a:pt x="1073" y="3015"/>
                    <a:pt x="1199" y="2876"/>
                  </a:cubicBezTo>
                  <a:lnTo>
                    <a:pt x="2721" y="1199"/>
                  </a:lnTo>
                  <a:cubicBezTo>
                    <a:pt x="2844" y="1061"/>
                    <a:pt x="2927" y="891"/>
                    <a:pt x="2927" y="704"/>
                  </a:cubicBezTo>
                  <a:cubicBezTo>
                    <a:pt x="2925" y="531"/>
                    <a:pt x="2849" y="327"/>
                    <a:pt x="2721" y="207"/>
                  </a:cubicBezTo>
                  <a:cubicBezTo>
                    <a:pt x="2592" y="89"/>
                    <a:pt x="2426" y="1"/>
                    <a:pt x="22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13"/>
            <p:cNvSpPr/>
            <p:nvPr/>
          </p:nvSpPr>
          <p:spPr>
            <a:xfrm>
              <a:off x="1617175" y="5334650"/>
              <a:ext cx="70400" cy="74025"/>
            </a:xfrm>
            <a:custGeom>
              <a:avLst/>
              <a:gdLst/>
              <a:ahLst/>
              <a:cxnLst/>
              <a:rect l="l" t="t" r="r" b="b"/>
              <a:pathLst>
                <a:path w="2816" h="2961" extrusionOk="0">
                  <a:moveTo>
                    <a:pt x="2136" y="0"/>
                  </a:moveTo>
                  <a:cubicBezTo>
                    <a:pt x="2128" y="0"/>
                    <a:pt x="2120" y="1"/>
                    <a:pt x="2112" y="1"/>
                  </a:cubicBezTo>
                  <a:cubicBezTo>
                    <a:pt x="1931" y="9"/>
                    <a:pt x="1742" y="68"/>
                    <a:pt x="1617" y="207"/>
                  </a:cubicBezTo>
                  <a:lnTo>
                    <a:pt x="207" y="1762"/>
                  </a:lnTo>
                  <a:cubicBezTo>
                    <a:pt x="81" y="1899"/>
                    <a:pt x="1" y="2068"/>
                    <a:pt x="1" y="2257"/>
                  </a:cubicBezTo>
                  <a:cubicBezTo>
                    <a:pt x="1" y="2430"/>
                    <a:pt x="76" y="2636"/>
                    <a:pt x="207" y="2754"/>
                  </a:cubicBezTo>
                  <a:cubicBezTo>
                    <a:pt x="334" y="2873"/>
                    <a:pt x="500" y="2961"/>
                    <a:pt x="678" y="2961"/>
                  </a:cubicBezTo>
                  <a:cubicBezTo>
                    <a:pt x="686" y="2961"/>
                    <a:pt x="694" y="2961"/>
                    <a:pt x="702" y="2960"/>
                  </a:cubicBezTo>
                  <a:cubicBezTo>
                    <a:pt x="883" y="2952"/>
                    <a:pt x="1072" y="2893"/>
                    <a:pt x="1199" y="2754"/>
                  </a:cubicBezTo>
                  <a:lnTo>
                    <a:pt x="2609" y="1199"/>
                  </a:lnTo>
                  <a:cubicBezTo>
                    <a:pt x="2733" y="1061"/>
                    <a:pt x="2815" y="891"/>
                    <a:pt x="2815" y="702"/>
                  </a:cubicBezTo>
                  <a:cubicBezTo>
                    <a:pt x="2815" y="531"/>
                    <a:pt x="2738" y="325"/>
                    <a:pt x="2609" y="207"/>
                  </a:cubicBezTo>
                  <a:cubicBezTo>
                    <a:pt x="2480" y="88"/>
                    <a:pt x="2315" y="0"/>
                    <a:pt x="21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13"/>
            <p:cNvSpPr/>
            <p:nvPr/>
          </p:nvSpPr>
          <p:spPr>
            <a:xfrm>
              <a:off x="1789425" y="5298200"/>
              <a:ext cx="59550" cy="66300"/>
            </a:xfrm>
            <a:custGeom>
              <a:avLst/>
              <a:gdLst/>
              <a:ahLst/>
              <a:cxnLst/>
              <a:rect l="l" t="t" r="r" b="b"/>
              <a:pathLst>
                <a:path w="2382" h="2652" extrusionOk="0">
                  <a:moveTo>
                    <a:pt x="1703" y="0"/>
                  </a:moveTo>
                  <a:cubicBezTo>
                    <a:pt x="1695" y="0"/>
                    <a:pt x="1687" y="0"/>
                    <a:pt x="1679" y="1"/>
                  </a:cubicBezTo>
                  <a:cubicBezTo>
                    <a:pt x="1506" y="7"/>
                    <a:pt x="1296" y="63"/>
                    <a:pt x="1184" y="207"/>
                  </a:cubicBezTo>
                  <a:lnTo>
                    <a:pt x="206" y="1452"/>
                  </a:lnTo>
                  <a:cubicBezTo>
                    <a:pt x="81" y="1589"/>
                    <a:pt x="8" y="1765"/>
                    <a:pt x="0" y="1949"/>
                  </a:cubicBezTo>
                  <a:cubicBezTo>
                    <a:pt x="0" y="2121"/>
                    <a:pt x="76" y="2326"/>
                    <a:pt x="206" y="2445"/>
                  </a:cubicBezTo>
                  <a:cubicBezTo>
                    <a:pt x="334" y="2563"/>
                    <a:pt x="501" y="2651"/>
                    <a:pt x="678" y="2651"/>
                  </a:cubicBezTo>
                  <a:cubicBezTo>
                    <a:pt x="686" y="2651"/>
                    <a:pt x="694" y="2651"/>
                    <a:pt x="701" y="2651"/>
                  </a:cubicBezTo>
                  <a:cubicBezTo>
                    <a:pt x="874" y="2644"/>
                    <a:pt x="1086" y="2590"/>
                    <a:pt x="1198" y="2445"/>
                  </a:cubicBezTo>
                  <a:lnTo>
                    <a:pt x="2176" y="1199"/>
                  </a:lnTo>
                  <a:cubicBezTo>
                    <a:pt x="2299" y="1062"/>
                    <a:pt x="2374" y="886"/>
                    <a:pt x="2382" y="702"/>
                  </a:cubicBezTo>
                  <a:cubicBezTo>
                    <a:pt x="2380" y="529"/>
                    <a:pt x="2304" y="323"/>
                    <a:pt x="2176" y="207"/>
                  </a:cubicBezTo>
                  <a:cubicBezTo>
                    <a:pt x="2047" y="88"/>
                    <a:pt x="1881" y="0"/>
                    <a:pt x="17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13"/>
            <p:cNvSpPr/>
            <p:nvPr/>
          </p:nvSpPr>
          <p:spPr>
            <a:xfrm>
              <a:off x="1735150" y="5188200"/>
              <a:ext cx="72200" cy="72200"/>
            </a:xfrm>
            <a:custGeom>
              <a:avLst/>
              <a:gdLst/>
              <a:ahLst/>
              <a:cxnLst/>
              <a:rect l="l" t="t" r="r" b="b"/>
              <a:pathLst>
                <a:path w="2888" h="2888" extrusionOk="0">
                  <a:moveTo>
                    <a:pt x="2210" y="1"/>
                  </a:moveTo>
                  <a:cubicBezTo>
                    <a:pt x="2202" y="1"/>
                    <a:pt x="2194" y="1"/>
                    <a:pt x="2186" y="1"/>
                  </a:cubicBezTo>
                  <a:cubicBezTo>
                    <a:pt x="1998" y="10"/>
                    <a:pt x="1824" y="74"/>
                    <a:pt x="1689" y="207"/>
                  </a:cubicBezTo>
                  <a:lnTo>
                    <a:pt x="206" y="1688"/>
                  </a:lnTo>
                  <a:cubicBezTo>
                    <a:pt x="76" y="1822"/>
                    <a:pt x="2" y="1999"/>
                    <a:pt x="0" y="2185"/>
                  </a:cubicBezTo>
                  <a:cubicBezTo>
                    <a:pt x="0" y="2357"/>
                    <a:pt x="76" y="2562"/>
                    <a:pt x="206" y="2681"/>
                  </a:cubicBezTo>
                  <a:cubicBezTo>
                    <a:pt x="334" y="2799"/>
                    <a:pt x="499" y="2887"/>
                    <a:pt x="678" y="2887"/>
                  </a:cubicBezTo>
                  <a:cubicBezTo>
                    <a:pt x="686" y="2887"/>
                    <a:pt x="694" y="2887"/>
                    <a:pt x="702" y="2887"/>
                  </a:cubicBezTo>
                  <a:cubicBezTo>
                    <a:pt x="889" y="2878"/>
                    <a:pt x="1064" y="2816"/>
                    <a:pt x="1199" y="2681"/>
                  </a:cubicBezTo>
                  <a:lnTo>
                    <a:pt x="2681" y="1200"/>
                  </a:lnTo>
                  <a:cubicBezTo>
                    <a:pt x="2811" y="1066"/>
                    <a:pt x="2886" y="889"/>
                    <a:pt x="2887" y="704"/>
                  </a:cubicBezTo>
                  <a:cubicBezTo>
                    <a:pt x="2887" y="533"/>
                    <a:pt x="2810" y="327"/>
                    <a:pt x="2681" y="207"/>
                  </a:cubicBezTo>
                  <a:cubicBezTo>
                    <a:pt x="2554" y="89"/>
                    <a:pt x="2388" y="1"/>
                    <a:pt x="22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13"/>
            <p:cNvSpPr/>
            <p:nvPr/>
          </p:nvSpPr>
          <p:spPr>
            <a:xfrm>
              <a:off x="1853725" y="5051550"/>
              <a:ext cx="91050" cy="93500"/>
            </a:xfrm>
            <a:custGeom>
              <a:avLst/>
              <a:gdLst/>
              <a:ahLst/>
              <a:cxnLst/>
              <a:rect l="l" t="t" r="r" b="b"/>
              <a:pathLst>
                <a:path w="3642" h="3740" extrusionOk="0">
                  <a:moveTo>
                    <a:pt x="2825" y="0"/>
                  </a:moveTo>
                  <a:cubicBezTo>
                    <a:pt x="2651" y="0"/>
                    <a:pt x="2481" y="62"/>
                    <a:pt x="2358" y="202"/>
                  </a:cubicBezTo>
                  <a:lnTo>
                    <a:pt x="292" y="2544"/>
                  </a:lnTo>
                  <a:cubicBezTo>
                    <a:pt x="50" y="2821"/>
                    <a:pt x="1" y="3270"/>
                    <a:pt x="292" y="3537"/>
                  </a:cubicBezTo>
                  <a:cubicBezTo>
                    <a:pt x="432" y="3664"/>
                    <a:pt x="626" y="3739"/>
                    <a:pt x="817" y="3739"/>
                  </a:cubicBezTo>
                  <a:cubicBezTo>
                    <a:pt x="991" y="3739"/>
                    <a:pt x="1161" y="3677"/>
                    <a:pt x="1284" y="3537"/>
                  </a:cubicBezTo>
                  <a:lnTo>
                    <a:pt x="3350" y="1195"/>
                  </a:lnTo>
                  <a:cubicBezTo>
                    <a:pt x="3594" y="920"/>
                    <a:pt x="3641" y="469"/>
                    <a:pt x="3350" y="202"/>
                  </a:cubicBezTo>
                  <a:cubicBezTo>
                    <a:pt x="3210" y="75"/>
                    <a:pt x="3016" y="0"/>
                    <a:pt x="28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13"/>
            <p:cNvSpPr/>
            <p:nvPr/>
          </p:nvSpPr>
          <p:spPr>
            <a:xfrm>
              <a:off x="2011650" y="4985450"/>
              <a:ext cx="62575" cy="72150"/>
            </a:xfrm>
            <a:custGeom>
              <a:avLst/>
              <a:gdLst/>
              <a:ahLst/>
              <a:cxnLst/>
              <a:rect l="l" t="t" r="r" b="b"/>
              <a:pathLst>
                <a:path w="2503" h="2886" extrusionOk="0">
                  <a:moveTo>
                    <a:pt x="1768" y="1"/>
                  </a:moveTo>
                  <a:cubicBezTo>
                    <a:pt x="1709" y="1"/>
                    <a:pt x="1651" y="9"/>
                    <a:pt x="1594" y="27"/>
                  </a:cubicBezTo>
                  <a:lnTo>
                    <a:pt x="1426" y="98"/>
                  </a:lnTo>
                  <a:cubicBezTo>
                    <a:pt x="1322" y="159"/>
                    <a:pt x="1236" y="246"/>
                    <a:pt x="1174" y="350"/>
                  </a:cubicBezTo>
                  <a:lnTo>
                    <a:pt x="116" y="1828"/>
                  </a:lnTo>
                  <a:cubicBezTo>
                    <a:pt x="15" y="1968"/>
                    <a:pt x="0" y="2209"/>
                    <a:pt x="45" y="2369"/>
                  </a:cubicBezTo>
                  <a:cubicBezTo>
                    <a:pt x="89" y="2529"/>
                    <a:pt x="216" y="2708"/>
                    <a:pt x="367" y="2787"/>
                  </a:cubicBezTo>
                  <a:cubicBezTo>
                    <a:pt x="478" y="2847"/>
                    <a:pt x="605" y="2885"/>
                    <a:pt x="732" y="2885"/>
                  </a:cubicBezTo>
                  <a:cubicBezTo>
                    <a:pt x="792" y="2885"/>
                    <a:pt x="851" y="2877"/>
                    <a:pt x="909" y="2858"/>
                  </a:cubicBezTo>
                  <a:lnTo>
                    <a:pt x="1075" y="2787"/>
                  </a:lnTo>
                  <a:cubicBezTo>
                    <a:pt x="1180" y="2726"/>
                    <a:pt x="1266" y="2641"/>
                    <a:pt x="1327" y="2537"/>
                  </a:cubicBezTo>
                  <a:cubicBezTo>
                    <a:pt x="1681" y="2043"/>
                    <a:pt x="2033" y="1551"/>
                    <a:pt x="2387" y="1057"/>
                  </a:cubicBezTo>
                  <a:cubicBezTo>
                    <a:pt x="2487" y="917"/>
                    <a:pt x="2502" y="677"/>
                    <a:pt x="2458" y="518"/>
                  </a:cubicBezTo>
                  <a:cubicBezTo>
                    <a:pt x="2412" y="355"/>
                    <a:pt x="2286" y="178"/>
                    <a:pt x="2135" y="98"/>
                  </a:cubicBezTo>
                  <a:cubicBezTo>
                    <a:pt x="2023" y="39"/>
                    <a:pt x="1896" y="1"/>
                    <a:pt x="17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13"/>
            <p:cNvSpPr/>
            <p:nvPr/>
          </p:nvSpPr>
          <p:spPr>
            <a:xfrm>
              <a:off x="1908175" y="5131900"/>
              <a:ext cx="59975" cy="68975"/>
            </a:xfrm>
            <a:custGeom>
              <a:avLst/>
              <a:gdLst/>
              <a:ahLst/>
              <a:cxnLst/>
              <a:rect l="l" t="t" r="r" b="b"/>
              <a:pathLst>
                <a:path w="2399" h="2759" extrusionOk="0">
                  <a:moveTo>
                    <a:pt x="1665" y="0"/>
                  </a:moveTo>
                  <a:cubicBezTo>
                    <a:pt x="1606" y="0"/>
                    <a:pt x="1548" y="8"/>
                    <a:pt x="1491" y="27"/>
                  </a:cubicBezTo>
                  <a:lnTo>
                    <a:pt x="1323" y="97"/>
                  </a:lnTo>
                  <a:cubicBezTo>
                    <a:pt x="1220" y="158"/>
                    <a:pt x="1132" y="246"/>
                    <a:pt x="1072" y="349"/>
                  </a:cubicBezTo>
                  <a:lnTo>
                    <a:pt x="115" y="1700"/>
                  </a:lnTo>
                  <a:cubicBezTo>
                    <a:pt x="15" y="1842"/>
                    <a:pt x="0" y="2081"/>
                    <a:pt x="45" y="2242"/>
                  </a:cubicBezTo>
                  <a:cubicBezTo>
                    <a:pt x="87" y="2402"/>
                    <a:pt x="214" y="2581"/>
                    <a:pt x="367" y="2660"/>
                  </a:cubicBezTo>
                  <a:cubicBezTo>
                    <a:pt x="478" y="2719"/>
                    <a:pt x="604" y="2758"/>
                    <a:pt x="731" y="2758"/>
                  </a:cubicBezTo>
                  <a:cubicBezTo>
                    <a:pt x="790" y="2758"/>
                    <a:pt x="849" y="2750"/>
                    <a:pt x="907" y="2731"/>
                  </a:cubicBezTo>
                  <a:lnTo>
                    <a:pt x="1075" y="2660"/>
                  </a:lnTo>
                  <a:cubicBezTo>
                    <a:pt x="1179" y="2599"/>
                    <a:pt x="1266" y="2513"/>
                    <a:pt x="1327" y="2408"/>
                  </a:cubicBezTo>
                  <a:lnTo>
                    <a:pt x="2283" y="1059"/>
                  </a:lnTo>
                  <a:cubicBezTo>
                    <a:pt x="2383" y="917"/>
                    <a:pt x="2398" y="678"/>
                    <a:pt x="2354" y="517"/>
                  </a:cubicBezTo>
                  <a:cubicBezTo>
                    <a:pt x="2309" y="354"/>
                    <a:pt x="2182" y="178"/>
                    <a:pt x="2031" y="97"/>
                  </a:cubicBezTo>
                  <a:cubicBezTo>
                    <a:pt x="1920" y="39"/>
                    <a:pt x="1792" y="0"/>
                    <a:pt x="16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2075350" y="5011250"/>
              <a:ext cx="67575" cy="81500"/>
            </a:xfrm>
            <a:custGeom>
              <a:avLst/>
              <a:gdLst/>
              <a:ahLst/>
              <a:cxnLst/>
              <a:rect l="l" t="t" r="r" b="b"/>
              <a:pathLst>
                <a:path w="2703" h="3260" extrusionOk="0">
                  <a:moveTo>
                    <a:pt x="1983" y="1"/>
                  </a:moveTo>
                  <a:cubicBezTo>
                    <a:pt x="1745" y="1"/>
                    <a:pt x="1522" y="124"/>
                    <a:pt x="1374" y="343"/>
                  </a:cubicBezTo>
                  <a:lnTo>
                    <a:pt x="117" y="2209"/>
                  </a:lnTo>
                  <a:cubicBezTo>
                    <a:pt x="18" y="2354"/>
                    <a:pt x="0" y="2585"/>
                    <a:pt x="45" y="2749"/>
                  </a:cubicBezTo>
                  <a:cubicBezTo>
                    <a:pt x="91" y="2914"/>
                    <a:pt x="216" y="3088"/>
                    <a:pt x="369" y="3169"/>
                  </a:cubicBezTo>
                  <a:cubicBezTo>
                    <a:pt x="485" y="3230"/>
                    <a:pt x="604" y="3259"/>
                    <a:pt x="720" y="3259"/>
                  </a:cubicBezTo>
                  <a:cubicBezTo>
                    <a:pt x="958" y="3259"/>
                    <a:pt x="1181" y="3136"/>
                    <a:pt x="1328" y="2917"/>
                  </a:cubicBezTo>
                  <a:cubicBezTo>
                    <a:pt x="1746" y="2295"/>
                    <a:pt x="2166" y="1673"/>
                    <a:pt x="2586" y="1051"/>
                  </a:cubicBezTo>
                  <a:cubicBezTo>
                    <a:pt x="2684" y="906"/>
                    <a:pt x="2703" y="675"/>
                    <a:pt x="2657" y="511"/>
                  </a:cubicBezTo>
                  <a:cubicBezTo>
                    <a:pt x="2612" y="348"/>
                    <a:pt x="2485" y="172"/>
                    <a:pt x="2334" y="91"/>
                  </a:cubicBezTo>
                  <a:cubicBezTo>
                    <a:pt x="2218" y="30"/>
                    <a:pt x="2099" y="1"/>
                    <a:pt x="19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13"/>
            <p:cNvSpPr/>
            <p:nvPr/>
          </p:nvSpPr>
          <p:spPr>
            <a:xfrm>
              <a:off x="1909350" y="4673100"/>
              <a:ext cx="68425" cy="74025"/>
            </a:xfrm>
            <a:custGeom>
              <a:avLst/>
              <a:gdLst/>
              <a:ahLst/>
              <a:cxnLst/>
              <a:rect l="l" t="t" r="r" b="b"/>
              <a:pathLst>
                <a:path w="2737" h="2961" extrusionOk="0">
                  <a:moveTo>
                    <a:pt x="2059" y="1"/>
                  </a:moveTo>
                  <a:cubicBezTo>
                    <a:pt x="2051" y="1"/>
                    <a:pt x="2043" y="1"/>
                    <a:pt x="2035" y="1"/>
                  </a:cubicBezTo>
                  <a:cubicBezTo>
                    <a:pt x="1857" y="9"/>
                    <a:pt x="1658" y="67"/>
                    <a:pt x="1538" y="207"/>
                  </a:cubicBezTo>
                  <a:cubicBezTo>
                    <a:pt x="1095" y="725"/>
                    <a:pt x="651" y="1244"/>
                    <a:pt x="207" y="1762"/>
                  </a:cubicBezTo>
                  <a:cubicBezTo>
                    <a:pt x="83" y="1907"/>
                    <a:pt x="1" y="2065"/>
                    <a:pt x="1" y="2259"/>
                  </a:cubicBezTo>
                  <a:cubicBezTo>
                    <a:pt x="1" y="2430"/>
                    <a:pt x="78" y="2636"/>
                    <a:pt x="207" y="2755"/>
                  </a:cubicBezTo>
                  <a:cubicBezTo>
                    <a:pt x="336" y="2873"/>
                    <a:pt x="501" y="2961"/>
                    <a:pt x="680" y="2961"/>
                  </a:cubicBezTo>
                  <a:cubicBezTo>
                    <a:pt x="688" y="2961"/>
                    <a:pt x="696" y="2961"/>
                    <a:pt x="704" y="2960"/>
                  </a:cubicBezTo>
                  <a:cubicBezTo>
                    <a:pt x="881" y="2952"/>
                    <a:pt x="1079" y="2895"/>
                    <a:pt x="1199" y="2755"/>
                  </a:cubicBezTo>
                  <a:cubicBezTo>
                    <a:pt x="1643" y="2236"/>
                    <a:pt x="2088" y="1718"/>
                    <a:pt x="2530" y="1199"/>
                  </a:cubicBezTo>
                  <a:cubicBezTo>
                    <a:pt x="2654" y="1055"/>
                    <a:pt x="2736" y="898"/>
                    <a:pt x="2736" y="702"/>
                  </a:cubicBezTo>
                  <a:cubicBezTo>
                    <a:pt x="2736" y="531"/>
                    <a:pt x="2661" y="325"/>
                    <a:pt x="2530" y="207"/>
                  </a:cubicBezTo>
                  <a:cubicBezTo>
                    <a:pt x="2403" y="89"/>
                    <a:pt x="2237" y="1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13"/>
            <p:cNvSpPr/>
            <p:nvPr/>
          </p:nvSpPr>
          <p:spPr>
            <a:xfrm>
              <a:off x="2027775" y="4735075"/>
              <a:ext cx="80050" cy="89500"/>
            </a:xfrm>
            <a:custGeom>
              <a:avLst/>
              <a:gdLst/>
              <a:ahLst/>
              <a:cxnLst/>
              <a:rect l="l" t="t" r="r" b="b"/>
              <a:pathLst>
                <a:path w="3202" h="3580" extrusionOk="0">
                  <a:moveTo>
                    <a:pt x="2463" y="0"/>
                  </a:moveTo>
                  <a:cubicBezTo>
                    <a:pt x="2290" y="0"/>
                    <a:pt x="2121" y="61"/>
                    <a:pt x="2004" y="203"/>
                  </a:cubicBezTo>
                  <a:lnTo>
                    <a:pt x="206" y="2384"/>
                  </a:lnTo>
                  <a:cubicBezTo>
                    <a:pt x="84" y="2532"/>
                    <a:pt x="1" y="2682"/>
                    <a:pt x="1" y="2881"/>
                  </a:cubicBezTo>
                  <a:cubicBezTo>
                    <a:pt x="1" y="3052"/>
                    <a:pt x="76" y="3258"/>
                    <a:pt x="206" y="3376"/>
                  </a:cubicBezTo>
                  <a:cubicBezTo>
                    <a:pt x="342" y="3502"/>
                    <a:pt x="543" y="3580"/>
                    <a:pt x="738" y="3580"/>
                  </a:cubicBezTo>
                  <a:cubicBezTo>
                    <a:pt x="912" y="3580"/>
                    <a:pt x="1081" y="3519"/>
                    <a:pt x="1199" y="3376"/>
                  </a:cubicBezTo>
                  <a:lnTo>
                    <a:pt x="2996" y="1196"/>
                  </a:lnTo>
                  <a:cubicBezTo>
                    <a:pt x="3118" y="1048"/>
                    <a:pt x="3202" y="898"/>
                    <a:pt x="3202" y="700"/>
                  </a:cubicBezTo>
                  <a:cubicBezTo>
                    <a:pt x="3202" y="527"/>
                    <a:pt x="3126" y="323"/>
                    <a:pt x="2996" y="203"/>
                  </a:cubicBezTo>
                  <a:cubicBezTo>
                    <a:pt x="2859" y="78"/>
                    <a:pt x="2659" y="0"/>
                    <a:pt x="2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13"/>
            <p:cNvSpPr/>
            <p:nvPr/>
          </p:nvSpPr>
          <p:spPr>
            <a:xfrm>
              <a:off x="2157475" y="4573975"/>
              <a:ext cx="62550" cy="70100"/>
            </a:xfrm>
            <a:custGeom>
              <a:avLst/>
              <a:gdLst/>
              <a:ahLst/>
              <a:cxnLst/>
              <a:rect l="l" t="t" r="r" b="b"/>
              <a:pathLst>
                <a:path w="2502" h="2804" extrusionOk="0">
                  <a:moveTo>
                    <a:pt x="1824" y="1"/>
                  </a:moveTo>
                  <a:cubicBezTo>
                    <a:pt x="1817" y="1"/>
                    <a:pt x="1809" y="1"/>
                    <a:pt x="1801" y="1"/>
                  </a:cubicBezTo>
                  <a:cubicBezTo>
                    <a:pt x="1628" y="8"/>
                    <a:pt x="1416" y="64"/>
                    <a:pt x="1304" y="207"/>
                  </a:cubicBezTo>
                  <a:lnTo>
                    <a:pt x="206" y="1606"/>
                  </a:lnTo>
                  <a:cubicBezTo>
                    <a:pt x="81" y="1741"/>
                    <a:pt x="7" y="1917"/>
                    <a:pt x="0" y="2101"/>
                  </a:cubicBezTo>
                  <a:cubicBezTo>
                    <a:pt x="0" y="2274"/>
                    <a:pt x="76" y="2480"/>
                    <a:pt x="206" y="2597"/>
                  </a:cubicBezTo>
                  <a:cubicBezTo>
                    <a:pt x="334" y="2715"/>
                    <a:pt x="499" y="2803"/>
                    <a:pt x="678" y="2803"/>
                  </a:cubicBezTo>
                  <a:cubicBezTo>
                    <a:pt x="686" y="2803"/>
                    <a:pt x="693" y="2803"/>
                    <a:pt x="701" y="2803"/>
                  </a:cubicBezTo>
                  <a:cubicBezTo>
                    <a:pt x="874" y="2796"/>
                    <a:pt x="1085" y="2742"/>
                    <a:pt x="1198" y="2597"/>
                  </a:cubicBezTo>
                  <a:lnTo>
                    <a:pt x="2296" y="1198"/>
                  </a:lnTo>
                  <a:cubicBezTo>
                    <a:pt x="2421" y="1063"/>
                    <a:pt x="2494" y="887"/>
                    <a:pt x="2502" y="702"/>
                  </a:cubicBezTo>
                  <a:cubicBezTo>
                    <a:pt x="2502" y="530"/>
                    <a:pt x="2426" y="326"/>
                    <a:pt x="2296" y="207"/>
                  </a:cubicBezTo>
                  <a:cubicBezTo>
                    <a:pt x="2168" y="89"/>
                    <a:pt x="2003" y="1"/>
                    <a:pt x="18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13"/>
            <p:cNvSpPr/>
            <p:nvPr/>
          </p:nvSpPr>
          <p:spPr>
            <a:xfrm>
              <a:off x="2017825" y="4564600"/>
              <a:ext cx="65000" cy="70575"/>
            </a:xfrm>
            <a:custGeom>
              <a:avLst/>
              <a:gdLst/>
              <a:ahLst/>
              <a:cxnLst/>
              <a:rect l="l" t="t" r="r" b="b"/>
              <a:pathLst>
                <a:path w="2600" h="2823" extrusionOk="0">
                  <a:moveTo>
                    <a:pt x="1920" y="1"/>
                  </a:moveTo>
                  <a:cubicBezTo>
                    <a:pt x="1912" y="1"/>
                    <a:pt x="1904" y="1"/>
                    <a:pt x="1896" y="1"/>
                  </a:cubicBezTo>
                  <a:cubicBezTo>
                    <a:pt x="1720" y="9"/>
                    <a:pt x="1519" y="65"/>
                    <a:pt x="1401" y="207"/>
                  </a:cubicBezTo>
                  <a:lnTo>
                    <a:pt x="206" y="1624"/>
                  </a:lnTo>
                  <a:cubicBezTo>
                    <a:pt x="84" y="1769"/>
                    <a:pt x="0" y="1923"/>
                    <a:pt x="0" y="2119"/>
                  </a:cubicBezTo>
                  <a:cubicBezTo>
                    <a:pt x="0" y="2292"/>
                    <a:pt x="78" y="2498"/>
                    <a:pt x="206" y="2616"/>
                  </a:cubicBezTo>
                  <a:cubicBezTo>
                    <a:pt x="334" y="2735"/>
                    <a:pt x="501" y="2823"/>
                    <a:pt x="679" y="2823"/>
                  </a:cubicBezTo>
                  <a:cubicBezTo>
                    <a:pt x="687" y="2823"/>
                    <a:pt x="695" y="2822"/>
                    <a:pt x="703" y="2822"/>
                  </a:cubicBezTo>
                  <a:cubicBezTo>
                    <a:pt x="879" y="2814"/>
                    <a:pt x="1080" y="2756"/>
                    <a:pt x="1198" y="2616"/>
                  </a:cubicBezTo>
                  <a:lnTo>
                    <a:pt x="2393" y="1199"/>
                  </a:lnTo>
                  <a:cubicBezTo>
                    <a:pt x="2515" y="1054"/>
                    <a:pt x="2599" y="900"/>
                    <a:pt x="2599" y="702"/>
                  </a:cubicBezTo>
                  <a:cubicBezTo>
                    <a:pt x="2599" y="531"/>
                    <a:pt x="2522" y="325"/>
                    <a:pt x="2393" y="207"/>
                  </a:cubicBezTo>
                  <a:cubicBezTo>
                    <a:pt x="2266" y="89"/>
                    <a:pt x="2099" y="1"/>
                    <a:pt x="1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3"/>
            <p:cNvSpPr/>
            <p:nvPr/>
          </p:nvSpPr>
          <p:spPr>
            <a:xfrm>
              <a:off x="2121950" y="4492775"/>
              <a:ext cx="68000" cy="78225"/>
            </a:xfrm>
            <a:custGeom>
              <a:avLst/>
              <a:gdLst/>
              <a:ahLst/>
              <a:cxnLst/>
              <a:rect l="l" t="t" r="r" b="b"/>
              <a:pathLst>
                <a:path w="2720" h="3129" extrusionOk="0">
                  <a:moveTo>
                    <a:pt x="1988" y="0"/>
                  </a:moveTo>
                  <a:cubicBezTo>
                    <a:pt x="1930" y="0"/>
                    <a:pt x="1871" y="9"/>
                    <a:pt x="1815" y="27"/>
                  </a:cubicBezTo>
                  <a:lnTo>
                    <a:pt x="1647" y="98"/>
                  </a:lnTo>
                  <a:cubicBezTo>
                    <a:pt x="1543" y="158"/>
                    <a:pt x="1456" y="246"/>
                    <a:pt x="1395" y="349"/>
                  </a:cubicBezTo>
                  <a:lnTo>
                    <a:pt x="114" y="2071"/>
                  </a:lnTo>
                  <a:cubicBezTo>
                    <a:pt x="12" y="2208"/>
                    <a:pt x="1" y="2456"/>
                    <a:pt x="44" y="2612"/>
                  </a:cubicBezTo>
                  <a:cubicBezTo>
                    <a:pt x="88" y="2775"/>
                    <a:pt x="213" y="2951"/>
                    <a:pt x="366" y="3030"/>
                  </a:cubicBezTo>
                  <a:cubicBezTo>
                    <a:pt x="477" y="3090"/>
                    <a:pt x="604" y="3129"/>
                    <a:pt x="731" y="3129"/>
                  </a:cubicBezTo>
                  <a:cubicBezTo>
                    <a:pt x="790" y="3129"/>
                    <a:pt x="849" y="3120"/>
                    <a:pt x="906" y="3101"/>
                  </a:cubicBezTo>
                  <a:lnTo>
                    <a:pt x="1074" y="3030"/>
                  </a:lnTo>
                  <a:cubicBezTo>
                    <a:pt x="1178" y="2970"/>
                    <a:pt x="1265" y="2884"/>
                    <a:pt x="1326" y="2779"/>
                  </a:cubicBezTo>
                  <a:lnTo>
                    <a:pt x="2606" y="1059"/>
                  </a:lnTo>
                  <a:cubicBezTo>
                    <a:pt x="2708" y="922"/>
                    <a:pt x="2720" y="674"/>
                    <a:pt x="2677" y="517"/>
                  </a:cubicBezTo>
                  <a:cubicBezTo>
                    <a:pt x="2633" y="354"/>
                    <a:pt x="2506" y="178"/>
                    <a:pt x="2354" y="98"/>
                  </a:cubicBezTo>
                  <a:cubicBezTo>
                    <a:pt x="2243" y="39"/>
                    <a:pt x="2115" y="0"/>
                    <a:pt x="19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6" name="Google Shape;286;p13"/>
          <p:cNvGrpSpPr/>
          <p:nvPr/>
        </p:nvGrpSpPr>
        <p:grpSpPr>
          <a:xfrm>
            <a:off x="-1279252" y="-9"/>
            <a:ext cx="2304872" cy="2203212"/>
            <a:chOff x="1394450" y="2186625"/>
            <a:chExt cx="1136450" cy="1086325"/>
          </a:xfrm>
        </p:grpSpPr>
        <p:sp>
          <p:nvSpPr>
            <p:cNvPr id="287" name="Google Shape;287;p13"/>
            <p:cNvSpPr/>
            <p:nvPr/>
          </p:nvSpPr>
          <p:spPr>
            <a:xfrm>
              <a:off x="1394450" y="2186625"/>
              <a:ext cx="1136450" cy="1086325"/>
            </a:xfrm>
            <a:custGeom>
              <a:avLst/>
              <a:gdLst/>
              <a:ahLst/>
              <a:cxnLst/>
              <a:rect l="l" t="t" r="r" b="b"/>
              <a:pathLst>
                <a:path w="45458" h="43453" extrusionOk="0">
                  <a:moveTo>
                    <a:pt x="22516" y="458"/>
                  </a:moveTo>
                  <a:cubicBezTo>
                    <a:pt x="30256" y="458"/>
                    <a:pt x="36910" y="5443"/>
                    <a:pt x="40306" y="11836"/>
                  </a:cubicBezTo>
                  <a:cubicBezTo>
                    <a:pt x="44955" y="20583"/>
                    <a:pt x="44085" y="32823"/>
                    <a:pt x="31663" y="40449"/>
                  </a:cubicBezTo>
                  <a:cubicBezTo>
                    <a:pt x="28665" y="42143"/>
                    <a:pt x="25205" y="42999"/>
                    <a:pt x="21661" y="42999"/>
                  </a:cubicBezTo>
                  <a:cubicBezTo>
                    <a:pt x="18763" y="42999"/>
                    <a:pt x="15809" y="42427"/>
                    <a:pt x="13005" y="41273"/>
                  </a:cubicBezTo>
                  <a:cubicBezTo>
                    <a:pt x="7330" y="38939"/>
                    <a:pt x="3202" y="34515"/>
                    <a:pt x="1681" y="29140"/>
                  </a:cubicBezTo>
                  <a:cubicBezTo>
                    <a:pt x="483" y="24370"/>
                    <a:pt x="1104" y="18684"/>
                    <a:pt x="3381" y="13537"/>
                  </a:cubicBezTo>
                  <a:cubicBezTo>
                    <a:pt x="5610" y="8503"/>
                    <a:pt x="9543" y="4502"/>
                    <a:pt x="14456" y="2268"/>
                  </a:cubicBezTo>
                  <a:cubicBezTo>
                    <a:pt x="17211" y="1016"/>
                    <a:pt x="19924" y="458"/>
                    <a:pt x="22516" y="458"/>
                  </a:cubicBezTo>
                  <a:close/>
                  <a:moveTo>
                    <a:pt x="22522" y="1"/>
                  </a:moveTo>
                  <a:cubicBezTo>
                    <a:pt x="19869" y="1"/>
                    <a:pt x="17090" y="573"/>
                    <a:pt x="14269" y="1855"/>
                  </a:cubicBezTo>
                  <a:cubicBezTo>
                    <a:pt x="9254" y="4135"/>
                    <a:pt x="5240" y="8218"/>
                    <a:pt x="2967" y="13353"/>
                  </a:cubicBezTo>
                  <a:cubicBezTo>
                    <a:pt x="613" y="18668"/>
                    <a:pt x="1" y="24313"/>
                    <a:pt x="1243" y="29257"/>
                  </a:cubicBezTo>
                  <a:cubicBezTo>
                    <a:pt x="2805" y="34772"/>
                    <a:pt x="7029" y="39306"/>
                    <a:pt x="12832" y="41693"/>
                  </a:cubicBezTo>
                  <a:cubicBezTo>
                    <a:pt x="15691" y="42868"/>
                    <a:pt x="18704" y="43452"/>
                    <a:pt x="21660" y="43452"/>
                  </a:cubicBezTo>
                  <a:cubicBezTo>
                    <a:pt x="25284" y="43452"/>
                    <a:pt x="28823" y="42577"/>
                    <a:pt x="31892" y="40840"/>
                  </a:cubicBezTo>
                  <a:cubicBezTo>
                    <a:pt x="31894" y="40840"/>
                    <a:pt x="31895" y="40839"/>
                    <a:pt x="31899" y="40837"/>
                  </a:cubicBezTo>
                  <a:cubicBezTo>
                    <a:pt x="44575" y="33059"/>
                    <a:pt x="45457" y="20559"/>
                    <a:pt x="40707" y="11623"/>
                  </a:cubicBezTo>
                  <a:cubicBezTo>
                    <a:pt x="37237" y="5093"/>
                    <a:pt x="30438" y="1"/>
                    <a:pt x="22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3"/>
            <p:cNvSpPr/>
            <p:nvPr/>
          </p:nvSpPr>
          <p:spPr>
            <a:xfrm>
              <a:off x="1504525" y="2286700"/>
              <a:ext cx="935675" cy="890650"/>
            </a:xfrm>
            <a:custGeom>
              <a:avLst/>
              <a:gdLst/>
              <a:ahLst/>
              <a:cxnLst/>
              <a:rect l="l" t="t" r="r" b="b"/>
              <a:pathLst>
                <a:path w="37427" h="35626" extrusionOk="0">
                  <a:moveTo>
                    <a:pt x="18590" y="458"/>
                  </a:moveTo>
                  <a:cubicBezTo>
                    <a:pt x="24900" y="458"/>
                    <a:pt x="30340" y="4480"/>
                    <a:pt x="33133" y="9650"/>
                  </a:cubicBezTo>
                  <a:cubicBezTo>
                    <a:pt x="36926" y="16668"/>
                    <a:pt x="36304" y="26564"/>
                    <a:pt x="26360" y="32848"/>
                  </a:cubicBezTo>
                  <a:cubicBezTo>
                    <a:pt x="23842" y="34388"/>
                    <a:pt x="20808" y="35174"/>
                    <a:pt x="17701" y="35174"/>
                  </a:cubicBezTo>
                  <a:cubicBezTo>
                    <a:pt x="15417" y="35174"/>
                    <a:pt x="13094" y="34750"/>
                    <a:pt x="10907" y="33890"/>
                  </a:cubicBezTo>
                  <a:cubicBezTo>
                    <a:pt x="6195" y="32036"/>
                    <a:pt x="2787" y="28448"/>
                    <a:pt x="1557" y="24046"/>
                  </a:cubicBezTo>
                  <a:cubicBezTo>
                    <a:pt x="465" y="20134"/>
                    <a:pt x="948" y="15547"/>
                    <a:pt x="2920" y="11128"/>
                  </a:cubicBezTo>
                  <a:cubicBezTo>
                    <a:pt x="4740" y="7034"/>
                    <a:pt x="7948" y="3776"/>
                    <a:pt x="11951" y="1952"/>
                  </a:cubicBezTo>
                  <a:cubicBezTo>
                    <a:pt x="14217" y="918"/>
                    <a:pt x="16454" y="458"/>
                    <a:pt x="18590" y="458"/>
                  </a:cubicBezTo>
                  <a:close/>
                  <a:moveTo>
                    <a:pt x="18596" y="1"/>
                  </a:moveTo>
                  <a:cubicBezTo>
                    <a:pt x="16397" y="1"/>
                    <a:pt x="14096" y="475"/>
                    <a:pt x="11762" y="1539"/>
                  </a:cubicBezTo>
                  <a:cubicBezTo>
                    <a:pt x="7660" y="3409"/>
                    <a:pt x="4372" y="6750"/>
                    <a:pt x="2505" y="10943"/>
                  </a:cubicBezTo>
                  <a:cubicBezTo>
                    <a:pt x="493" y="15456"/>
                    <a:pt x="0" y="20153"/>
                    <a:pt x="1121" y="24168"/>
                  </a:cubicBezTo>
                  <a:cubicBezTo>
                    <a:pt x="2389" y="28708"/>
                    <a:pt x="5896" y="32405"/>
                    <a:pt x="10741" y="34311"/>
                  </a:cubicBezTo>
                  <a:cubicBezTo>
                    <a:pt x="12958" y="35180"/>
                    <a:pt x="15318" y="35626"/>
                    <a:pt x="17700" y="35626"/>
                  </a:cubicBezTo>
                  <a:cubicBezTo>
                    <a:pt x="20893" y="35626"/>
                    <a:pt x="24010" y="34818"/>
                    <a:pt x="26599" y="33233"/>
                  </a:cubicBezTo>
                  <a:lnTo>
                    <a:pt x="26602" y="33231"/>
                  </a:lnTo>
                  <a:cubicBezTo>
                    <a:pt x="36795" y="26791"/>
                    <a:pt x="37427" y="16638"/>
                    <a:pt x="33533" y="9432"/>
                  </a:cubicBezTo>
                  <a:cubicBezTo>
                    <a:pt x="30664" y="4129"/>
                    <a:pt x="25080" y="1"/>
                    <a:pt x="185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13"/>
            <p:cNvSpPr/>
            <p:nvPr/>
          </p:nvSpPr>
          <p:spPr>
            <a:xfrm>
              <a:off x="1615775" y="2386750"/>
              <a:ext cx="733775" cy="695775"/>
            </a:xfrm>
            <a:custGeom>
              <a:avLst/>
              <a:gdLst/>
              <a:ahLst/>
              <a:cxnLst/>
              <a:rect l="l" t="t" r="r" b="b"/>
              <a:pathLst>
                <a:path w="29351" h="27831" extrusionOk="0">
                  <a:moveTo>
                    <a:pt x="14619" y="457"/>
                  </a:moveTo>
                  <a:cubicBezTo>
                    <a:pt x="19499" y="457"/>
                    <a:pt x="23724" y="3518"/>
                    <a:pt x="25914" y="7463"/>
                  </a:cubicBezTo>
                  <a:cubicBezTo>
                    <a:pt x="28854" y="12754"/>
                    <a:pt x="28477" y="20305"/>
                    <a:pt x="21008" y="25248"/>
                  </a:cubicBezTo>
                  <a:lnTo>
                    <a:pt x="21005" y="25250"/>
                  </a:lnTo>
                  <a:cubicBezTo>
                    <a:pt x="18965" y="26653"/>
                    <a:pt x="16421" y="27377"/>
                    <a:pt x="13802" y="27377"/>
                  </a:cubicBezTo>
                  <a:cubicBezTo>
                    <a:pt x="12206" y="27377"/>
                    <a:pt x="10582" y="27108"/>
                    <a:pt x="9028" y="26560"/>
                  </a:cubicBezTo>
                  <a:cubicBezTo>
                    <a:pt x="5212" y="25212"/>
                    <a:pt x="2427" y="22440"/>
                    <a:pt x="1388" y="18954"/>
                  </a:cubicBezTo>
                  <a:cubicBezTo>
                    <a:pt x="467" y="15862"/>
                    <a:pt x="830" y="12228"/>
                    <a:pt x="2412" y="8719"/>
                  </a:cubicBezTo>
                  <a:cubicBezTo>
                    <a:pt x="3826" y="5569"/>
                    <a:pt x="6306" y="3052"/>
                    <a:pt x="9397" y="1635"/>
                  </a:cubicBezTo>
                  <a:cubicBezTo>
                    <a:pt x="11179" y="820"/>
                    <a:pt x="12939" y="457"/>
                    <a:pt x="14619" y="457"/>
                  </a:cubicBezTo>
                  <a:close/>
                  <a:moveTo>
                    <a:pt x="14626" y="0"/>
                  </a:moveTo>
                  <a:cubicBezTo>
                    <a:pt x="12882" y="0"/>
                    <a:pt x="11057" y="377"/>
                    <a:pt x="9209" y="1224"/>
                  </a:cubicBezTo>
                  <a:cubicBezTo>
                    <a:pt x="6018" y="2685"/>
                    <a:pt x="3457" y="5282"/>
                    <a:pt x="1999" y="8533"/>
                  </a:cubicBezTo>
                  <a:cubicBezTo>
                    <a:pt x="373" y="12140"/>
                    <a:pt x="1" y="15886"/>
                    <a:pt x="954" y="19083"/>
                  </a:cubicBezTo>
                  <a:cubicBezTo>
                    <a:pt x="2035" y="22708"/>
                    <a:pt x="4922" y="25590"/>
                    <a:pt x="8877" y="26986"/>
                  </a:cubicBezTo>
                  <a:cubicBezTo>
                    <a:pt x="10458" y="27544"/>
                    <a:pt x="12122" y="27829"/>
                    <a:pt x="13799" y="27830"/>
                  </a:cubicBezTo>
                  <a:cubicBezTo>
                    <a:pt x="16510" y="27830"/>
                    <a:pt x="19145" y="27078"/>
                    <a:pt x="21260" y="25625"/>
                  </a:cubicBezTo>
                  <a:cubicBezTo>
                    <a:pt x="28969" y="20523"/>
                    <a:pt x="29351" y="12715"/>
                    <a:pt x="26311" y="7242"/>
                  </a:cubicBezTo>
                  <a:cubicBezTo>
                    <a:pt x="24045" y="3163"/>
                    <a:pt x="19677" y="0"/>
                    <a:pt x="14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13"/>
            <p:cNvSpPr/>
            <p:nvPr/>
          </p:nvSpPr>
          <p:spPr>
            <a:xfrm>
              <a:off x="1727000" y="2486750"/>
              <a:ext cx="537625" cy="501825"/>
            </a:xfrm>
            <a:custGeom>
              <a:avLst/>
              <a:gdLst/>
              <a:ahLst/>
              <a:cxnLst/>
              <a:rect l="l" t="t" r="r" b="b"/>
              <a:pathLst>
                <a:path w="21505" h="20073" extrusionOk="0">
                  <a:moveTo>
                    <a:pt x="10657" y="456"/>
                  </a:moveTo>
                  <a:cubicBezTo>
                    <a:pt x="14109" y="456"/>
                    <a:pt x="17116" y="2555"/>
                    <a:pt x="18704" y="5275"/>
                  </a:cubicBezTo>
                  <a:cubicBezTo>
                    <a:pt x="20634" y="8585"/>
                    <a:pt x="20993" y="13810"/>
                    <a:pt x="15656" y="17652"/>
                  </a:cubicBezTo>
                  <a:lnTo>
                    <a:pt x="15644" y="17662"/>
                  </a:lnTo>
                  <a:cubicBezTo>
                    <a:pt x="14092" y="18946"/>
                    <a:pt x="12092" y="19620"/>
                    <a:pt x="9985" y="19620"/>
                  </a:cubicBezTo>
                  <a:cubicBezTo>
                    <a:pt x="9046" y="19620"/>
                    <a:pt x="8087" y="19486"/>
                    <a:pt x="7137" y="19214"/>
                  </a:cubicBezTo>
                  <a:cubicBezTo>
                    <a:pt x="4268" y="18391"/>
                    <a:pt x="2055" y="16389"/>
                    <a:pt x="1217" y="13860"/>
                  </a:cubicBezTo>
                  <a:cubicBezTo>
                    <a:pt x="466" y="11595"/>
                    <a:pt x="712" y="8916"/>
                    <a:pt x="1905" y="6314"/>
                  </a:cubicBezTo>
                  <a:cubicBezTo>
                    <a:pt x="2910" y="4102"/>
                    <a:pt x="4665" y="2329"/>
                    <a:pt x="6846" y="1322"/>
                  </a:cubicBezTo>
                  <a:cubicBezTo>
                    <a:pt x="8144" y="723"/>
                    <a:pt x="9428" y="456"/>
                    <a:pt x="10657" y="456"/>
                  </a:cubicBezTo>
                  <a:close/>
                  <a:moveTo>
                    <a:pt x="10662" y="1"/>
                  </a:moveTo>
                  <a:cubicBezTo>
                    <a:pt x="9371" y="1"/>
                    <a:pt x="8020" y="280"/>
                    <a:pt x="6656" y="910"/>
                  </a:cubicBezTo>
                  <a:cubicBezTo>
                    <a:pt x="4377" y="1964"/>
                    <a:pt x="2543" y="3815"/>
                    <a:pt x="1492" y="6124"/>
                  </a:cubicBezTo>
                  <a:cubicBezTo>
                    <a:pt x="251" y="8830"/>
                    <a:pt x="1" y="11628"/>
                    <a:pt x="787" y="14003"/>
                  </a:cubicBezTo>
                  <a:cubicBezTo>
                    <a:pt x="1673" y="16674"/>
                    <a:pt x="4000" y="18786"/>
                    <a:pt x="7013" y="19650"/>
                  </a:cubicBezTo>
                  <a:cubicBezTo>
                    <a:pt x="7980" y="19928"/>
                    <a:pt x="8979" y="20071"/>
                    <a:pt x="9986" y="20073"/>
                  </a:cubicBezTo>
                  <a:cubicBezTo>
                    <a:pt x="12194" y="20073"/>
                    <a:pt x="14295" y="19365"/>
                    <a:pt x="15927" y="18016"/>
                  </a:cubicBezTo>
                  <a:cubicBezTo>
                    <a:pt x="21505" y="13996"/>
                    <a:pt x="21120" y="8519"/>
                    <a:pt x="19095" y="5048"/>
                  </a:cubicBezTo>
                  <a:cubicBezTo>
                    <a:pt x="17433" y="2198"/>
                    <a:pt x="14280" y="1"/>
                    <a:pt x="10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1838125" y="2586600"/>
              <a:ext cx="338250" cy="309150"/>
            </a:xfrm>
            <a:custGeom>
              <a:avLst/>
              <a:gdLst/>
              <a:ahLst/>
              <a:cxnLst/>
              <a:rect l="l" t="t" r="r" b="b"/>
              <a:pathLst>
                <a:path w="13530" h="12366" extrusionOk="0">
                  <a:moveTo>
                    <a:pt x="6724" y="457"/>
                  </a:moveTo>
                  <a:cubicBezTo>
                    <a:pt x="8745" y="457"/>
                    <a:pt x="10536" y="1590"/>
                    <a:pt x="11517" y="3090"/>
                  </a:cubicBezTo>
                  <a:cubicBezTo>
                    <a:pt x="12707" y="4902"/>
                    <a:pt x="13010" y="7688"/>
                    <a:pt x="10297" y="10070"/>
                  </a:cubicBezTo>
                  <a:cubicBezTo>
                    <a:pt x="10289" y="10078"/>
                    <a:pt x="10281" y="10086"/>
                    <a:pt x="10274" y="10095"/>
                  </a:cubicBezTo>
                  <a:cubicBezTo>
                    <a:pt x="9288" y="11266"/>
                    <a:pt x="7805" y="11913"/>
                    <a:pt x="6186" y="11913"/>
                  </a:cubicBezTo>
                  <a:cubicBezTo>
                    <a:pt x="5865" y="11913"/>
                    <a:pt x="5539" y="11888"/>
                    <a:pt x="5210" y="11836"/>
                  </a:cubicBezTo>
                  <a:cubicBezTo>
                    <a:pt x="3288" y="11531"/>
                    <a:pt x="1693" y="10355"/>
                    <a:pt x="1048" y="8766"/>
                  </a:cubicBezTo>
                  <a:cubicBezTo>
                    <a:pt x="470" y="7339"/>
                    <a:pt x="593" y="5618"/>
                    <a:pt x="1400" y="3916"/>
                  </a:cubicBezTo>
                  <a:cubicBezTo>
                    <a:pt x="2001" y="2642"/>
                    <a:pt x="3026" y="1615"/>
                    <a:pt x="4300" y="1013"/>
                  </a:cubicBezTo>
                  <a:cubicBezTo>
                    <a:pt x="5119" y="626"/>
                    <a:pt x="5939" y="457"/>
                    <a:pt x="6724" y="457"/>
                  </a:cubicBezTo>
                  <a:close/>
                  <a:moveTo>
                    <a:pt x="6726" y="1"/>
                  </a:moveTo>
                  <a:cubicBezTo>
                    <a:pt x="5879" y="1"/>
                    <a:pt x="4994" y="185"/>
                    <a:pt x="4107" y="603"/>
                  </a:cubicBezTo>
                  <a:cubicBezTo>
                    <a:pt x="2738" y="1250"/>
                    <a:pt x="1637" y="2353"/>
                    <a:pt x="990" y="3722"/>
                  </a:cubicBezTo>
                  <a:cubicBezTo>
                    <a:pt x="129" y="5539"/>
                    <a:pt x="1" y="7390"/>
                    <a:pt x="630" y="8936"/>
                  </a:cubicBezTo>
                  <a:cubicBezTo>
                    <a:pt x="1334" y="10671"/>
                    <a:pt x="3062" y="11953"/>
                    <a:pt x="5139" y="12282"/>
                  </a:cubicBezTo>
                  <a:cubicBezTo>
                    <a:pt x="5488" y="12338"/>
                    <a:pt x="5839" y="12366"/>
                    <a:pt x="6193" y="12366"/>
                  </a:cubicBezTo>
                  <a:cubicBezTo>
                    <a:pt x="7935" y="12366"/>
                    <a:pt x="9537" y="11666"/>
                    <a:pt x="10610" y="10399"/>
                  </a:cubicBezTo>
                  <a:cubicBezTo>
                    <a:pt x="13530" y="7825"/>
                    <a:pt x="13130" y="4719"/>
                    <a:pt x="11897" y="2841"/>
                  </a:cubicBezTo>
                  <a:cubicBezTo>
                    <a:pt x="10837" y="1225"/>
                    <a:pt x="8908" y="1"/>
                    <a:pt x="67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1948700" y="2684825"/>
              <a:ext cx="142550" cy="123625"/>
            </a:xfrm>
            <a:custGeom>
              <a:avLst/>
              <a:gdLst/>
              <a:ahLst/>
              <a:cxnLst/>
              <a:rect l="l" t="t" r="r" b="b"/>
              <a:pathLst>
                <a:path w="5702" h="4945" extrusionOk="0">
                  <a:moveTo>
                    <a:pt x="3088" y="448"/>
                  </a:moveTo>
                  <a:cubicBezTo>
                    <a:pt x="3443" y="448"/>
                    <a:pt x="3791" y="512"/>
                    <a:pt x="4090" y="640"/>
                  </a:cubicBezTo>
                  <a:cubicBezTo>
                    <a:pt x="4900" y="988"/>
                    <a:pt x="5199" y="1717"/>
                    <a:pt x="4911" y="2642"/>
                  </a:cubicBezTo>
                  <a:cubicBezTo>
                    <a:pt x="4910" y="2647"/>
                    <a:pt x="4908" y="2652"/>
                    <a:pt x="4908" y="2657"/>
                  </a:cubicBezTo>
                  <a:cubicBezTo>
                    <a:pt x="4674" y="3600"/>
                    <a:pt x="4021" y="4250"/>
                    <a:pt x="3116" y="4437"/>
                  </a:cubicBezTo>
                  <a:cubicBezTo>
                    <a:pt x="2941" y="4474"/>
                    <a:pt x="2766" y="4492"/>
                    <a:pt x="2593" y="4492"/>
                  </a:cubicBezTo>
                  <a:cubicBezTo>
                    <a:pt x="1909" y="4492"/>
                    <a:pt x="1269" y="4215"/>
                    <a:pt x="904" y="3736"/>
                  </a:cubicBezTo>
                  <a:cubicBezTo>
                    <a:pt x="478" y="3175"/>
                    <a:pt x="482" y="2433"/>
                    <a:pt x="912" y="1593"/>
                  </a:cubicBezTo>
                  <a:cubicBezTo>
                    <a:pt x="1343" y="818"/>
                    <a:pt x="2242" y="448"/>
                    <a:pt x="3088" y="448"/>
                  </a:cubicBezTo>
                  <a:close/>
                  <a:moveTo>
                    <a:pt x="3105" y="0"/>
                  </a:moveTo>
                  <a:cubicBezTo>
                    <a:pt x="2102" y="0"/>
                    <a:pt x="1031" y="446"/>
                    <a:pt x="512" y="1379"/>
                  </a:cubicBezTo>
                  <a:cubicBezTo>
                    <a:pt x="0" y="2378"/>
                    <a:pt x="12" y="3312"/>
                    <a:pt x="543" y="4010"/>
                  </a:cubicBezTo>
                  <a:cubicBezTo>
                    <a:pt x="994" y="4602"/>
                    <a:pt x="1774" y="4944"/>
                    <a:pt x="2601" y="4944"/>
                  </a:cubicBezTo>
                  <a:cubicBezTo>
                    <a:pt x="2803" y="4944"/>
                    <a:pt x="3007" y="4923"/>
                    <a:pt x="3206" y="4882"/>
                  </a:cubicBezTo>
                  <a:cubicBezTo>
                    <a:pt x="4289" y="4658"/>
                    <a:pt x="5068" y="3888"/>
                    <a:pt x="5344" y="2770"/>
                  </a:cubicBezTo>
                  <a:cubicBezTo>
                    <a:pt x="5701" y="1618"/>
                    <a:pt x="5300" y="667"/>
                    <a:pt x="4268" y="224"/>
                  </a:cubicBezTo>
                  <a:cubicBezTo>
                    <a:pt x="3921" y="76"/>
                    <a:pt x="3519" y="0"/>
                    <a:pt x="31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3" name="Google Shape;293;p13"/>
          <p:cNvGrpSpPr/>
          <p:nvPr/>
        </p:nvGrpSpPr>
        <p:grpSpPr>
          <a:xfrm>
            <a:off x="11063200" y="-111799"/>
            <a:ext cx="1383867" cy="916084"/>
            <a:chOff x="-409175" y="340550"/>
            <a:chExt cx="1037900" cy="687063"/>
          </a:xfrm>
        </p:grpSpPr>
        <p:sp>
          <p:nvSpPr>
            <p:cNvPr id="294" name="Google Shape;294;p13"/>
            <p:cNvSpPr/>
            <p:nvPr/>
          </p:nvSpPr>
          <p:spPr>
            <a:xfrm>
              <a:off x="227300" y="530125"/>
              <a:ext cx="133375" cy="133350"/>
            </a:xfrm>
            <a:custGeom>
              <a:avLst/>
              <a:gdLst/>
              <a:ahLst/>
              <a:cxnLst/>
              <a:rect l="l" t="t" r="r" b="b"/>
              <a:pathLst>
                <a:path w="5335" h="5334" extrusionOk="0">
                  <a:moveTo>
                    <a:pt x="2549" y="0"/>
                  </a:moveTo>
                  <a:cubicBezTo>
                    <a:pt x="1879" y="28"/>
                    <a:pt x="1241" y="294"/>
                    <a:pt x="747" y="747"/>
                  </a:cubicBezTo>
                  <a:lnTo>
                    <a:pt x="349" y="1262"/>
                  </a:lnTo>
                  <a:cubicBezTo>
                    <a:pt x="119" y="1654"/>
                    <a:pt x="0" y="2097"/>
                    <a:pt x="0" y="2549"/>
                  </a:cubicBezTo>
                  <a:lnTo>
                    <a:pt x="92" y="3227"/>
                  </a:lnTo>
                  <a:cubicBezTo>
                    <a:pt x="209" y="3651"/>
                    <a:pt x="436" y="4039"/>
                    <a:pt x="747" y="4351"/>
                  </a:cubicBezTo>
                  <a:lnTo>
                    <a:pt x="984" y="4587"/>
                  </a:lnTo>
                  <a:cubicBezTo>
                    <a:pt x="1478" y="5042"/>
                    <a:pt x="2115" y="5306"/>
                    <a:pt x="2786" y="5334"/>
                  </a:cubicBezTo>
                  <a:cubicBezTo>
                    <a:pt x="3456" y="5306"/>
                    <a:pt x="4093" y="5042"/>
                    <a:pt x="4588" y="4587"/>
                  </a:cubicBezTo>
                  <a:lnTo>
                    <a:pt x="4987" y="4072"/>
                  </a:lnTo>
                  <a:cubicBezTo>
                    <a:pt x="5215" y="3682"/>
                    <a:pt x="5334" y="3237"/>
                    <a:pt x="5334" y="2785"/>
                  </a:cubicBezTo>
                  <a:lnTo>
                    <a:pt x="5243" y="2107"/>
                  </a:lnTo>
                  <a:cubicBezTo>
                    <a:pt x="5126" y="1681"/>
                    <a:pt x="4901" y="1295"/>
                    <a:pt x="4588" y="982"/>
                  </a:cubicBezTo>
                  <a:lnTo>
                    <a:pt x="4351" y="747"/>
                  </a:lnTo>
                  <a:cubicBezTo>
                    <a:pt x="3859" y="294"/>
                    <a:pt x="3219" y="28"/>
                    <a:pt x="2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-91350" y="681250"/>
              <a:ext cx="136275" cy="139125"/>
            </a:xfrm>
            <a:custGeom>
              <a:avLst/>
              <a:gdLst/>
              <a:ahLst/>
              <a:cxnLst/>
              <a:rect l="l" t="t" r="r" b="b"/>
              <a:pathLst>
                <a:path w="5451" h="5565" extrusionOk="0">
                  <a:moveTo>
                    <a:pt x="2872" y="1"/>
                  </a:moveTo>
                  <a:cubicBezTo>
                    <a:pt x="2644" y="1"/>
                    <a:pt x="2416" y="31"/>
                    <a:pt x="2194" y="91"/>
                  </a:cubicBezTo>
                  <a:lnTo>
                    <a:pt x="1584" y="349"/>
                  </a:lnTo>
                  <a:cubicBezTo>
                    <a:pt x="1208" y="571"/>
                    <a:pt x="893" y="885"/>
                    <a:pt x="671" y="1264"/>
                  </a:cubicBezTo>
                  <a:lnTo>
                    <a:pt x="425" y="1730"/>
                  </a:lnTo>
                  <a:cubicBezTo>
                    <a:pt x="242" y="2014"/>
                    <a:pt x="138" y="2340"/>
                    <a:pt x="123" y="2678"/>
                  </a:cubicBezTo>
                  <a:cubicBezTo>
                    <a:pt x="1" y="3349"/>
                    <a:pt x="185" y="4039"/>
                    <a:pt x="624" y="4561"/>
                  </a:cubicBezTo>
                  <a:cubicBezTo>
                    <a:pt x="803" y="4837"/>
                    <a:pt x="1049" y="5063"/>
                    <a:pt x="1340" y="5217"/>
                  </a:cubicBezTo>
                  <a:lnTo>
                    <a:pt x="1948" y="5474"/>
                  </a:lnTo>
                  <a:cubicBezTo>
                    <a:pt x="2170" y="5535"/>
                    <a:pt x="2398" y="5565"/>
                    <a:pt x="2626" y="5565"/>
                  </a:cubicBezTo>
                  <a:cubicBezTo>
                    <a:pt x="2853" y="5565"/>
                    <a:pt x="3081" y="5535"/>
                    <a:pt x="3303" y="5474"/>
                  </a:cubicBezTo>
                  <a:lnTo>
                    <a:pt x="3911" y="5217"/>
                  </a:lnTo>
                  <a:cubicBezTo>
                    <a:pt x="4290" y="4995"/>
                    <a:pt x="4604" y="4680"/>
                    <a:pt x="4826" y="4303"/>
                  </a:cubicBezTo>
                  <a:lnTo>
                    <a:pt x="5072" y="3835"/>
                  </a:lnTo>
                  <a:cubicBezTo>
                    <a:pt x="5255" y="3552"/>
                    <a:pt x="5359" y="3225"/>
                    <a:pt x="5374" y="2888"/>
                  </a:cubicBezTo>
                  <a:cubicBezTo>
                    <a:pt x="5451" y="2552"/>
                    <a:pt x="5434" y="2200"/>
                    <a:pt x="5328" y="1872"/>
                  </a:cubicBezTo>
                  <a:cubicBezTo>
                    <a:pt x="5126" y="1244"/>
                    <a:pt x="4712" y="706"/>
                    <a:pt x="4158" y="349"/>
                  </a:cubicBezTo>
                  <a:lnTo>
                    <a:pt x="3549" y="91"/>
                  </a:lnTo>
                  <a:cubicBezTo>
                    <a:pt x="3328" y="31"/>
                    <a:pt x="3100" y="1"/>
                    <a:pt x="28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-409175" y="527125"/>
              <a:ext cx="133375" cy="139350"/>
            </a:xfrm>
            <a:custGeom>
              <a:avLst/>
              <a:gdLst/>
              <a:ahLst/>
              <a:cxnLst/>
              <a:rect l="l" t="t" r="r" b="b"/>
              <a:pathLst>
                <a:path w="5335" h="5574" extrusionOk="0">
                  <a:moveTo>
                    <a:pt x="2633" y="0"/>
                  </a:moveTo>
                  <a:cubicBezTo>
                    <a:pt x="2491" y="0"/>
                    <a:pt x="2349" y="16"/>
                    <a:pt x="2210" y="48"/>
                  </a:cubicBezTo>
                  <a:cubicBezTo>
                    <a:pt x="1872" y="63"/>
                    <a:pt x="1545" y="167"/>
                    <a:pt x="1262" y="350"/>
                  </a:cubicBezTo>
                  <a:lnTo>
                    <a:pt x="745" y="749"/>
                  </a:lnTo>
                  <a:cubicBezTo>
                    <a:pt x="434" y="1061"/>
                    <a:pt x="209" y="1449"/>
                    <a:pt x="92" y="1873"/>
                  </a:cubicBezTo>
                  <a:lnTo>
                    <a:pt x="0" y="2551"/>
                  </a:lnTo>
                  <a:cubicBezTo>
                    <a:pt x="0" y="3003"/>
                    <a:pt x="119" y="3446"/>
                    <a:pt x="348" y="3838"/>
                  </a:cubicBezTo>
                  <a:cubicBezTo>
                    <a:pt x="427" y="3994"/>
                    <a:pt x="506" y="4152"/>
                    <a:pt x="584" y="4309"/>
                  </a:cubicBezTo>
                  <a:cubicBezTo>
                    <a:pt x="739" y="4599"/>
                    <a:pt x="964" y="4846"/>
                    <a:pt x="1241" y="5025"/>
                  </a:cubicBezTo>
                  <a:cubicBezTo>
                    <a:pt x="1486" y="5248"/>
                    <a:pt x="1784" y="5406"/>
                    <a:pt x="2107" y="5481"/>
                  </a:cubicBezTo>
                  <a:cubicBezTo>
                    <a:pt x="2300" y="5543"/>
                    <a:pt x="2501" y="5574"/>
                    <a:pt x="2701" y="5574"/>
                  </a:cubicBezTo>
                  <a:cubicBezTo>
                    <a:pt x="2843" y="5574"/>
                    <a:pt x="2985" y="5558"/>
                    <a:pt x="3125" y="5527"/>
                  </a:cubicBezTo>
                  <a:cubicBezTo>
                    <a:pt x="3461" y="5511"/>
                    <a:pt x="3788" y="5406"/>
                    <a:pt x="4072" y="5224"/>
                  </a:cubicBezTo>
                  <a:lnTo>
                    <a:pt x="4587" y="4826"/>
                  </a:lnTo>
                  <a:cubicBezTo>
                    <a:pt x="4899" y="4513"/>
                    <a:pt x="5126" y="4126"/>
                    <a:pt x="5243" y="3701"/>
                  </a:cubicBezTo>
                  <a:lnTo>
                    <a:pt x="5334" y="3024"/>
                  </a:lnTo>
                  <a:cubicBezTo>
                    <a:pt x="5334" y="2571"/>
                    <a:pt x="5214" y="2127"/>
                    <a:pt x="4985" y="1737"/>
                  </a:cubicBezTo>
                  <a:cubicBezTo>
                    <a:pt x="4907" y="1579"/>
                    <a:pt x="4827" y="1423"/>
                    <a:pt x="4749" y="1265"/>
                  </a:cubicBezTo>
                  <a:cubicBezTo>
                    <a:pt x="4594" y="974"/>
                    <a:pt x="4369" y="728"/>
                    <a:pt x="4093" y="550"/>
                  </a:cubicBezTo>
                  <a:cubicBezTo>
                    <a:pt x="3849" y="325"/>
                    <a:pt x="3549" y="167"/>
                    <a:pt x="3226" y="94"/>
                  </a:cubicBezTo>
                  <a:cubicBezTo>
                    <a:pt x="3033" y="32"/>
                    <a:pt x="2833" y="0"/>
                    <a:pt x="26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-22850" y="340550"/>
              <a:ext cx="133750" cy="127550"/>
            </a:xfrm>
            <a:custGeom>
              <a:avLst/>
              <a:gdLst/>
              <a:ahLst/>
              <a:cxnLst/>
              <a:rect l="l" t="t" r="r" b="b"/>
              <a:pathLst>
                <a:path w="5350" h="5102" extrusionOk="0">
                  <a:moveTo>
                    <a:pt x="2480" y="0"/>
                  </a:moveTo>
                  <a:cubicBezTo>
                    <a:pt x="2168" y="0"/>
                    <a:pt x="1859" y="75"/>
                    <a:pt x="1582" y="222"/>
                  </a:cubicBezTo>
                  <a:cubicBezTo>
                    <a:pt x="959" y="454"/>
                    <a:pt x="467" y="946"/>
                    <a:pt x="235" y="1569"/>
                  </a:cubicBezTo>
                  <a:cubicBezTo>
                    <a:pt x="75" y="1871"/>
                    <a:pt x="0" y="2210"/>
                    <a:pt x="15" y="2551"/>
                  </a:cubicBezTo>
                  <a:cubicBezTo>
                    <a:pt x="46" y="2777"/>
                    <a:pt x="75" y="3002"/>
                    <a:pt x="106" y="3229"/>
                  </a:cubicBezTo>
                  <a:cubicBezTo>
                    <a:pt x="224" y="3655"/>
                    <a:pt x="449" y="4041"/>
                    <a:pt x="762" y="4353"/>
                  </a:cubicBezTo>
                  <a:lnTo>
                    <a:pt x="1277" y="4752"/>
                  </a:lnTo>
                  <a:cubicBezTo>
                    <a:pt x="1664" y="4979"/>
                    <a:pt x="2106" y="5099"/>
                    <a:pt x="2555" y="5099"/>
                  </a:cubicBezTo>
                  <a:cubicBezTo>
                    <a:pt x="2558" y="5099"/>
                    <a:pt x="2561" y="5099"/>
                    <a:pt x="2564" y="5099"/>
                  </a:cubicBezTo>
                  <a:lnTo>
                    <a:pt x="2800" y="5099"/>
                  </a:lnTo>
                  <a:cubicBezTo>
                    <a:pt x="2830" y="5101"/>
                    <a:pt x="2860" y="5102"/>
                    <a:pt x="2890" y="5102"/>
                  </a:cubicBezTo>
                  <a:cubicBezTo>
                    <a:pt x="3201" y="5102"/>
                    <a:pt x="3507" y="5025"/>
                    <a:pt x="3782" y="4881"/>
                  </a:cubicBezTo>
                  <a:cubicBezTo>
                    <a:pt x="4712" y="4473"/>
                    <a:pt x="5321" y="3565"/>
                    <a:pt x="5349" y="2551"/>
                  </a:cubicBezTo>
                  <a:cubicBezTo>
                    <a:pt x="5318" y="2326"/>
                    <a:pt x="5287" y="2099"/>
                    <a:pt x="5258" y="1874"/>
                  </a:cubicBezTo>
                  <a:cubicBezTo>
                    <a:pt x="5140" y="1448"/>
                    <a:pt x="4914" y="1060"/>
                    <a:pt x="4602" y="749"/>
                  </a:cubicBezTo>
                  <a:lnTo>
                    <a:pt x="4087" y="351"/>
                  </a:lnTo>
                  <a:cubicBezTo>
                    <a:pt x="3696" y="123"/>
                    <a:pt x="3252" y="2"/>
                    <a:pt x="2800" y="2"/>
                  </a:cubicBezTo>
                  <a:lnTo>
                    <a:pt x="2564" y="2"/>
                  </a:lnTo>
                  <a:cubicBezTo>
                    <a:pt x="2536" y="1"/>
                    <a:pt x="2508" y="0"/>
                    <a:pt x="2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477500" y="681850"/>
              <a:ext cx="151225" cy="137975"/>
            </a:xfrm>
            <a:custGeom>
              <a:avLst/>
              <a:gdLst/>
              <a:ahLst/>
              <a:cxnLst/>
              <a:rect l="l" t="t" r="r" b="b"/>
              <a:pathLst>
                <a:path w="6049" h="5519" extrusionOk="0">
                  <a:moveTo>
                    <a:pt x="2690" y="1"/>
                  </a:moveTo>
                  <a:cubicBezTo>
                    <a:pt x="1794" y="1"/>
                    <a:pt x="951" y="462"/>
                    <a:pt x="470" y="1237"/>
                  </a:cubicBezTo>
                  <a:cubicBezTo>
                    <a:pt x="157" y="1827"/>
                    <a:pt x="0" y="2544"/>
                    <a:pt x="212" y="3200"/>
                  </a:cubicBezTo>
                  <a:cubicBezTo>
                    <a:pt x="298" y="3404"/>
                    <a:pt x="385" y="3606"/>
                    <a:pt x="470" y="3810"/>
                  </a:cubicBezTo>
                  <a:cubicBezTo>
                    <a:pt x="691" y="4186"/>
                    <a:pt x="1006" y="4501"/>
                    <a:pt x="1384" y="4723"/>
                  </a:cubicBezTo>
                  <a:lnTo>
                    <a:pt x="2092" y="5196"/>
                  </a:lnTo>
                  <a:cubicBezTo>
                    <a:pt x="2376" y="5380"/>
                    <a:pt x="2702" y="5484"/>
                    <a:pt x="3040" y="5499"/>
                  </a:cubicBezTo>
                  <a:cubicBezTo>
                    <a:pt x="3145" y="5512"/>
                    <a:pt x="3250" y="5518"/>
                    <a:pt x="3355" y="5518"/>
                  </a:cubicBezTo>
                  <a:cubicBezTo>
                    <a:pt x="4252" y="5518"/>
                    <a:pt x="5097" y="5057"/>
                    <a:pt x="5579" y="4283"/>
                  </a:cubicBezTo>
                  <a:cubicBezTo>
                    <a:pt x="5892" y="3691"/>
                    <a:pt x="6048" y="2975"/>
                    <a:pt x="5836" y="2318"/>
                  </a:cubicBezTo>
                  <a:lnTo>
                    <a:pt x="5580" y="1709"/>
                  </a:lnTo>
                  <a:cubicBezTo>
                    <a:pt x="5358" y="1331"/>
                    <a:pt x="5044" y="1016"/>
                    <a:pt x="4665" y="795"/>
                  </a:cubicBezTo>
                  <a:lnTo>
                    <a:pt x="3956" y="322"/>
                  </a:lnTo>
                  <a:cubicBezTo>
                    <a:pt x="3674" y="139"/>
                    <a:pt x="3346" y="35"/>
                    <a:pt x="3009" y="20"/>
                  </a:cubicBezTo>
                  <a:cubicBezTo>
                    <a:pt x="2902" y="7"/>
                    <a:pt x="2796" y="1"/>
                    <a:pt x="2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273150" y="900188"/>
              <a:ext cx="164275" cy="127425"/>
            </a:xfrm>
            <a:custGeom>
              <a:avLst/>
              <a:gdLst/>
              <a:ahLst/>
              <a:cxnLst/>
              <a:rect l="l" t="t" r="r" b="b"/>
              <a:pathLst>
                <a:path w="6571" h="5097" extrusionOk="0">
                  <a:moveTo>
                    <a:pt x="3286" y="1"/>
                  </a:moveTo>
                  <a:cubicBezTo>
                    <a:pt x="5" y="1"/>
                    <a:pt x="0" y="5097"/>
                    <a:pt x="3286" y="5097"/>
                  </a:cubicBezTo>
                  <a:cubicBezTo>
                    <a:pt x="6566" y="5097"/>
                    <a:pt x="6570" y="1"/>
                    <a:pt x="3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3308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2"/>
          <p:cNvSpPr/>
          <p:nvPr/>
        </p:nvSpPr>
        <p:spPr>
          <a:xfrm rot="-4900818">
            <a:off x="-1283491" y="2470611"/>
            <a:ext cx="2570529" cy="1560904"/>
          </a:xfrm>
          <a:custGeom>
            <a:avLst/>
            <a:gdLst/>
            <a:ahLst/>
            <a:cxnLst/>
            <a:rect l="l" t="t" r="r" b="b"/>
            <a:pathLst>
              <a:path w="77114" h="46826" extrusionOk="0">
                <a:moveTo>
                  <a:pt x="59443" y="1"/>
                </a:moveTo>
                <a:cubicBezTo>
                  <a:pt x="56093" y="1"/>
                  <a:pt x="52760" y="1656"/>
                  <a:pt x="49611" y="2728"/>
                </a:cubicBezTo>
                <a:cubicBezTo>
                  <a:pt x="47229" y="3569"/>
                  <a:pt x="44829" y="4363"/>
                  <a:pt x="42382" y="5004"/>
                </a:cubicBezTo>
                <a:cubicBezTo>
                  <a:pt x="39345" y="5759"/>
                  <a:pt x="36166" y="6422"/>
                  <a:pt x="33013" y="6422"/>
                </a:cubicBezTo>
                <a:cubicBezTo>
                  <a:pt x="31332" y="6422"/>
                  <a:pt x="29659" y="6234"/>
                  <a:pt x="28018" y="5770"/>
                </a:cubicBezTo>
                <a:cubicBezTo>
                  <a:pt x="25810" y="5128"/>
                  <a:pt x="23744" y="4083"/>
                  <a:pt x="21542" y="3414"/>
                </a:cubicBezTo>
                <a:cubicBezTo>
                  <a:pt x="19896" y="2870"/>
                  <a:pt x="18166" y="2606"/>
                  <a:pt x="16438" y="2606"/>
                </a:cubicBezTo>
                <a:cubicBezTo>
                  <a:pt x="9965" y="2606"/>
                  <a:pt x="3503" y="6294"/>
                  <a:pt x="1436" y="12704"/>
                </a:cubicBezTo>
                <a:cubicBezTo>
                  <a:pt x="1" y="16931"/>
                  <a:pt x="1255" y="21435"/>
                  <a:pt x="2771" y="25492"/>
                </a:cubicBezTo>
                <a:cubicBezTo>
                  <a:pt x="6485" y="35429"/>
                  <a:pt x="14986" y="37636"/>
                  <a:pt x="21884" y="37636"/>
                </a:cubicBezTo>
                <a:cubicBezTo>
                  <a:pt x="26300" y="37636"/>
                  <a:pt x="30058" y="36731"/>
                  <a:pt x="31483" y="36372"/>
                </a:cubicBezTo>
                <a:cubicBezTo>
                  <a:pt x="33068" y="35964"/>
                  <a:pt x="34530" y="35782"/>
                  <a:pt x="35900" y="35782"/>
                </a:cubicBezTo>
                <a:cubicBezTo>
                  <a:pt x="43041" y="35782"/>
                  <a:pt x="47667" y="40741"/>
                  <a:pt x="53977" y="44670"/>
                </a:cubicBezTo>
                <a:cubicBezTo>
                  <a:pt x="56639" y="46163"/>
                  <a:pt x="59185" y="46826"/>
                  <a:pt x="61547" y="46826"/>
                </a:cubicBezTo>
                <a:cubicBezTo>
                  <a:pt x="70552" y="46826"/>
                  <a:pt x="76886" y="37201"/>
                  <a:pt x="76834" y="27287"/>
                </a:cubicBezTo>
                <a:cubicBezTo>
                  <a:pt x="77113" y="16960"/>
                  <a:pt x="72399" y="5312"/>
                  <a:pt x="62724" y="608"/>
                </a:cubicBezTo>
                <a:cubicBezTo>
                  <a:pt x="61633" y="177"/>
                  <a:pt x="60537" y="1"/>
                  <a:pt x="59443" y="1"/>
                </a:cubicBezTo>
                <a:close/>
              </a:path>
            </a:pathLst>
          </a:custGeom>
          <a:solidFill>
            <a:srgbClr val="99ABB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9" name="Google Shape;499;p22"/>
          <p:cNvSpPr txBox="1">
            <a:spLocks noGrp="1"/>
          </p:cNvSpPr>
          <p:nvPr>
            <p:ph type="title"/>
          </p:nvPr>
        </p:nvSpPr>
        <p:spPr>
          <a:xfrm>
            <a:off x="960000" y="7965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22"/>
          <p:cNvSpPr txBox="1">
            <a:spLocks noGrp="1"/>
          </p:cNvSpPr>
          <p:nvPr>
            <p:ph type="subTitle" idx="1"/>
          </p:nvPr>
        </p:nvSpPr>
        <p:spPr>
          <a:xfrm>
            <a:off x="6424000" y="3471133"/>
            <a:ext cx="35628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22"/>
          <p:cNvSpPr txBox="1">
            <a:spLocks noGrp="1"/>
          </p:cNvSpPr>
          <p:nvPr>
            <p:ph type="subTitle" idx="2"/>
          </p:nvPr>
        </p:nvSpPr>
        <p:spPr>
          <a:xfrm>
            <a:off x="2205167" y="3471133"/>
            <a:ext cx="35628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22"/>
          <p:cNvSpPr txBox="1">
            <a:spLocks noGrp="1"/>
          </p:cNvSpPr>
          <p:nvPr>
            <p:ph type="subTitle" idx="3"/>
          </p:nvPr>
        </p:nvSpPr>
        <p:spPr>
          <a:xfrm>
            <a:off x="2205167" y="2999167"/>
            <a:ext cx="3562800" cy="5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03" name="Google Shape;503;p22"/>
          <p:cNvSpPr txBox="1">
            <a:spLocks noGrp="1"/>
          </p:cNvSpPr>
          <p:nvPr>
            <p:ph type="subTitle" idx="4"/>
          </p:nvPr>
        </p:nvSpPr>
        <p:spPr>
          <a:xfrm>
            <a:off x="6424020" y="2999167"/>
            <a:ext cx="3562800" cy="5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04" name="Google Shape;504;p22"/>
          <p:cNvSpPr/>
          <p:nvPr/>
        </p:nvSpPr>
        <p:spPr>
          <a:xfrm rot="7584480">
            <a:off x="9438709" y="5619474"/>
            <a:ext cx="3369083" cy="2335225"/>
          </a:xfrm>
          <a:custGeom>
            <a:avLst/>
            <a:gdLst/>
            <a:ahLst/>
            <a:cxnLst/>
            <a:rect l="l" t="t" r="r" b="b"/>
            <a:pathLst>
              <a:path w="91142" h="63177" extrusionOk="0">
                <a:moveTo>
                  <a:pt x="43435" y="1"/>
                </a:moveTo>
                <a:cubicBezTo>
                  <a:pt x="36985" y="1"/>
                  <a:pt x="30746" y="2635"/>
                  <a:pt x="25118" y="5641"/>
                </a:cubicBezTo>
                <a:cubicBezTo>
                  <a:pt x="12729" y="12576"/>
                  <a:pt x="0" y="28782"/>
                  <a:pt x="6166" y="43479"/>
                </a:cubicBezTo>
                <a:cubicBezTo>
                  <a:pt x="7904" y="47372"/>
                  <a:pt x="12010" y="49242"/>
                  <a:pt x="16051" y="49681"/>
                </a:cubicBezTo>
                <a:cubicBezTo>
                  <a:pt x="23026" y="50677"/>
                  <a:pt x="30581" y="50323"/>
                  <a:pt x="36653" y="54454"/>
                </a:cubicBezTo>
                <a:cubicBezTo>
                  <a:pt x="40450" y="56870"/>
                  <a:pt x="43858" y="59982"/>
                  <a:pt x="48117" y="61596"/>
                </a:cubicBezTo>
                <a:cubicBezTo>
                  <a:pt x="50777" y="62668"/>
                  <a:pt x="53584" y="63177"/>
                  <a:pt x="56383" y="63177"/>
                </a:cubicBezTo>
                <a:cubicBezTo>
                  <a:pt x="64014" y="63177"/>
                  <a:pt x="71585" y="59397"/>
                  <a:pt x="75938" y="52942"/>
                </a:cubicBezTo>
                <a:cubicBezTo>
                  <a:pt x="91141" y="30432"/>
                  <a:pt x="70024" y="3438"/>
                  <a:pt x="46141" y="160"/>
                </a:cubicBezTo>
                <a:cubicBezTo>
                  <a:pt x="45236" y="52"/>
                  <a:pt x="44333" y="1"/>
                  <a:pt x="434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5" name="Google Shape;505;p22"/>
          <p:cNvSpPr/>
          <p:nvPr/>
        </p:nvSpPr>
        <p:spPr>
          <a:xfrm rot="6123888">
            <a:off x="10332560" y="5351165"/>
            <a:ext cx="3088701" cy="2246992"/>
          </a:xfrm>
          <a:custGeom>
            <a:avLst/>
            <a:gdLst/>
            <a:ahLst/>
            <a:cxnLst/>
            <a:rect l="l" t="t" r="r" b="b"/>
            <a:pathLst>
              <a:path w="83554" h="60791" extrusionOk="0">
                <a:moveTo>
                  <a:pt x="41890" y="565"/>
                </a:moveTo>
                <a:cubicBezTo>
                  <a:pt x="54814" y="565"/>
                  <a:pt x="68083" y="7199"/>
                  <a:pt x="75516" y="17568"/>
                </a:cubicBezTo>
                <a:cubicBezTo>
                  <a:pt x="81732" y="26236"/>
                  <a:pt x="82955" y="36330"/>
                  <a:pt x="78960" y="45990"/>
                </a:cubicBezTo>
                <a:cubicBezTo>
                  <a:pt x="75413" y="54578"/>
                  <a:pt x="66662" y="60223"/>
                  <a:pt x="57607" y="60223"/>
                </a:cubicBezTo>
                <a:cubicBezTo>
                  <a:pt x="56321" y="60223"/>
                  <a:pt x="55029" y="60110"/>
                  <a:pt x="53745" y="59874"/>
                </a:cubicBezTo>
                <a:cubicBezTo>
                  <a:pt x="50703" y="59383"/>
                  <a:pt x="47845" y="58105"/>
                  <a:pt x="45082" y="56869"/>
                </a:cubicBezTo>
                <a:cubicBezTo>
                  <a:pt x="43797" y="56295"/>
                  <a:pt x="42470" y="55701"/>
                  <a:pt x="41144" y="55194"/>
                </a:cubicBezTo>
                <a:cubicBezTo>
                  <a:pt x="38306" y="54010"/>
                  <a:pt x="35364" y="53638"/>
                  <a:pt x="32402" y="53638"/>
                </a:cubicBezTo>
                <a:cubicBezTo>
                  <a:pt x="29871" y="53638"/>
                  <a:pt x="27326" y="53910"/>
                  <a:pt x="24819" y="54177"/>
                </a:cubicBezTo>
                <a:cubicBezTo>
                  <a:pt x="23194" y="54351"/>
                  <a:pt x="21511" y="54530"/>
                  <a:pt x="19869" y="54628"/>
                </a:cubicBezTo>
                <a:cubicBezTo>
                  <a:pt x="19322" y="54680"/>
                  <a:pt x="18785" y="54705"/>
                  <a:pt x="18261" y="54705"/>
                </a:cubicBezTo>
                <a:cubicBezTo>
                  <a:pt x="14324" y="54705"/>
                  <a:pt x="11076" y="53269"/>
                  <a:pt x="9199" y="50654"/>
                </a:cubicBezTo>
                <a:cubicBezTo>
                  <a:pt x="0" y="37178"/>
                  <a:pt x="10055" y="18862"/>
                  <a:pt x="20130" y="10164"/>
                </a:cubicBezTo>
                <a:cubicBezTo>
                  <a:pt x="25066" y="6070"/>
                  <a:pt x="31725" y="1287"/>
                  <a:pt x="39466" y="644"/>
                </a:cubicBezTo>
                <a:cubicBezTo>
                  <a:pt x="40272" y="592"/>
                  <a:pt x="41080" y="565"/>
                  <a:pt x="41890" y="565"/>
                </a:cubicBezTo>
                <a:close/>
                <a:moveTo>
                  <a:pt x="41882" y="0"/>
                </a:moveTo>
                <a:cubicBezTo>
                  <a:pt x="41060" y="0"/>
                  <a:pt x="40240" y="27"/>
                  <a:pt x="39422" y="80"/>
                </a:cubicBezTo>
                <a:cubicBezTo>
                  <a:pt x="31518" y="737"/>
                  <a:pt x="24767" y="5580"/>
                  <a:pt x="19763" y="9732"/>
                </a:cubicBezTo>
                <a:cubicBezTo>
                  <a:pt x="14026" y="14685"/>
                  <a:pt x="9178" y="21825"/>
                  <a:pt x="6790" y="28832"/>
                </a:cubicBezTo>
                <a:cubicBezTo>
                  <a:pt x="4790" y="34706"/>
                  <a:pt x="3503" y="43315"/>
                  <a:pt x="8734" y="50976"/>
                </a:cubicBezTo>
                <a:lnTo>
                  <a:pt x="8738" y="50980"/>
                </a:lnTo>
                <a:cubicBezTo>
                  <a:pt x="10723" y="53751"/>
                  <a:pt x="14139" y="55272"/>
                  <a:pt x="18256" y="55272"/>
                </a:cubicBezTo>
                <a:cubicBezTo>
                  <a:pt x="18796" y="55272"/>
                  <a:pt x="19348" y="55245"/>
                  <a:pt x="19911" y="55192"/>
                </a:cubicBezTo>
                <a:cubicBezTo>
                  <a:pt x="21558" y="55095"/>
                  <a:pt x="23247" y="54914"/>
                  <a:pt x="24880" y="54739"/>
                </a:cubicBezTo>
                <a:cubicBezTo>
                  <a:pt x="27364" y="54474"/>
                  <a:pt x="29887" y="54205"/>
                  <a:pt x="32391" y="54205"/>
                </a:cubicBezTo>
                <a:cubicBezTo>
                  <a:pt x="35296" y="54205"/>
                  <a:pt x="38174" y="54567"/>
                  <a:pt x="40934" y="55719"/>
                </a:cubicBezTo>
                <a:cubicBezTo>
                  <a:pt x="42253" y="56225"/>
                  <a:pt x="43574" y="56815"/>
                  <a:pt x="44851" y="57386"/>
                </a:cubicBezTo>
                <a:cubicBezTo>
                  <a:pt x="47648" y="58636"/>
                  <a:pt x="50539" y="59930"/>
                  <a:pt x="53649" y="60432"/>
                </a:cubicBezTo>
                <a:cubicBezTo>
                  <a:pt x="54965" y="60674"/>
                  <a:pt x="56289" y="60791"/>
                  <a:pt x="57607" y="60791"/>
                </a:cubicBezTo>
                <a:cubicBezTo>
                  <a:pt x="59151" y="60791"/>
                  <a:pt x="60685" y="60630"/>
                  <a:pt x="62188" y="60323"/>
                </a:cubicBezTo>
                <a:cubicBezTo>
                  <a:pt x="69719" y="58782"/>
                  <a:pt x="76454" y="53541"/>
                  <a:pt x="79482" y="46206"/>
                </a:cubicBezTo>
                <a:cubicBezTo>
                  <a:pt x="83554" y="36360"/>
                  <a:pt x="82310" y="26070"/>
                  <a:pt x="75976" y="17237"/>
                </a:cubicBezTo>
                <a:cubicBezTo>
                  <a:pt x="68439" y="6725"/>
                  <a:pt x="54988" y="0"/>
                  <a:pt x="418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06" name="Google Shape;506;p22"/>
          <p:cNvGrpSpPr/>
          <p:nvPr/>
        </p:nvGrpSpPr>
        <p:grpSpPr>
          <a:xfrm>
            <a:off x="8638533" y="6190400"/>
            <a:ext cx="1578000" cy="757200"/>
            <a:chOff x="6478900" y="4642800"/>
            <a:chExt cx="1183500" cy="567900"/>
          </a:xfrm>
        </p:grpSpPr>
        <p:sp>
          <p:nvSpPr>
            <p:cNvPr id="507" name="Google Shape;507;p22"/>
            <p:cNvSpPr/>
            <p:nvPr/>
          </p:nvSpPr>
          <p:spPr>
            <a:xfrm>
              <a:off x="6478900" y="5083275"/>
              <a:ext cx="164325" cy="127425"/>
            </a:xfrm>
            <a:custGeom>
              <a:avLst/>
              <a:gdLst/>
              <a:ahLst/>
              <a:cxnLst/>
              <a:rect l="l" t="t" r="r" b="b"/>
              <a:pathLst>
                <a:path w="6573" h="5097" extrusionOk="0">
                  <a:moveTo>
                    <a:pt x="3286" y="1"/>
                  </a:moveTo>
                  <a:cubicBezTo>
                    <a:pt x="7" y="1"/>
                    <a:pt x="1" y="5097"/>
                    <a:pt x="3286" y="5097"/>
                  </a:cubicBezTo>
                  <a:cubicBezTo>
                    <a:pt x="6566" y="5097"/>
                    <a:pt x="6572" y="1"/>
                    <a:pt x="3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6488838" y="4853950"/>
              <a:ext cx="164300" cy="127425"/>
            </a:xfrm>
            <a:custGeom>
              <a:avLst/>
              <a:gdLst/>
              <a:ahLst/>
              <a:cxnLst/>
              <a:rect l="l" t="t" r="r" b="b"/>
              <a:pathLst>
                <a:path w="6572" h="5097" extrusionOk="0">
                  <a:moveTo>
                    <a:pt x="3286" y="1"/>
                  </a:moveTo>
                  <a:cubicBezTo>
                    <a:pt x="7" y="1"/>
                    <a:pt x="0" y="5097"/>
                    <a:pt x="3286" y="5097"/>
                  </a:cubicBezTo>
                  <a:cubicBezTo>
                    <a:pt x="6565" y="5097"/>
                    <a:pt x="6572" y="1"/>
                    <a:pt x="3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7528300" y="4796538"/>
              <a:ext cx="134100" cy="127425"/>
            </a:xfrm>
            <a:custGeom>
              <a:avLst/>
              <a:gdLst/>
              <a:ahLst/>
              <a:cxnLst/>
              <a:rect l="l" t="t" r="r" b="b"/>
              <a:pathLst>
                <a:path w="5364" h="5097" extrusionOk="0">
                  <a:moveTo>
                    <a:pt x="2528" y="0"/>
                  </a:moveTo>
                  <a:cubicBezTo>
                    <a:pt x="1517" y="0"/>
                    <a:pt x="604" y="620"/>
                    <a:pt x="235" y="1566"/>
                  </a:cubicBezTo>
                  <a:cubicBezTo>
                    <a:pt x="75" y="1868"/>
                    <a:pt x="0" y="2207"/>
                    <a:pt x="15" y="2548"/>
                  </a:cubicBezTo>
                  <a:lnTo>
                    <a:pt x="106" y="3226"/>
                  </a:lnTo>
                  <a:cubicBezTo>
                    <a:pt x="224" y="3652"/>
                    <a:pt x="450" y="4038"/>
                    <a:pt x="762" y="4350"/>
                  </a:cubicBezTo>
                  <a:lnTo>
                    <a:pt x="1277" y="4749"/>
                  </a:lnTo>
                  <a:cubicBezTo>
                    <a:pt x="1666" y="4976"/>
                    <a:pt x="2106" y="5097"/>
                    <a:pt x="2555" y="5097"/>
                  </a:cubicBezTo>
                  <a:cubicBezTo>
                    <a:pt x="2558" y="5097"/>
                    <a:pt x="2561" y="5097"/>
                    <a:pt x="2564" y="5097"/>
                  </a:cubicBezTo>
                  <a:lnTo>
                    <a:pt x="2800" y="5097"/>
                  </a:lnTo>
                  <a:cubicBezTo>
                    <a:pt x="2813" y="5097"/>
                    <a:pt x="2826" y="5097"/>
                    <a:pt x="2839" y="5097"/>
                  </a:cubicBezTo>
                  <a:cubicBezTo>
                    <a:pt x="3851" y="5097"/>
                    <a:pt x="4762" y="4474"/>
                    <a:pt x="5129" y="3529"/>
                  </a:cubicBezTo>
                  <a:cubicBezTo>
                    <a:pt x="5289" y="3228"/>
                    <a:pt x="5364" y="2889"/>
                    <a:pt x="5349" y="2548"/>
                  </a:cubicBezTo>
                  <a:lnTo>
                    <a:pt x="5258" y="1873"/>
                  </a:lnTo>
                  <a:cubicBezTo>
                    <a:pt x="5140" y="1447"/>
                    <a:pt x="4915" y="1059"/>
                    <a:pt x="4602" y="747"/>
                  </a:cubicBezTo>
                  <a:lnTo>
                    <a:pt x="4087" y="350"/>
                  </a:lnTo>
                  <a:cubicBezTo>
                    <a:pt x="3697" y="120"/>
                    <a:pt x="3254" y="1"/>
                    <a:pt x="2800" y="1"/>
                  </a:cubicBezTo>
                  <a:lnTo>
                    <a:pt x="2564" y="1"/>
                  </a:lnTo>
                  <a:cubicBezTo>
                    <a:pt x="2552" y="0"/>
                    <a:pt x="2540" y="0"/>
                    <a:pt x="2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7046975" y="4793575"/>
              <a:ext cx="133375" cy="133350"/>
            </a:xfrm>
            <a:custGeom>
              <a:avLst/>
              <a:gdLst/>
              <a:ahLst/>
              <a:cxnLst/>
              <a:rect l="l" t="t" r="r" b="b"/>
              <a:pathLst>
                <a:path w="5335" h="5334" extrusionOk="0">
                  <a:moveTo>
                    <a:pt x="2549" y="0"/>
                  </a:moveTo>
                  <a:cubicBezTo>
                    <a:pt x="1879" y="28"/>
                    <a:pt x="1241" y="294"/>
                    <a:pt x="747" y="747"/>
                  </a:cubicBezTo>
                  <a:lnTo>
                    <a:pt x="349" y="1262"/>
                  </a:lnTo>
                  <a:cubicBezTo>
                    <a:pt x="119" y="1654"/>
                    <a:pt x="0" y="2097"/>
                    <a:pt x="0" y="2549"/>
                  </a:cubicBezTo>
                  <a:lnTo>
                    <a:pt x="92" y="3227"/>
                  </a:lnTo>
                  <a:cubicBezTo>
                    <a:pt x="209" y="3651"/>
                    <a:pt x="436" y="4039"/>
                    <a:pt x="747" y="4351"/>
                  </a:cubicBezTo>
                  <a:lnTo>
                    <a:pt x="984" y="4587"/>
                  </a:lnTo>
                  <a:cubicBezTo>
                    <a:pt x="1478" y="5042"/>
                    <a:pt x="2115" y="5306"/>
                    <a:pt x="2786" y="5334"/>
                  </a:cubicBezTo>
                  <a:cubicBezTo>
                    <a:pt x="3456" y="5306"/>
                    <a:pt x="4093" y="5042"/>
                    <a:pt x="4588" y="4587"/>
                  </a:cubicBezTo>
                  <a:lnTo>
                    <a:pt x="4987" y="4072"/>
                  </a:lnTo>
                  <a:cubicBezTo>
                    <a:pt x="5215" y="3682"/>
                    <a:pt x="5334" y="3237"/>
                    <a:pt x="5334" y="2785"/>
                  </a:cubicBezTo>
                  <a:lnTo>
                    <a:pt x="5243" y="2107"/>
                  </a:lnTo>
                  <a:cubicBezTo>
                    <a:pt x="5126" y="1681"/>
                    <a:pt x="4901" y="1295"/>
                    <a:pt x="4588" y="982"/>
                  </a:cubicBezTo>
                  <a:lnTo>
                    <a:pt x="4351" y="747"/>
                  </a:lnTo>
                  <a:cubicBezTo>
                    <a:pt x="3859" y="294"/>
                    <a:pt x="3219" y="28"/>
                    <a:pt x="2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6735875" y="4714825"/>
              <a:ext cx="136275" cy="139125"/>
            </a:xfrm>
            <a:custGeom>
              <a:avLst/>
              <a:gdLst/>
              <a:ahLst/>
              <a:cxnLst/>
              <a:rect l="l" t="t" r="r" b="b"/>
              <a:pathLst>
                <a:path w="5451" h="5565" extrusionOk="0">
                  <a:moveTo>
                    <a:pt x="2872" y="1"/>
                  </a:moveTo>
                  <a:cubicBezTo>
                    <a:pt x="2644" y="1"/>
                    <a:pt x="2416" y="31"/>
                    <a:pt x="2194" y="91"/>
                  </a:cubicBezTo>
                  <a:lnTo>
                    <a:pt x="1584" y="349"/>
                  </a:lnTo>
                  <a:cubicBezTo>
                    <a:pt x="1208" y="571"/>
                    <a:pt x="893" y="885"/>
                    <a:pt x="671" y="1264"/>
                  </a:cubicBezTo>
                  <a:lnTo>
                    <a:pt x="425" y="1730"/>
                  </a:lnTo>
                  <a:cubicBezTo>
                    <a:pt x="242" y="2014"/>
                    <a:pt x="138" y="2340"/>
                    <a:pt x="123" y="2678"/>
                  </a:cubicBezTo>
                  <a:cubicBezTo>
                    <a:pt x="1" y="3349"/>
                    <a:pt x="185" y="4039"/>
                    <a:pt x="624" y="4561"/>
                  </a:cubicBezTo>
                  <a:cubicBezTo>
                    <a:pt x="803" y="4837"/>
                    <a:pt x="1049" y="5063"/>
                    <a:pt x="1340" y="5217"/>
                  </a:cubicBezTo>
                  <a:lnTo>
                    <a:pt x="1948" y="5474"/>
                  </a:lnTo>
                  <a:cubicBezTo>
                    <a:pt x="2170" y="5535"/>
                    <a:pt x="2398" y="5565"/>
                    <a:pt x="2626" y="5565"/>
                  </a:cubicBezTo>
                  <a:cubicBezTo>
                    <a:pt x="2853" y="5565"/>
                    <a:pt x="3081" y="5535"/>
                    <a:pt x="3303" y="5474"/>
                  </a:cubicBezTo>
                  <a:lnTo>
                    <a:pt x="3911" y="5217"/>
                  </a:lnTo>
                  <a:cubicBezTo>
                    <a:pt x="4290" y="4995"/>
                    <a:pt x="4604" y="4680"/>
                    <a:pt x="4826" y="4303"/>
                  </a:cubicBezTo>
                  <a:lnTo>
                    <a:pt x="5072" y="3835"/>
                  </a:lnTo>
                  <a:cubicBezTo>
                    <a:pt x="5255" y="3552"/>
                    <a:pt x="5359" y="3225"/>
                    <a:pt x="5374" y="2888"/>
                  </a:cubicBezTo>
                  <a:cubicBezTo>
                    <a:pt x="5451" y="2552"/>
                    <a:pt x="5434" y="2200"/>
                    <a:pt x="5328" y="1872"/>
                  </a:cubicBezTo>
                  <a:cubicBezTo>
                    <a:pt x="5126" y="1244"/>
                    <a:pt x="4712" y="706"/>
                    <a:pt x="4158" y="349"/>
                  </a:cubicBezTo>
                  <a:lnTo>
                    <a:pt x="3549" y="91"/>
                  </a:lnTo>
                  <a:cubicBezTo>
                    <a:pt x="3328" y="31"/>
                    <a:pt x="3100" y="1"/>
                    <a:pt x="28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22"/>
            <p:cNvSpPr/>
            <p:nvPr/>
          </p:nvSpPr>
          <p:spPr>
            <a:xfrm>
              <a:off x="6761988" y="4986413"/>
              <a:ext cx="133375" cy="139350"/>
            </a:xfrm>
            <a:custGeom>
              <a:avLst/>
              <a:gdLst/>
              <a:ahLst/>
              <a:cxnLst/>
              <a:rect l="l" t="t" r="r" b="b"/>
              <a:pathLst>
                <a:path w="5335" h="5574" extrusionOk="0">
                  <a:moveTo>
                    <a:pt x="2633" y="0"/>
                  </a:moveTo>
                  <a:cubicBezTo>
                    <a:pt x="2491" y="0"/>
                    <a:pt x="2349" y="16"/>
                    <a:pt x="2210" y="48"/>
                  </a:cubicBezTo>
                  <a:cubicBezTo>
                    <a:pt x="1872" y="63"/>
                    <a:pt x="1545" y="167"/>
                    <a:pt x="1262" y="350"/>
                  </a:cubicBezTo>
                  <a:lnTo>
                    <a:pt x="745" y="749"/>
                  </a:lnTo>
                  <a:cubicBezTo>
                    <a:pt x="434" y="1061"/>
                    <a:pt x="209" y="1449"/>
                    <a:pt x="92" y="1873"/>
                  </a:cubicBezTo>
                  <a:lnTo>
                    <a:pt x="0" y="2551"/>
                  </a:lnTo>
                  <a:cubicBezTo>
                    <a:pt x="0" y="3003"/>
                    <a:pt x="119" y="3446"/>
                    <a:pt x="348" y="3838"/>
                  </a:cubicBezTo>
                  <a:cubicBezTo>
                    <a:pt x="427" y="3994"/>
                    <a:pt x="506" y="4152"/>
                    <a:pt x="584" y="4309"/>
                  </a:cubicBezTo>
                  <a:cubicBezTo>
                    <a:pt x="739" y="4599"/>
                    <a:pt x="964" y="4846"/>
                    <a:pt x="1241" y="5025"/>
                  </a:cubicBezTo>
                  <a:cubicBezTo>
                    <a:pt x="1486" y="5248"/>
                    <a:pt x="1784" y="5406"/>
                    <a:pt x="2107" y="5481"/>
                  </a:cubicBezTo>
                  <a:cubicBezTo>
                    <a:pt x="2300" y="5543"/>
                    <a:pt x="2501" y="5574"/>
                    <a:pt x="2701" y="5574"/>
                  </a:cubicBezTo>
                  <a:cubicBezTo>
                    <a:pt x="2843" y="5574"/>
                    <a:pt x="2985" y="5558"/>
                    <a:pt x="3125" y="5527"/>
                  </a:cubicBezTo>
                  <a:cubicBezTo>
                    <a:pt x="3461" y="5511"/>
                    <a:pt x="3788" y="5406"/>
                    <a:pt x="4072" y="5224"/>
                  </a:cubicBezTo>
                  <a:lnTo>
                    <a:pt x="4587" y="4826"/>
                  </a:lnTo>
                  <a:cubicBezTo>
                    <a:pt x="4899" y="4513"/>
                    <a:pt x="5126" y="4126"/>
                    <a:pt x="5243" y="3701"/>
                  </a:cubicBezTo>
                  <a:lnTo>
                    <a:pt x="5334" y="3024"/>
                  </a:lnTo>
                  <a:cubicBezTo>
                    <a:pt x="5334" y="2571"/>
                    <a:pt x="5214" y="2127"/>
                    <a:pt x="4985" y="1737"/>
                  </a:cubicBezTo>
                  <a:cubicBezTo>
                    <a:pt x="4907" y="1579"/>
                    <a:pt x="4827" y="1423"/>
                    <a:pt x="4749" y="1265"/>
                  </a:cubicBezTo>
                  <a:cubicBezTo>
                    <a:pt x="4594" y="974"/>
                    <a:pt x="4369" y="728"/>
                    <a:pt x="4093" y="550"/>
                  </a:cubicBezTo>
                  <a:cubicBezTo>
                    <a:pt x="3849" y="325"/>
                    <a:pt x="3549" y="167"/>
                    <a:pt x="3226" y="94"/>
                  </a:cubicBezTo>
                  <a:cubicBezTo>
                    <a:pt x="3033" y="32"/>
                    <a:pt x="2833" y="0"/>
                    <a:pt x="26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22"/>
            <p:cNvSpPr/>
            <p:nvPr/>
          </p:nvSpPr>
          <p:spPr>
            <a:xfrm>
              <a:off x="7305913" y="4642800"/>
              <a:ext cx="133750" cy="127550"/>
            </a:xfrm>
            <a:custGeom>
              <a:avLst/>
              <a:gdLst/>
              <a:ahLst/>
              <a:cxnLst/>
              <a:rect l="l" t="t" r="r" b="b"/>
              <a:pathLst>
                <a:path w="5350" h="5102" extrusionOk="0">
                  <a:moveTo>
                    <a:pt x="2480" y="0"/>
                  </a:moveTo>
                  <a:cubicBezTo>
                    <a:pt x="2168" y="0"/>
                    <a:pt x="1859" y="75"/>
                    <a:pt x="1582" y="222"/>
                  </a:cubicBezTo>
                  <a:cubicBezTo>
                    <a:pt x="959" y="454"/>
                    <a:pt x="467" y="946"/>
                    <a:pt x="235" y="1569"/>
                  </a:cubicBezTo>
                  <a:cubicBezTo>
                    <a:pt x="75" y="1871"/>
                    <a:pt x="0" y="2210"/>
                    <a:pt x="15" y="2551"/>
                  </a:cubicBezTo>
                  <a:cubicBezTo>
                    <a:pt x="46" y="2777"/>
                    <a:pt x="75" y="3002"/>
                    <a:pt x="106" y="3229"/>
                  </a:cubicBezTo>
                  <a:cubicBezTo>
                    <a:pt x="224" y="3655"/>
                    <a:pt x="449" y="4041"/>
                    <a:pt x="762" y="4353"/>
                  </a:cubicBezTo>
                  <a:lnTo>
                    <a:pt x="1277" y="4752"/>
                  </a:lnTo>
                  <a:cubicBezTo>
                    <a:pt x="1664" y="4979"/>
                    <a:pt x="2106" y="5099"/>
                    <a:pt x="2555" y="5099"/>
                  </a:cubicBezTo>
                  <a:cubicBezTo>
                    <a:pt x="2558" y="5099"/>
                    <a:pt x="2561" y="5099"/>
                    <a:pt x="2564" y="5099"/>
                  </a:cubicBezTo>
                  <a:lnTo>
                    <a:pt x="2800" y="5099"/>
                  </a:lnTo>
                  <a:cubicBezTo>
                    <a:pt x="2830" y="5101"/>
                    <a:pt x="2860" y="5102"/>
                    <a:pt x="2890" y="5102"/>
                  </a:cubicBezTo>
                  <a:cubicBezTo>
                    <a:pt x="3201" y="5102"/>
                    <a:pt x="3507" y="5025"/>
                    <a:pt x="3782" y="4881"/>
                  </a:cubicBezTo>
                  <a:cubicBezTo>
                    <a:pt x="4712" y="4473"/>
                    <a:pt x="5321" y="3565"/>
                    <a:pt x="5349" y="2551"/>
                  </a:cubicBezTo>
                  <a:cubicBezTo>
                    <a:pt x="5318" y="2326"/>
                    <a:pt x="5287" y="2099"/>
                    <a:pt x="5258" y="1874"/>
                  </a:cubicBezTo>
                  <a:cubicBezTo>
                    <a:pt x="5140" y="1448"/>
                    <a:pt x="4914" y="1060"/>
                    <a:pt x="4602" y="749"/>
                  </a:cubicBezTo>
                  <a:lnTo>
                    <a:pt x="4087" y="351"/>
                  </a:lnTo>
                  <a:cubicBezTo>
                    <a:pt x="3696" y="123"/>
                    <a:pt x="3252" y="2"/>
                    <a:pt x="2800" y="2"/>
                  </a:cubicBezTo>
                  <a:lnTo>
                    <a:pt x="2564" y="2"/>
                  </a:lnTo>
                  <a:cubicBezTo>
                    <a:pt x="2536" y="1"/>
                    <a:pt x="2508" y="0"/>
                    <a:pt x="2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22"/>
            <p:cNvSpPr/>
            <p:nvPr/>
          </p:nvSpPr>
          <p:spPr>
            <a:xfrm>
              <a:off x="7297175" y="4945300"/>
              <a:ext cx="151225" cy="137975"/>
            </a:xfrm>
            <a:custGeom>
              <a:avLst/>
              <a:gdLst/>
              <a:ahLst/>
              <a:cxnLst/>
              <a:rect l="l" t="t" r="r" b="b"/>
              <a:pathLst>
                <a:path w="6049" h="5519" extrusionOk="0">
                  <a:moveTo>
                    <a:pt x="2690" y="1"/>
                  </a:moveTo>
                  <a:cubicBezTo>
                    <a:pt x="1794" y="1"/>
                    <a:pt x="951" y="462"/>
                    <a:pt x="470" y="1237"/>
                  </a:cubicBezTo>
                  <a:cubicBezTo>
                    <a:pt x="157" y="1827"/>
                    <a:pt x="0" y="2544"/>
                    <a:pt x="212" y="3200"/>
                  </a:cubicBezTo>
                  <a:cubicBezTo>
                    <a:pt x="298" y="3404"/>
                    <a:pt x="385" y="3606"/>
                    <a:pt x="470" y="3810"/>
                  </a:cubicBezTo>
                  <a:cubicBezTo>
                    <a:pt x="691" y="4186"/>
                    <a:pt x="1006" y="4501"/>
                    <a:pt x="1384" y="4723"/>
                  </a:cubicBezTo>
                  <a:lnTo>
                    <a:pt x="2092" y="5196"/>
                  </a:lnTo>
                  <a:cubicBezTo>
                    <a:pt x="2376" y="5380"/>
                    <a:pt x="2702" y="5484"/>
                    <a:pt x="3040" y="5499"/>
                  </a:cubicBezTo>
                  <a:cubicBezTo>
                    <a:pt x="3145" y="5512"/>
                    <a:pt x="3250" y="5518"/>
                    <a:pt x="3355" y="5518"/>
                  </a:cubicBezTo>
                  <a:cubicBezTo>
                    <a:pt x="4252" y="5518"/>
                    <a:pt x="5097" y="5057"/>
                    <a:pt x="5579" y="4283"/>
                  </a:cubicBezTo>
                  <a:cubicBezTo>
                    <a:pt x="5892" y="3691"/>
                    <a:pt x="6048" y="2975"/>
                    <a:pt x="5836" y="2318"/>
                  </a:cubicBezTo>
                  <a:lnTo>
                    <a:pt x="5580" y="1709"/>
                  </a:lnTo>
                  <a:cubicBezTo>
                    <a:pt x="5358" y="1331"/>
                    <a:pt x="5044" y="1016"/>
                    <a:pt x="4665" y="795"/>
                  </a:cubicBezTo>
                  <a:lnTo>
                    <a:pt x="3956" y="322"/>
                  </a:lnTo>
                  <a:cubicBezTo>
                    <a:pt x="3674" y="139"/>
                    <a:pt x="3346" y="35"/>
                    <a:pt x="3009" y="20"/>
                  </a:cubicBezTo>
                  <a:cubicBezTo>
                    <a:pt x="2902" y="7"/>
                    <a:pt x="2796" y="1"/>
                    <a:pt x="2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22"/>
            <p:cNvSpPr/>
            <p:nvPr/>
          </p:nvSpPr>
          <p:spPr>
            <a:xfrm>
              <a:off x="7014138" y="5038775"/>
              <a:ext cx="164275" cy="127425"/>
            </a:xfrm>
            <a:custGeom>
              <a:avLst/>
              <a:gdLst/>
              <a:ahLst/>
              <a:cxnLst/>
              <a:rect l="l" t="t" r="r" b="b"/>
              <a:pathLst>
                <a:path w="6571" h="5097" extrusionOk="0">
                  <a:moveTo>
                    <a:pt x="3286" y="1"/>
                  </a:moveTo>
                  <a:cubicBezTo>
                    <a:pt x="5" y="1"/>
                    <a:pt x="0" y="5097"/>
                    <a:pt x="3286" y="5097"/>
                  </a:cubicBezTo>
                  <a:cubicBezTo>
                    <a:pt x="6566" y="5097"/>
                    <a:pt x="6570" y="1"/>
                    <a:pt x="3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6" name="Google Shape;516;p22"/>
          <p:cNvGrpSpPr/>
          <p:nvPr/>
        </p:nvGrpSpPr>
        <p:grpSpPr>
          <a:xfrm>
            <a:off x="11248494" y="2840028"/>
            <a:ext cx="641361" cy="822059"/>
            <a:chOff x="2359325" y="4910275"/>
            <a:chExt cx="314475" cy="403075"/>
          </a:xfrm>
        </p:grpSpPr>
        <p:sp>
          <p:nvSpPr>
            <p:cNvPr id="517" name="Google Shape;517;p22"/>
            <p:cNvSpPr/>
            <p:nvPr/>
          </p:nvSpPr>
          <p:spPr>
            <a:xfrm>
              <a:off x="2359325" y="4910275"/>
              <a:ext cx="101300" cy="223175"/>
            </a:xfrm>
            <a:custGeom>
              <a:avLst/>
              <a:gdLst/>
              <a:ahLst/>
              <a:cxnLst/>
              <a:rect l="l" t="t" r="r" b="b"/>
              <a:pathLst>
                <a:path w="4052" h="8927" extrusionOk="0">
                  <a:moveTo>
                    <a:pt x="1831" y="1"/>
                  </a:moveTo>
                  <a:cubicBezTo>
                    <a:pt x="621" y="1938"/>
                    <a:pt x="1" y="4186"/>
                    <a:pt x="42" y="6471"/>
                  </a:cubicBezTo>
                  <a:cubicBezTo>
                    <a:pt x="50" y="6963"/>
                    <a:pt x="91" y="7470"/>
                    <a:pt x="289" y="7921"/>
                  </a:cubicBezTo>
                  <a:cubicBezTo>
                    <a:pt x="486" y="8370"/>
                    <a:pt x="861" y="8770"/>
                    <a:pt x="1339" y="8890"/>
                  </a:cubicBezTo>
                  <a:cubicBezTo>
                    <a:pt x="1438" y="8915"/>
                    <a:pt x="1539" y="8926"/>
                    <a:pt x="1639" y="8926"/>
                  </a:cubicBezTo>
                  <a:cubicBezTo>
                    <a:pt x="2111" y="8926"/>
                    <a:pt x="2580" y="8671"/>
                    <a:pt x="2891" y="8311"/>
                  </a:cubicBezTo>
                  <a:cubicBezTo>
                    <a:pt x="3271" y="7870"/>
                    <a:pt x="3459" y="7295"/>
                    <a:pt x="3574" y="6724"/>
                  </a:cubicBezTo>
                  <a:cubicBezTo>
                    <a:pt x="4051" y="4374"/>
                    <a:pt x="3380" y="1824"/>
                    <a:pt x="1831" y="1"/>
                  </a:cubicBezTo>
                  <a:close/>
                </a:path>
              </a:pathLst>
            </a:custGeom>
            <a:solidFill>
              <a:srgbClr val="1833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22"/>
            <p:cNvSpPr/>
            <p:nvPr/>
          </p:nvSpPr>
          <p:spPr>
            <a:xfrm>
              <a:off x="2474075" y="5036400"/>
              <a:ext cx="126600" cy="276950"/>
            </a:xfrm>
            <a:custGeom>
              <a:avLst/>
              <a:gdLst/>
              <a:ahLst/>
              <a:cxnLst/>
              <a:rect l="l" t="t" r="r" b="b"/>
              <a:pathLst>
                <a:path w="5064" h="11078" extrusionOk="0">
                  <a:moveTo>
                    <a:pt x="2047" y="0"/>
                  </a:moveTo>
                  <a:cubicBezTo>
                    <a:pt x="695" y="2359"/>
                    <a:pt x="1" y="5096"/>
                    <a:pt x="73" y="7811"/>
                  </a:cubicBezTo>
                  <a:cubicBezTo>
                    <a:pt x="106" y="9013"/>
                    <a:pt x="421" y="10409"/>
                    <a:pt x="1512" y="10914"/>
                  </a:cubicBezTo>
                  <a:cubicBezTo>
                    <a:pt x="1753" y="11026"/>
                    <a:pt x="2006" y="11077"/>
                    <a:pt x="2260" y="11077"/>
                  </a:cubicBezTo>
                  <a:cubicBezTo>
                    <a:pt x="3226" y="11077"/>
                    <a:pt x="4204" y="10334"/>
                    <a:pt x="4583" y="9393"/>
                  </a:cubicBezTo>
                  <a:cubicBezTo>
                    <a:pt x="5063" y="8206"/>
                    <a:pt x="4835" y="6860"/>
                    <a:pt x="4492" y="5627"/>
                  </a:cubicBezTo>
                  <a:cubicBezTo>
                    <a:pt x="3944" y="3646"/>
                    <a:pt x="3121" y="1751"/>
                    <a:pt x="2047" y="0"/>
                  </a:cubicBezTo>
                  <a:close/>
                </a:path>
              </a:pathLst>
            </a:custGeom>
            <a:solidFill>
              <a:srgbClr val="1833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22"/>
            <p:cNvSpPr/>
            <p:nvPr/>
          </p:nvSpPr>
          <p:spPr>
            <a:xfrm>
              <a:off x="2579675" y="4911925"/>
              <a:ext cx="94125" cy="224700"/>
            </a:xfrm>
            <a:custGeom>
              <a:avLst/>
              <a:gdLst/>
              <a:ahLst/>
              <a:cxnLst/>
              <a:rect l="l" t="t" r="r" b="b"/>
              <a:pathLst>
                <a:path w="3765" h="8988" extrusionOk="0">
                  <a:moveTo>
                    <a:pt x="1465" y="1"/>
                  </a:moveTo>
                  <a:cubicBezTo>
                    <a:pt x="1049" y="1112"/>
                    <a:pt x="637" y="2227"/>
                    <a:pt x="380" y="3386"/>
                  </a:cubicBezTo>
                  <a:cubicBezTo>
                    <a:pt x="105" y="4607"/>
                    <a:pt x="0" y="5881"/>
                    <a:pt x="242" y="7109"/>
                  </a:cubicBezTo>
                  <a:cubicBezTo>
                    <a:pt x="314" y="7492"/>
                    <a:pt x="423" y="7873"/>
                    <a:pt x="629" y="8208"/>
                  </a:cubicBezTo>
                  <a:cubicBezTo>
                    <a:pt x="835" y="8543"/>
                    <a:pt x="1142" y="8824"/>
                    <a:pt x="1516" y="8936"/>
                  </a:cubicBezTo>
                  <a:cubicBezTo>
                    <a:pt x="1634" y="8971"/>
                    <a:pt x="1754" y="8987"/>
                    <a:pt x="1874" y="8987"/>
                  </a:cubicBezTo>
                  <a:cubicBezTo>
                    <a:pt x="2450" y="8987"/>
                    <a:pt x="3018" y="8610"/>
                    <a:pt x="3326" y="8105"/>
                  </a:cubicBezTo>
                  <a:cubicBezTo>
                    <a:pt x="3700" y="7497"/>
                    <a:pt x="3764" y="6749"/>
                    <a:pt x="3739" y="6036"/>
                  </a:cubicBezTo>
                  <a:cubicBezTo>
                    <a:pt x="3674" y="3845"/>
                    <a:pt x="2857" y="1689"/>
                    <a:pt x="1465" y="1"/>
                  </a:cubicBezTo>
                  <a:close/>
                </a:path>
              </a:pathLst>
            </a:custGeom>
            <a:solidFill>
              <a:srgbClr val="1833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20" name="Google Shape;520;p22"/>
          <p:cNvSpPr/>
          <p:nvPr/>
        </p:nvSpPr>
        <p:spPr>
          <a:xfrm rot="3010512">
            <a:off x="-1847447" y="3876187"/>
            <a:ext cx="3065696" cy="2815964"/>
          </a:xfrm>
          <a:custGeom>
            <a:avLst/>
            <a:gdLst/>
            <a:ahLst/>
            <a:cxnLst/>
            <a:rect l="l" t="t" r="r" b="b"/>
            <a:pathLst>
              <a:path w="46354" h="42578" extrusionOk="0">
                <a:moveTo>
                  <a:pt x="18089" y="0"/>
                </a:moveTo>
                <a:cubicBezTo>
                  <a:pt x="16241" y="0"/>
                  <a:pt x="14323" y="619"/>
                  <a:pt x="12672" y="1694"/>
                </a:cubicBezTo>
                <a:cubicBezTo>
                  <a:pt x="9053" y="4049"/>
                  <a:pt x="6034" y="7568"/>
                  <a:pt x="4117" y="11425"/>
                </a:cubicBezTo>
                <a:cubicBezTo>
                  <a:pt x="3671" y="12326"/>
                  <a:pt x="3210" y="13340"/>
                  <a:pt x="2817" y="14408"/>
                </a:cubicBezTo>
                <a:cubicBezTo>
                  <a:pt x="1034" y="18139"/>
                  <a:pt x="1" y="22509"/>
                  <a:pt x="1865" y="25771"/>
                </a:cubicBezTo>
                <a:cubicBezTo>
                  <a:pt x="3009" y="27770"/>
                  <a:pt x="5107" y="28742"/>
                  <a:pt x="7285" y="28742"/>
                </a:cubicBezTo>
                <a:cubicBezTo>
                  <a:pt x="7919" y="28742"/>
                  <a:pt x="8559" y="28659"/>
                  <a:pt x="9184" y="28496"/>
                </a:cubicBezTo>
                <a:cubicBezTo>
                  <a:pt x="9316" y="28462"/>
                  <a:pt x="9443" y="28420"/>
                  <a:pt x="9569" y="28379"/>
                </a:cubicBezTo>
                <a:lnTo>
                  <a:pt x="9569" y="28379"/>
                </a:lnTo>
                <a:cubicBezTo>
                  <a:pt x="8778" y="32043"/>
                  <a:pt x="9077" y="35739"/>
                  <a:pt x="12158" y="37545"/>
                </a:cubicBezTo>
                <a:cubicBezTo>
                  <a:pt x="13015" y="38047"/>
                  <a:pt x="13891" y="38254"/>
                  <a:pt x="14763" y="38254"/>
                </a:cubicBezTo>
                <a:cubicBezTo>
                  <a:pt x="16981" y="38254"/>
                  <a:pt x="19180" y="36917"/>
                  <a:pt x="21005" y="35698"/>
                </a:cubicBezTo>
                <a:cubicBezTo>
                  <a:pt x="21289" y="35509"/>
                  <a:pt x="21573" y="35313"/>
                  <a:pt x="21854" y="35117"/>
                </a:cubicBezTo>
                <a:cubicBezTo>
                  <a:pt x="21961" y="37314"/>
                  <a:pt x="22823" y="39390"/>
                  <a:pt x="24910" y="41051"/>
                </a:cubicBezTo>
                <a:cubicBezTo>
                  <a:pt x="26265" y="42129"/>
                  <a:pt x="27678" y="42578"/>
                  <a:pt x="29087" y="42578"/>
                </a:cubicBezTo>
                <a:cubicBezTo>
                  <a:pt x="33255" y="42578"/>
                  <a:pt x="37386" y="38655"/>
                  <a:pt x="39856" y="35516"/>
                </a:cubicBezTo>
                <a:cubicBezTo>
                  <a:pt x="43161" y="31315"/>
                  <a:pt x="46354" y="25076"/>
                  <a:pt x="45696" y="19556"/>
                </a:cubicBezTo>
                <a:cubicBezTo>
                  <a:pt x="45335" y="16530"/>
                  <a:pt x="43070" y="14252"/>
                  <a:pt x="39969" y="14252"/>
                </a:cubicBezTo>
                <a:cubicBezTo>
                  <a:pt x="39938" y="14252"/>
                  <a:pt x="39907" y="14253"/>
                  <a:pt x="39876" y="14253"/>
                </a:cubicBezTo>
                <a:cubicBezTo>
                  <a:pt x="39027" y="14264"/>
                  <a:pt x="38271" y="14442"/>
                  <a:pt x="37568" y="14720"/>
                </a:cubicBezTo>
                <a:cubicBezTo>
                  <a:pt x="37802" y="13749"/>
                  <a:pt x="37939" y="12757"/>
                  <a:pt x="37850" y="11713"/>
                </a:cubicBezTo>
                <a:cubicBezTo>
                  <a:pt x="37614" y="8965"/>
                  <a:pt x="36062" y="6206"/>
                  <a:pt x="33320" y="5298"/>
                </a:cubicBezTo>
                <a:cubicBezTo>
                  <a:pt x="32565" y="5048"/>
                  <a:pt x="31791" y="4934"/>
                  <a:pt x="31009" y="4934"/>
                </a:cubicBezTo>
                <a:cubicBezTo>
                  <a:pt x="29091" y="4934"/>
                  <a:pt x="27125" y="5619"/>
                  <a:pt x="25279" y="6656"/>
                </a:cubicBezTo>
                <a:cubicBezTo>
                  <a:pt x="25129" y="5537"/>
                  <a:pt x="24759" y="4424"/>
                  <a:pt x="24099" y="3339"/>
                </a:cubicBezTo>
                <a:cubicBezTo>
                  <a:pt x="22673" y="1001"/>
                  <a:pt x="20438" y="0"/>
                  <a:pt x="180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1" name="Google Shape;521;p22"/>
          <p:cNvSpPr/>
          <p:nvPr/>
        </p:nvSpPr>
        <p:spPr>
          <a:xfrm rot="4749038">
            <a:off x="-1460767" y="4525903"/>
            <a:ext cx="3181541" cy="1236500"/>
          </a:xfrm>
          <a:custGeom>
            <a:avLst/>
            <a:gdLst/>
            <a:ahLst/>
            <a:cxnLst/>
            <a:rect l="l" t="t" r="r" b="b"/>
            <a:pathLst>
              <a:path w="114723" h="45095" extrusionOk="0">
                <a:moveTo>
                  <a:pt x="57153" y="0"/>
                </a:moveTo>
                <a:cubicBezTo>
                  <a:pt x="55772" y="0"/>
                  <a:pt x="54381" y="228"/>
                  <a:pt x="53008" y="736"/>
                </a:cubicBezTo>
                <a:cubicBezTo>
                  <a:pt x="48484" y="2413"/>
                  <a:pt x="45219" y="6209"/>
                  <a:pt x="41104" y="8585"/>
                </a:cubicBezTo>
                <a:cubicBezTo>
                  <a:pt x="38873" y="9871"/>
                  <a:pt x="36489" y="10486"/>
                  <a:pt x="33920" y="10574"/>
                </a:cubicBezTo>
                <a:cubicBezTo>
                  <a:pt x="33585" y="10586"/>
                  <a:pt x="33250" y="10590"/>
                  <a:pt x="32915" y="10590"/>
                </a:cubicBezTo>
                <a:cubicBezTo>
                  <a:pt x="31100" y="10590"/>
                  <a:pt x="29285" y="10450"/>
                  <a:pt x="27469" y="10450"/>
                </a:cubicBezTo>
                <a:cubicBezTo>
                  <a:pt x="27012" y="10450"/>
                  <a:pt x="26554" y="10459"/>
                  <a:pt x="26096" y="10481"/>
                </a:cubicBezTo>
                <a:cubicBezTo>
                  <a:pt x="21066" y="10726"/>
                  <a:pt x="16133" y="12513"/>
                  <a:pt x="12040" y="15434"/>
                </a:cubicBezTo>
                <a:cubicBezTo>
                  <a:pt x="7973" y="18338"/>
                  <a:pt x="4796" y="22364"/>
                  <a:pt x="2981" y="27023"/>
                </a:cubicBezTo>
                <a:cubicBezTo>
                  <a:pt x="1207" y="31571"/>
                  <a:pt x="680" y="36615"/>
                  <a:pt x="1533" y="41425"/>
                </a:cubicBezTo>
                <a:cubicBezTo>
                  <a:pt x="1742" y="42594"/>
                  <a:pt x="2030" y="43747"/>
                  <a:pt x="2396" y="44877"/>
                </a:cubicBezTo>
                <a:cubicBezTo>
                  <a:pt x="2445" y="45030"/>
                  <a:pt x="2562" y="45095"/>
                  <a:pt x="2684" y="45095"/>
                </a:cubicBezTo>
                <a:cubicBezTo>
                  <a:pt x="2892" y="45095"/>
                  <a:pt x="3113" y="44906"/>
                  <a:pt x="3028" y="44646"/>
                </a:cubicBezTo>
                <a:cubicBezTo>
                  <a:pt x="0" y="35269"/>
                  <a:pt x="2758" y="24473"/>
                  <a:pt x="10099" y="17855"/>
                </a:cubicBezTo>
                <a:cubicBezTo>
                  <a:pt x="13788" y="14530"/>
                  <a:pt x="18435" y="12257"/>
                  <a:pt x="23340" y="11453"/>
                </a:cubicBezTo>
                <a:cubicBezTo>
                  <a:pt x="24806" y="11213"/>
                  <a:pt x="26271" y="11142"/>
                  <a:pt x="27740" y="11142"/>
                </a:cubicBezTo>
                <a:cubicBezTo>
                  <a:pt x="28767" y="11142"/>
                  <a:pt x="29796" y="11177"/>
                  <a:pt x="30829" y="11213"/>
                </a:cubicBezTo>
                <a:cubicBezTo>
                  <a:pt x="31524" y="11239"/>
                  <a:pt x="32222" y="11259"/>
                  <a:pt x="32920" y="11259"/>
                </a:cubicBezTo>
                <a:cubicBezTo>
                  <a:pt x="34717" y="11259"/>
                  <a:pt x="36511" y="11125"/>
                  <a:pt x="38240" y="10594"/>
                </a:cubicBezTo>
                <a:cubicBezTo>
                  <a:pt x="42738" y="9211"/>
                  <a:pt x="46030" y="5606"/>
                  <a:pt x="49885" y="3104"/>
                </a:cubicBezTo>
                <a:cubicBezTo>
                  <a:pt x="51814" y="1853"/>
                  <a:pt x="53937" y="883"/>
                  <a:pt x="56251" y="684"/>
                </a:cubicBezTo>
                <a:cubicBezTo>
                  <a:pt x="56571" y="657"/>
                  <a:pt x="56891" y="643"/>
                  <a:pt x="57211" y="643"/>
                </a:cubicBezTo>
                <a:cubicBezTo>
                  <a:pt x="59213" y="643"/>
                  <a:pt x="61190" y="1167"/>
                  <a:pt x="63014" y="1985"/>
                </a:cubicBezTo>
                <a:cubicBezTo>
                  <a:pt x="67917" y="4180"/>
                  <a:pt x="71467" y="8254"/>
                  <a:pt x="75139" y="12027"/>
                </a:cubicBezTo>
                <a:cubicBezTo>
                  <a:pt x="77230" y="14173"/>
                  <a:pt x="79417" y="16259"/>
                  <a:pt x="81962" y="17865"/>
                </a:cubicBezTo>
                <a:cubicBezTo>
                  <a:pt x="84390" y="19395"/>
                  <a:pt x="87078" y="20433"/>
                  <a:pt x="89811" y="21280"/>
                </a:cubicBezTo>
                <a:cubicBezTo>
                  <a:pt x="95324" y="22985"/>
                  <a:pt x="101239" y="23975"/>
                  <a:pt x="106165" y="27158"/>
                </a:cubicBezTo>
                <a:cubicBezTo>
                  <a:pt x="110088" y="29694"/>
                  <a:pt x="113290" y="34007"/>
                  <a:pt x="113009" y="38883"/>
                </a:cubicBezTo>
                <a:cubicBezTo>
                  <a:pt x="112949" y="39948"/>
                  <a:pt x="112699" y="40995"/>
                  <a:pt x="112274" y="41973"/>
                </a:cubicBezTo>
                <a:cubicBezTo>
                  <a:pt x="112160" y="42233"/>
                  <a:pt x="112386" y="42443"/>
                  <a:pt x="112603" y="42443"/>
                </a:cubicBezTo>
                <a:cubicBezTo>
                  <a:pt x="112717" y="42443"/>
                  <a:pt x="112829" y="42386"/>
                  <a:pt x="112888" y="42249"/>
                </a:cubicBezTo>
                <a:cubicBezTo>
                  <a:pt x="114723" y="38040"/>
                  <a:pt x="113192" y="33138"/>
                  <a:pt x="110299" y="29800"/>
                </a:cubicBezTo>
                <a:cubicBezTo>
                  <a:pt x="106488" y="25404"/>
                  <a:pt x="100622" y="23597"/>
                  <a:pt x="95202" y="22110"/>
                </a:cubicBezTo>
                <a:cubicBezTo>
                  <a:pt x="92325" y="21319"/>
                  <a:pt x="89424" y="20574"/>
                  <a:pt x="86649" y="19465"/>
                </a:cubicBezTo>
                <a:cubicBezTo>
                  <a:pt x="83780" y="18318"/>
                  <a:pt x="81209" y="16732"/>
                  <a:pt x="78885" y="14698"/>
                </a:cubicBezTo>
                <a:cubicBezTo>
                  <a:pt x="74554" y="10907"/>
                  <a:pt x="71110" y="6116"/>
                  <a:pt x="66220" y="2975"/>
                </a:cubicBezTo>
                <a:cubicBezTo>
                  <a:pt x="63477" y="1213"/>
                  <a:pt x="60342" y="0"/>
                  <a:pt x="5715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79513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 txBox="1">
            <a:spLocks noGrp="1"/>
          </p:cNvSpPr>
          <p:nvPr>
            <p:ph type="title"/>
          </p:nvPr>
        </p:nvSpPr>
        <p:spPr>
          <a:xfrm>
            <a:off x="2625800" y="1952600"/>
            <a:ext cx="6940400" cy="295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9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124" name="Google Shape;124;p8"/>
          <p:cNvGrpSpPr/>
          <p:nvPr/>
        </p:nvGrpSpPr>
        <p:grpSpPr>
          <a:xfrm>
            <a:off x="-2264134" y="-2621394"/>
            <a:ext cx="5891947" cy="5651619"/>
            <a:chOff x="-1785100" y="-1879045"/>
            <a:chExt cx="4418960" cy="4238714"/>
          </a:xfrm>
        </p:grpSpPr>
        <p:sp>
          <p:nvSpPr>
            <p:cNvPr id="125" name="Google Shape;125;p8"/>
            <p:cNvSpPr/>
            <p:nvPr/>
          </p:nvSpPr>
          <p:spPr>
            <a:xfrm rot="-2423383">
              <a:off x="-1507347" y="-898845"/>
              <a:ext cx="3863455" cy="2278314"/>
            </a:xfrm>
            <a:custGeom>
              <a:avLst/>
              <a:gdLst/>
              <a:ahLst/>
              <a:cxnLst/>
              <a:rect l="l" t="t" r="r" b="b"/>
              <a:pathLst>
                <a:path w="55206" h="32558" extrusionOk="0">
                  <a:moveTo>
                    <a:pt x="31774" y="1"/>
                  </a:moveTo>
                  <a:cubicBezTo>
                    <a:pt x="27536" y="1"/>
                    <a:pt x="23500" y="1876"/>
                    <a:pt x="22349" y="6513"/>
                  </a:cubicBezTo>
                  <a:cubicBezTo>
                    <a:pt x="20691" y="16422"/>
                    <a:pt x="9582" y="7930"/>
                    <a:pt x="4445" y="15910"/>
                  </a:cubicBezTo>
                  <a:cubicBezTo>
                    <a:pt x="0" y="23100"/>
                    <a:pt x="7023" y="30851"/>
                    <a:pt x="14457" y="30851"/>
                  </a:cubicBezTo>
                  <a:cubicBezTo>
                    <a:pt x="15058" y="30851"/>
                    <a:pt x="15662" y="30801"/>
                    <a:pt x="16262" y="30695"/>
                  </a:cubicBezTo>
                  <a:cubicBezTo>
                    <a:pt x="18548" y="30585"/>
                    <a:pt x="20569" y="29724"/>
                    <a:pt x="22548" y="28766"/>
                  </a:cubicBezTo>
                  <a:cubicBezTo>
                    <a:pt x="23460" y="28324"/>
                    <a:pt x="24432" y="28114"/>
                    <a:pt x="25399" y="28114"/>
                  </a:cubicBezTo>
                  <a:cubicBezTo>
                    <a:pt x="27028" y="28114"/>
                    <a:pt x="28648" y="28710"/>
                    <a:pt x="29962" y="29798"/>
                  </a:cubicBezTo>
                  <a:cubicBezTo>
                    <a:pt x="29972" y="29808"/>
                    <a:pt x="29984" y="29818"/>
                    <a:pt x="29995" y="29826"/>
                  </a:cubicBezTo>
                  <a:cubicBezTo>
                    <a:pt x="32829" y="31734"/>
                    <a:pt x="35467" y="32558"/>
                    <a:pt x="37824" y="32558"/>
                  </a:cubicBezTo>
                  <a:cubicBezTo>
                    <a:pt x="50659" y="32558"/>
                    <a:pt x="55206" y="8145"/>
                    <a:pt x="38101" y="1364"/>
                  </a:cubicBezTo>
                  <a:cubicBezTo>
                    <a:pt x="36180" y="495"/>
                    <a:pt x="33950" y="1"/>
                    <a:pt x="317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8"/>
            <p:cNvSpPr/>
            <p:nvPr/>
          </p:nvSpPr>
          <p:spPr>
            <a:xfrm rot="-2423383">
              <a:off x="-738885" y="-681936"/>
              <a:ext cx="2457786" cy="2121775"/>
            </a:xfrm>
            <a:custGeom>
              <a:avLst/>
              <a:gdLst/>
              <a:ahLst/>
              <a:cxnLst/>
              <a:rect l="l" t="t" r="r" b="b"/>
              <a:pathLst>
                <a:path w="35120" h="30321" extrusionOk="0">
                  <a:moveTo>
                    <a:pt x="19267" y="453"/>
                  </a:moveTo>
                  <a:cubicBezTo>
                    <a:pt x="22174" y="453"/>
                    <a:pt x="24884" y="1067"/>
                    <a:pt x="27236" y="2274"/>
                  </a:cubicBezTo>
                  <a:cubicBezTo>
                    <a:pt x="31397" y="4410"/>
                    <a:pt x="34223" y="8510"/>
                    <a:pt x="34435" y="12716"/>
                  </a:cubicBezTo>
                  <a:cubicBezTo>
                    <a:pt x="34661" y="17238"/>
                    <a:pt x="31970" y="21902"/>
                    <a:pt x="27412" y="24892"/>
                  </a:cubicBezTo>
                  <a:cubicBezTo>
                    <a:pt x="23235" y="27636"/>
                    <a:pt x="18215" y="28734"/>
                    <a:pt x="13414" y="29511"/>
                  </a:cubicBezTo>
                  <a:cubicBezTo>
                    <a:pt x="12246" y="29700"/>
                    <a:pt x="11046" y="29867"/>
                    <a:pt x="9875" y="29867"/>
                  </a:cubicBezTo>
                  <a:cubicBezTo>
                    <a:pt x="8740" y="29867"/>
                    <a:pt x="7632" y="29710"/>
                    <a:pt x="6606" y="29264"/>
                  </a:cubicBezTo>
                  <a:cubicBezTo>
                    <a:pt x="3740" y="28018"/>
                    <a:pt x="2368" y="24879"/>
                    <a:pt x="1805" y="23118"/>
                  </a:cubicBezTo>
                  <a:cubicBezTo>
                    <a:pt x="465" y="18936"/>
                    <a:pt x="679" y="14303"/>
                    <a:pt x="2392" y="10409"/>
                  </a:cubicBezTo>
                  <a:cubicBezTo>
                    <a:pt x="2894" y="9268"/>
                    <a:pt x="3523" y="8189"/>
                    <a:pt x="4267" y="7190"/>
                  </a:cubicBezTo>
                  <a:cubicBezTo>
                    <a:pt x="5070" y="6005"/>
                    <a:pt x="6092" y="4951"/>
                    <a:pt x="7297" y="4061"/>
                  </a:cubicBezTo>
                  <a:lnTo>
                    <a:pt x="7437" y="3959"/>
                  </a:lnTo>
                  <a:cubicBezTo>
                    <a:pt x="8699" y="2978"/>
                    <a:pt x="10075" y="2204"/>
                    <a:pt x="11522" y="1660"/>
                  </a:cubicBezTo>
                  <a:cubicBezTo>
                    <a:pt x="12906" y="1143"/>
                    <a:pt x="14358" y="829"/>
                    <a:pt x="15831" y="726"/>
                  </a:cubicBezTo>
                  <a:cubicBezTo>
                    <a:pt x="16968" y="547"/>
                    <a:pt x="18117" y="455"/>
                    <a:pt x="19267" y="453"/>
                  </a:cubicBezTo>
                  <a:close/>
                  <a:moveTo>
                    <a:pt x="19267" y="1"/>
                  </a:moveTo>
                  <a:cubicBezTo>
                    <a:pt x="18129" y="1"/>
                    <a:pt x="16963" y="93"/>
                    <a:pt x="15780" y="279"/>
                  </a:cubicBezTo>
                  <a:cubicBezTo>
                    <a:pt x="14269" y="382"/>
                    <a:pt x="12781" y="705"/>
                    <a:pt x="11364" y="1237"/>
                  </a:cubicBezTo>
                  <a:cubicBezTo>
                    <a:pt x="9855" y="1806"/>
                    <a:pt x="8439" y="2603"/>
                    <a:pt x="7167" y="3595"/>
                  </a:cubicBezTo>
                  <a:lnTo>
                    <a:pt x="7032" y="3694"/>
                  </a:lnTo>
                  <a:cubicBezTo>
                    <a:pt x="5781" y="4619"/>
                    <a:pt x="4724" y="5710"/>
                    <a:pt x="3897" y="6928"/>
                  </a:cubicBezTo>
                  <a:cubicBezTo>
                    <a:pt x="3135" y="7952"/>
                    <a:pt x="2491" y="9058"/>
                    <a:pt x="1978" y="10226"/>
                  </a:cubicBezTo>
                  <a:cubicBezTo>
                    <a:pt x="220" y="14221"/>
                    <a:pt x="1" y="18969"/>
                    <a:pt x="1372" y="23256"/>
                  </a:cubicBezTo>
                  <a:cubicBezTo>
                    <a:pt x="1959" y="25090"/>
                    <a:pt x="3396" y="28362"/>
                    <a:pt x="6425" y="29678"/>
                  </a:cubicBezTo>
                  <a:cubicBezTo>
                    <a:pt x="7517" y="30154"/>
                    <a:pt x="8683" y="30320"/>
                    <a:pt x="9871" y="30320"/>
                  </a:cubicBezTo>
                  <a:cubicBezTo>
                    <a:pt x="11071" y="30320"/>
                    <a:pt x="12295" y="30149"/>
                    <a:pt x="13487" y="29955"/>
                  </a:cubicBezTo>
                  <a:cubicBezTo>
                    <a:pt x="18337" y="29172"/>
                    <a:pt x="23413" y="28061"/>
                    <a:pt x="27659" y="25269"/>
                  </a:cubicBezTo>
                  <a:cubicBezTo>
                    <a:pt x="32350" y="22192"/>
                    <a:pt x="35120" y="17373"/>
                    <a:pt x="34886" y="12693"/>
                  </a:cubicBezTo>
                  <a:cubicBezTo>
                    <a:pt x="34665" y="8329"/>
                    <a:pt x="31746" y="4081"/>
                    <a:pt x="27444" y="1872"/>
                  </a:cubicBezTo>
                  <a:cubicBezTo>
                    <a:pt x="25025" y="632"/>
                    <a:pt x="22241" y="1"/>
                    <a:pt x="19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7" name="Google Shape;127;p8"/>
          <p:cNvSpPr/>
          <p:nvPr/>
        </p:nvSpPr>
        <p:spPr>
          <a:xfrm rot="-6781060">
            <a:off x="-792675" y="4593809"/>
            <a:ext cx="3487301" cy="2553320"/>
          </a:xfrm>
          <a:custGeom>
            <a:avLst/>
            <a:gdLst/>
            <a:ahLst/>
            <a:cxnLst/>
            <a:rect l="l" t="t" r="r" b="b"/>
            <a:pathLst>
              <a:path w="43454" h="31816" extrusionOk="0">
                <a:moveTo>
                  <a:pt x="21967" y="1"/>
                </a:moveTo>
                <a:cubicBezTo>
                  <a:pt x="21346" y="1"/>
                  <a:pt x="20724" y="37"/>
                  <a:pt x="20104" y="113"/>
                </a:cubicBezTo>
                <a:cubicBezTo>
                  <a:pt x="15952" y="624"/>
                  <a:pt x="12165" y="2813"/>
                  <a:pt x="8985" y="5533"/>
                </a:cubicBezTo>
                <a:cubicBezTo>
                  <a:pt x="6108" y="7992"/>
                  <a:pt x="3602" y="10959"/>
                  <a:pt x="2063" y="14414"/>
                </a:cubicBezTo>
                <a:cubicBezTo>
                  <a:pt x="522" y="17872"/>
                  <a:pt x="1" y="21853"/>
                  <a:pt x="1021" y="25497"/>
                </a:cubicBezTo>
                <a:cubicBezTo>
                  <a:pt x="1311" y="26527"/>
                  <a:pt x="1727" y="27518"/>
                  <a:pt x="2262" y="28448"/>
                </a:cubicBezTo>
                <a:cubicBezTo>
                  <a:pt x="3662" y="30412"/>
                  <a:pt x="5937" y="31816"/>
                  <a:pt x="8273" y="31816"/>
                </a:cubicBezTo>
                <a:cubicBezTo>
                  <a:pt x="8690" y="31816"/>
                  <a:pt x="9108" y="31771"/>
                  <a:pt x="9523" y="31677"/>
                </a:cubicBezTo>
                <a:cubicBezTo>
                  <a:pt x="12058" y="31111"/>
                  <a:pt x="13880" y="28980"/>
                  <a:pt x="15991" y="27469"/>
                </a:cubicBezTo>
                <a:cubicBezTo>
                  <a:pt x="18471" y="25694"/>
                  <a:pt x="21524" y="24768"/>
                  <a:pt x="24571" y="24768"/>
                </a:cubicBezTo>
                <a:cubicBezTo>
                  <a:pt x="26332" y="24768"/>
                  <a:pt x="28091" y="25077"/>
                  <a:pt x="29737" y="25710"/>
                </a:cubicBezTo>
                <a:cubicBezTo>
                  <a:pt x="31303" y="26307"/>
                  <a:pt x="32756" y="27178"/>
                  <a:pt x="34323" y="27778"/>
                </a:cubicBezTo>
                <a:cubicBezTo>
                  <a:pt x="35340" y="28170"/>
                  <a:pt x="36440" y="28446"/>
                  <a:pt x="37524" y="28446"/>
                </a:cubicBezTo>
                <a:cubicBezTo>
                  <a:pt x="38105" y="28446"/>
                  <a:pt x="38681" y="28366"/>
                  <a:pt x="39237" y="28183"/>
                </a:cubicBezTo>
                <a:cubicBezTo>
                  <a:pt x="41512" y="27433"/>
                  <a:pt x="42957" y="25045"/>
                  <a:pt x="43205" y="22661"/>
                </a:cubicBezTo>
                <a:cubicBezTo>
                  <a:pt x="43454" y="20278"/>
                  <a:pt x="42712" y="17902"/>
                  <a:pt x="41778" y="15693"/>
                </a:cubicBezTo>
                <a:cubicBezTo>
                  <a:pt x="39924" y="11292"/>
                  <a:pt x="37210" y="7164"/>
                  <a:pt x="33460" y="4203"/>
                </a:cubicBezTo>
                <a:cubicBezTo>
                  <a:pt x="30198" y="1629"/>
                  <a:pt x="26099" y="1"/>
                  <a:pt x="2196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8" name="Google Shape;128;p8"/>
          <p:cNvGrpSpPr/>
          <p:nvPr/>
        </p:nvGrpSpPr>
        <p:grpSpPr>
          <a:xfrm>
            <a:off x="194294" y="3471740"/>
            <a:ext cx="850215" cy="1089753"/>
            <a:chOff x="2359325" y="4910275"/>
            <a:chExt cx="314475" cy="403075"/>
          </a:xfrm>
        </p:grpSpPr>
        <p:sp>
          <p:nvSpPr>
            <p:cNvPr id="129" name="Google Shape;129;p8"/>
            <p:cNvSpPr/>
            <p:nvPr/>
          </p:nvSpPr>
          <p:spPr>
            <a:xfrm>
              <a:off x="2359325" y="4910275"/>
              <a:ext cx="101300" cy="223175"/>
            </a:xfrm>
            <a:custGeom>
              <a:avLst/>
              <a:gdLst/>
              <a:ahLst/>
              <a:cxnLst/>
              <a:rect l="l" t="t" r="r" b="b"/>
              <a:pathLst>
                <a:path w="4052" h="8927" extrusionOk="0">
                  <a:moveTo>
                    <a:pt x="1831" y="1"/>
                  </a:moveTo>
                  <a:cubicBezTo>
                    <a:pt x="621" y="1938"/>
                    <a:pt x="1" y="4186"/>
                    <a:pt x="42" y="6471"/>
                  </a:cubicBezTo>
                  <a:cubicBezTo>
                    <a:pt x="50" y="6963"/>
                    <a:pt x="91" y="7470"/>
                    <a:pt x="289" y="7921"/>
                  </a:cubicBezTo>
                  <a:cubicBezTo>
                    <a:pt x="486" y="8370"/>
                    <a:pt x="861" y="8770"/>
                    <a:pt x="1339" y="8890"/>
                  </a:cubicBezTo>
                  <a:cubicBezTo>
                    <a:pt x="1438" y="8915"/>
                    <a:pt x="1539" y="8926"/>
                    <a:pt x="1639" y="8926"/>
                  </a:cubicBezTo>
                  <a:cubicBezTo>
                    <a:pt x="2111" y="8926"/>
                    <a:pt x="2580" y="8671"/>
                    <a:pt x="2891" y="8311"/>
                  </a:cubicBezTo>
                  <a:cubicBezTo>
                    <a:pt x="3271" y="7870"/>
                    <a:pt x="3459" y="7295"/>
                    <a:pt x="3574" y="6724"/>
                  </a:cubicBezTo>
                  <a:cubicBezTo>
                    <a:pt x="4051" y="4374"/>
                    <a:pt x="3380" y="1824"/>
                    <a:pt x="18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2474075" y="5036400"/>
              <a:ext cx="126600" cy="276950"/>
            </a:xfrm>
            <a:custGeom>
              <a:avLst/>
              <a:gdLst/>
              <a:ahLst/>
              <a:cxnLst/>
              <a:rect l="l" t="t" r="r" b="b"/>
              <a:pathLst>
                <a:path w="5064" h="11078" extrusionOk="0">
                  <a:moveTo>
                    <a:pt x="2047" y="0"/>
                  </a:moveTo>
                  <a:cubicBezTo>
                    <a:pt x="695" y="2359"/>
                    <a:pt x="1" y="5096"/>
                    <a:pt x="73" y="7811"/>
                  </a:cubicBezTo>
                  <a:cubicBezTo>
                    <a:pt x="106" y="9013"/>
                    <a:pt x="421" y="10409"/>
                    <a:pt x="1512" y="10914"/>
                  </a:cubicBezTo>
                  <a:cubicBezTo>
                    <a:pt x="1753" y="11026"/>
                    <a:pt x="2006" y="11077"/>
                    <a:pt x="2260" y="11077"/>
                  </a:cubicBezTo>
                  <a:cubicBezTo>
                    <a:pt x="3226" y="11077"/>
                    <a:pt x="4204" y="10334"/>
                    <a:pt x="4583" y="9393"/>
                  </a:cubicBezTo>
                  <a:cubicBezTo>
                    <a:pt x="5063" y="8206"/>
                    <a:pt x="4835" y="6860"/>
                    <a:pt x="4492" y="5627"/>
                  </a:cubicBezTo>
                  <a:cubicBezTo>
                    <a:pt x="3944" y="3646"/>
                    <a:pt x="3121" y="1751"/>
                    <a:pt x="20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2579675" y="4911925"/>
              <a:ext cx="94125" cy="224700"/>
            </a:xfrm>
            <a:custGeom>
              <a:avLst/>
              <a:gdLst/>
              <a:ahLst/>
              <a:cxnLst/>
              <a:rect l="l" t="t" r="r" b="b"/>
              <a:pathLst>
                <a:path w="3765" h="8988" extrusionOk="0">
                  <a:moveTo>
                    <a:pt x="1465" y="1"/>
                  </a:moveTo>
                  <a:cubicBezTo>
                    <a:pt x="1049" y="1112"/>
                    <a:pt x="637" y="2227"/>
                    <a:pt x="380" y="3386"/>
                  </a:cubicBezTo>
                  <a:cubicBezTo>
                    <a:pt x="105" y="4607"/>
                    <a:pt x="0" y="5881"/>
                    <a:pt x="242" y="7109"/>
                  </a:cubicBezTo>
                  <a:cubicBezTo>
                    <a:pt x="314" y="7492"/>
                    <a:pt x="423" y="7873"/>
                    <a:pt x="629" y="8208"/>
                  </a:cubicBezTo>
                  <a:cubicBezTo>
                    <a:pt x="835" y="8543"/>
                    <a:pt x="1142" y="8824"/>
                    <a:pt x="1516" y="8936"/>
                  </a:cubicBezTo>
                  <a:cubicBezTo>
                    <a:pt x="1634" y="8971"/>
                    <a:pt x="1754" y="8987"/>
                    <a:pt x="1874" y="8987"/>
                  </a:cubicBezTo>
                  <a:cubicBezTo>
                    <a:pt x="2450" y="8987"/>
                    <a:pt x="3018" y="8610"/>
                    <a:pt x="3326" y="8105"/>
                  </a:cubicBezTo>
                  <a:cubicBezTo>
                    <a:pt x="3700" y="7497"/>
                    <a:pt x="3764" y="6749"/>
                    <a:pt x="3739" y="6036"/>
                  </a:cubicBezTo>
                  <a:cubicBezTo>
                    <a:pt x="3674" y="3845"/>
                    <a:pt x="2857" y="1689"/>
                    <a:pt x="14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2" name="Google Shape;132;p8"/>
          <p:cNvSpPr/>
          <p:nvPr/>
        </p:nvSpPr>
        <p:spPr>
          <a:xfrm rot="878007">
            <a:off x="8558396" y="5348436"/>
            <a:ext cx="5151280" cy="3037755"/>
          </a:xfrm>
          <a:custGeom>
            <a:avLst/>
            <a:gdLst/>
            <a:ahLst/>
            <a:cxnLst/>
            <a:rect l="l" t="t" r="r" b="b"/>
            <a:pathLst>
              <a:path w="55206" h="32558" extrusionOk="0">
                <a:moveTo>
                  <a:pt x="31774" y="1"/>
                </a:moveTo>
                <a:cubicBezTo>
                  <a:pt x="27536" y="1"/>
                  <a:pt x="23500" y="1876"/>
                  <a:pt x="22349" y="6513"/>
                </a:cubicBezTo>
                <a:cubicBezTo>
                  <a:pt x="20691" y="16422"/>
                  <a:pt x="9582" y="7930"/>
                  <a:pt x="4445" y="15910"/>
                </a:cubicBezTo>
                <a:cubicBezTo>
                  <a:pt x="0" y="23100"/>
                  <a:pt x="7023" y="30851"/>
                  <a:pt x="14457" y="30851"/>
                </a:cubicBezTo>
                <a:cubicBezTo>
                  <a:pt x="15058" y="30851"/>
                  <a:pt x="15662" y="30801"/>
                  <a:pt x="16262" y="30695"/>
                </a:cubicBezTo>
                <a:cubicBezTo>
                  <a:pt x="18548" y="30585"/>
                  <a:pt x="20569" y="29724"/>
                  <a:pt x="22548" y="28766"/>
                </a:cubicBezTo>
                <a:cubicBezTo>
                  <a:pt x="23460" y="28324"/>
                  <a:pt x="24432" y="28114"/>
                  <a:pt x="25399" y="28114"/>
                </a:cubicBezTo>
                <a:cubicBezTo>
                  <a:pt x="27028" y="28114"/>
                  <a:pt x="28648" y="28710"/>
                  <a:pt x="29962" y="29798"/>
                </a:cubicBezTo>
                <a:cubicBezTo>
                  <a:pt x="29972" y="29808"/>
                  <a:pt x="29984" y="29818"/>
                  <a:pt x="29995" y="29826"/>
                </a:cubicBezTo>
                <a:cubicBezTo>
                  <a:pt x="32829" y="31734"/>
                  <a:pt x="35467" y="32558"/>
                  <a:pt x="37824" y="32558"/>
                </a:cubicBezTo>
                <a:cubicBezTo>
                  <a:pt x="50659" y="32558"/>
                  <a:pt x="55206" y="8145"/>
                  <a:pt x="38101" y="1364"/>
                </a:cubicBezTo>
                <a:cubicBezTo>
                  <a:pt x="36180" y="495"/>
                  <a:pt x="33950" y="1"/>
                  <a:pt x="317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8"/>
          <p:cNvSpPr/>
          <p:nvPr/>
        </p:nvSpPr>
        <p:spPr>
          <a:xfrm rot="3495088">
            <a:off x="9870877" y="2434764"/>
            <a:ext cx="5101184" cy="4278043"/>
          </a:xfrm>
          <a:custGeom>
            <a:avLst/>
            <a:gdLst/>
            <a:ahLst/>
            <a:cxnLst/>
            <a:rect l="l" t="t" r="r" b="b"/>
            <a:pathLst>
              <a:path w="58731" h="49254" extrusionOk="0">
                <a:moveTo>
                  <a:pt x="12133" y="1"/>
                </a:moveTo>
                <a:cubicBezTo>
                  <a:pt x="9006" y="1"/>
                  <a:pt x="5178" y="2380"/>
                  <a:pt x="3194" y="7558"/>
                </a:cubicBezTo>
                <a:cubicBezTo>
                  <a:pt x="1" y="15891"/>
                  <a:pt x="2577" y="25180"/>
                  <a:pt x="11103" y="25180"/>
                </a:cubicBezTo>
                <a:cubicBezTo>
                  <a:pt x="11771" y="25180"/>
                  <a:pt x="12475" y="25123"/>
                  <a:pt x="13215" y="25004"/>
                </a:cubicBezTo>
                <a:cubicBezTo>
                  <a:pt x="14174" y="24915"/>
                  <a:pt x="15201" y="24757"/>
                  <a:pt x="16206" y="24757"/>
                </a:cubicBezTo>
                <a:cubicBezTo>
                  <a:pt x="16841" y="24757"/>
                  <a:pt x="17468" y="24821"/>
                  <a:pt x="18062" y="25004"/>
                </a:cubicBezTo>
                <a:cubicBezTo>
                  <a:pt x="23100" y="27514"/>
                  <a:pt x="19102" y="35409"/>
                  <a:pt x="22794" y="39382"/>
                </a:cubicBezTo>
                <a:cubicBezTo>
                  <a:pt x="24323" y="41406"/>
                  <a:pt x="26441" y="42167"/>
                  <a:pt x="28683" y="42167"/>
                </a:cubicBezTo>
                <a:cubicBezTo>
                  <a:pt x="30006" y="42167"/>
                  <a:pt x="31372" y="41902"/>
                  <a:pt x="32685" y="41476"/>
                </a:cubicBezTo>
                <a:cubicBezTo>
                  <a:pt x="34909" y="40480"/>
                  <a:pt x="36475" y="40064"/>
                  <a:pt x="37629" y="40064"/>
                </a:cubicBezTo>
                <a:cubicBezTo>
                  <a:pt x="41694" y="40064"/>
                  <a:pt x="40645" y="45232"/>
                  <a:pt x="45204" y="48447"/>
                </a:cubicBezTo>
                <a:cubicBezTo>
                  <a:pt x="46178" y="49005"/>
                  <a:pt x="47209" y="49254"/>
                  <a:pt x="48232" y="49254"/>
                </a:cubicBezTo>
                <a:cubicBezTo>
                  <a:pt x="50752" y="49254"/>
                  <a:pt x="53222" y="47744"/>
                  <a:pt x="54661" y="45617"/>
                </a:cubicBezTo>
                <a:cubicBezTo>
                  <a:pt x="58731" y="39519"/>
                  <a:pt x="55554" y="30472"/>
                  <a:pt x="48793" y="27879"/>
                </a:cubicBezTo>
                <a:cubicBezTo>
                  <a:pt x="47734" y="27217"/>
                  <a:pt x="46480" y="26979"/>
                  <a:pt x="45137" y="26979"/>
                </a:cubicBezTo>
                <a:cubicBezTo>
                  <a:pt x="41766" y="26979"/>
                  <a:pt x="37841" y="28476"/>
                  <a:pt x="35077" y="28476"/>
                </a:cubicBezTo>
                <a:cubicBezTo>
                  <a:pt x="33034" y="28476"/>
                  <a:pt x="31625" y="27659"/>
                  <a:pt x="31540" y="24820"/>
                </a:cubicBezTo>
                <a:cubicBezTo>
                  <a:pt x="31440" y="21029"/>
                  <a:pt x="32992" y="17465"/>
                  <a:pt x="31349" y="13779"/>
                </a:cubicBezTo>
                <a:cubicBezTo>
                  <a:pt x="30074" y="10878"/>
                  <a:pt x="27613" y="9743"/>
                  <a:pt x="24956" y="9743"/>
                </a:cubicBezTo>
                <a:cubicBezTo>
                  <a:pt x="22450" y="9743"/>
                  <a:pt x="19768" y="10753"/>
                  <a:pt x="17741" y="12242"/>
                </a:cubicBezTo>
                <a:cubicBezTo>
                  <a:pt x="17258" y="12520"/>
                  <a:pt x="15763" y="13545"/>
                  <a:pt x="14825" y="13545"/>
                </a:cubicBezTo>
                <a:cubicBezTo>
                  <a:pt x="14492" y="13545"/>
                  <a:pt x="14230" y="13416"/>
                  <a:pt x="14107" y="13078"/>
                </a:cubicBezTo>
                <a:cubicBezTo>
                  <a:pt x="13651" y="11819"/>
                  <a:pt x="15939" y="9390"/>
                  <a:pt x="16433" y="8315"/>
                </a:cubicBezTo>
                <a:cubicBezTo>
                  <a:pt x="18238" y="2967"/>
                  <a:pt x="15623" y="1"/>
                  <a:pt x="121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8"/>
          <p:cNvSpPr/>
          <p:nvPr/>
        </p:nvSpPr>
        <p:spPr>
          <a:xfrm rot="4900216">
            <a:off x="10315319" y="3754425"/>
            <a:ext cx="3748253" cy="3287551"/>
          </a:xfrm>
          <a:custGeom>
            <a:avLst/>
            <a:gdLst/>
            <a:ahLst/>
            <a:cxnLst/>
            <a:rect l="l" t="t" r="r" b="b"/>
            <a:pathLst>
              <a:path w="43153" h="37849" extrusionOk="0">
                <a:moveTo>
                  <a:pt x="15997" y="455"/>
                </a:moveTo>
                <a:cubicBezTo>
                  <a:pt x="17584" y="455"/>
                  <a:pt x="19157" y="726"/>
                  <a:pt x="20631" y="1283"/>
                </a:cubicBezTo>
                <a:cubicBezTo>
                  <a:pt x="25322" y="3059"/>
                  <a:pt x="28617" y="7665"/>
                  <a:pt x="28647" y="12486"/>
                </a:cubicBezTo>
                <a:cubicBezTo>
                  <a:pt x="28652" y="13414"/>
                  <a:pt x="28541" y="14359"/>
                  <a:pt x="28434" y="15272"/>
                </a:cubicBezTo>
                <a:cubicBezTo>
                  <a:pt x="28327" y="16201"/>
                  <a:pt x="28215" y="17160"/>
                  <a:pt x="28220" y="18115"/>
                </a:cubicBezTo>
                <a:cubicBezTo>
                  <a:pt x="28232" y="20432"/>
                  <a:pt x="29048" y="22317"/>
                  <a:pt x="30460" y="23284"/>
                </a:cubicBezTo>
                <a:cubicBezTo>
                  <a:pt x="31536" y="24021"/>
                  <a:pt x="32803" y="24172"/>
                  <a:pt x="34096" y="24172"/>
                </a:cubicBezTo>
                <a:cubicBezTo>
                  <a:pt x="34548" y="24172"/>
                  <a:pt x="35003" y="24154"/>
                  <a:pt x="35454" y="24135"/>
                </a:cubicBezTo>
                <a:cubicBezTo>
                  <a:pt x="35901" y="24117"/>
                  <a:pt x="36353" y="24099"/>
                  <a:pt x="36801" y="24099"/>
                </a:cubicBezTo>
                <a:cubicBezTo>
                  <a:pt x="37888" y="24099"/>
                  <a:pt x="38954" y="24207"/>
                  <a:pt x="39878" y="24688"/>
                </a:cubicBezTo>
                <a:cubicBezTo>
                  <a:pt x="41920" y="25752"/>
                  <a:pt x="42610" y="28304"/>
                  <a:pt x="42235" y="30278"/>
                </a:cubicBezTo>
                <a:cubicBezTo>
                  <a:pt x="41780" y="32681"/>
                  <a:pt x="40039" y="34555"/>
                  <a:pt x="38657" y="35704"/>
                </a:cubicBezTo>
                <a:cubicBezTo>
                  <a:pt x="38096" y="36170"/>
                  <a:pt x="36462" y="37396"/>
                  <a:pt x="34793" y="37396"/>
                </a:cubicBezTo>
                <a:cubicBezTo>
                  <a:pt x="34300" y="37396"/>
                  <a:pt x="33803" y="37289"/>
                  <a:pt x="33331" y="37024"/>
                </a:cubicBezTo>
                <a:cubicBezTo>
                  <a:pt x="32063" y="36311"/>
                  <a:pt x="31575" y="34730"/>
                  <a:pt x="31387" y="33528"/>
                </a:cubicBezTo>
                <a:cubicBezTo>
                  <a:pt x="31318" y="33085"/>
                  <a:pt x="31272" y="32626"/>
                  <a:pt x="31226" y="32183"/>
                </a:cubicBezTo>
                <a:cubicBezTo>
                  <a:pt x="31125" y="31191"/>
                  <a:pt x="31022" y="30166"/>
                  <a:pt x="30659" y="29208"/>
                </a:cubicBezTo>
                <a:cubicBezTo>
                  <a:pt x="29613" y="26463"/>
                  <a:pt x="26798" y="25083"/>
                  <a:pt x="24514" y="24710"/>
                </a:cubicBezTo>
                <a:cubicBezTo>
                  <a:pt x="23884" y="24608"/>
                  <a:pt x="23244" y="24556"/>
                  <a:pt x="22604" y="24556"/>
                </a:cubicBezTo>
                <a:cubicBezTo>
                  <a:pt x="22584" y="24556"/>
                  <a:pt x="22564" y="24557"/>
                  <a:pt x="22544" y="24557"/>
                </a:cubicBezTo>
                <a:cubicBezTo>
                  <a:pt x="20523" y="24557"/>
                  <a:pt x="18538" y="24996"/>
                  <a:pt x="16772" y="25436"/>
                </a:cubicBezTo>
                <a:cubicBezTo>
                  <a:pt x="16435" y="25519"/>
                  <a:pt x="16097" y="25605"/>
                  <a:pt x="15758" y="25692"/>
                </a:cubicBezTo>
                <a:cubicBezTo>
                  <a:pt x="13633" y="26232"/>
                  <a:pt x="11436" y="26792"/>
                  <a:pt x="9231" y="26816"/>
                </a:cubicBezTo>
                <a:cubicBezTo>
                  <a:pt x="9188" y="26817"/>
                  <a:pt x="9145" y="26817"/>
                  <a:pt x="9103" y="26817"/>
                </a:cubicBezTo>
                <a:cubicBezTo>
                  <a:pt x="6293" y="26817"/>
                  <a:pt x="3868" y="25858"/>
                  <a:pt x="2424" y="24173"/>
                </a:cubicBezTo>
                <a:cubicBezTo>
                  <a:pt x="636" y="22088"/>
                  <a:pt x="458" y="19094"/>
                  <a:pt x="626" y="16950"/>
                </a:cubicBezTo>
                <a:cubicBezTo>
                  <a:pt x="742" y="15490"/>
                  <a:pt x="1010" y="14046"/>
                  <a:pt x="1428" y="12642"/>
                </a:cubicBezTo>
                <a:cubicBezTo>
                  <a:pt x="2259" y="9069"/>
                  <a:pt x="4180" y="5904"/>
                  <a:pt x="6833" y="3732"/>
                </a:cubicBezTo>
                <a:cubicBezTo>
                  <a:pt x="9446" y="1591"/>
                  <a:pt x="12748" y="455"/>
                  <a:pt x="15997" y="455"/>
                </a:cubicBezTo>
                <a:close/>
                <a:moveTo>
                  <a:pt x="15999" y="1"/>
                </a:moveTo>
                <a:cubicBezTo>
                  <a:pt x="12646" y="1"/>
                  <a:pt x="9240" y="1173"/>
                  <a:pt x="6546" y="3380"/>
                </a:cubicBezTo>
                <a:cubicBezTo>
                  <a:pt x="3814" y="5616"/>
                  <a:pt x="1839" y="8868"/>
                  <a:pt x="990" y="12526"/>
                </a:cubicBezTo>
                <a:cubicBezTo>
                  <a:pt x="564" y="13956"/>
                  <a:pt x="291" y="15427"/>
                  <a:pt x="174" y="16913"/>
                </a:cubicBezTo>
                <a:cubicBezTo>
                  <a:pt x="1" y="19143"/>
                  <a:pt x="190" y="22264"/>
                  <a:pt x="2080" y="24468"/>
                </a:cubicBezTo>
                <a:cubicBezTo>
                  <a:pt x="3611" y="26250"/>
                  <a:pt x="6164" y="27268"/>
                  <a:pt x="9096" y="27268"/>
                </a:cubicBezTo>
                <a:cubicBezTo>
                  <a:pt x="9142" y="27268"/>
                  <a:pt x="9189" y="27268"/>
                  <a:pt x="9236" y="27267"/>
                </a:cubicBezTo>
                <a:cubicBezTo>
                  <a:pt x="11494" y="27244"/>
                  <a:pt x="13719" y="26678"/>
                  <a:pt x="15870" y="26130"/>
                </a:cubicBezTo>
                <a:cubicBezTo>
                  <a:pt x="16207" y="26044"/>
                  <a:pt x="16545" y="25959"/>
                  <a:pt x="16881" y="25875"/>
                </a:cubicBezTo>
                <a:cubicBezTo>
                  <a:pt x="18620" y="25442"/>
                  <a:pt x="20574" y="25009"/>
                  <a:pt x="22548" y="25009"/>
                </a:cubicBezTo>
                <a:cubicBezTo>
                  <a:pt x="23179" y="25009"/>
                  <a:pt x="23812" y="25053"/>
                  <a:pt x="24442" y="25156"/>
                </a:cubicBezTo>
                <a:cubicBezTo>
                  <a:pt x="26601" y="25511"/>
                  <a:pt x="29257" y="26803"/>
                  <a:pt x="30235" y="29369"/>
                </a:cubicBezTo>
                <a:cubicBezTo>
                  <a:pt x="30577" y="30271"/>
                  <a:pt x="30678" y="31267"/>
                  <a:pt x="30775" y="32230"/>
                </a:cubicBezTo>
                <a:cubicBezTo>
                  <a:pt x="30821" y="32679"/>
                  <a:pt x="30867" y="33143"/>
                  <a:pt x="30939" y="33599"/>
                </a:cubicBezTo>
                <a:cubicBezTo>
                  <a:pt x="31142" y="34899"/>
                  <a:pt x="31683" y="36617"/>
                  <a:pt x="33108" y="37419"/>
                </a:cubicBezTo>
                <a:cubicBezTo>
                  <a:pt x="33655" y="37725"/>
                  <a:pt x="34224" y="37848"/>
                  <a:pt x="34786" y="37848"/>
                </a:cubicBezTo>
                <a:cubicBezTo>
                  <a:pt x="36609" y="37848"/>
                  <a:pt x="38349" y="36550"/>
                  <a:pt x="38946" y="36051"/>
                </a:cubicBezTo>
                <a:cubicBezTo>
                  <a:pt x="40385" y="34855"/>
                  <a:pt x="42200" y="32896"/>
                  <a:pt x="42679" y="30362"/>
                </a:cubicBezTo>
                <a:cubicBezTo>
                  <a:pt x="43153" y="27868"/>
                  <a:pt x="42062" y="25314"/>
                  <a:pt x="40087" y="24285"/>
                </a:cubicBezTo>
                <a:cubicBezTo>
                  <a:pt x="39077" y="23760"/>
                  <a:pt x="37947" y="23644"/>
                  <a:pt x="36803" y="23644"/>
                </a:cubicBezTo>
                <a:cubicBezTo>
                  <a:pt x="36347" y="23644"/>
                  <a:pt x="35888" y="23663"/>
                  <a:pt x="35434" y="23681"/>
                </a:cubicBezTo>
                <a:cubicBezTo>
                  <a:pt x="34971" y="23700"/>
                  <a:pt x="34516" y="23718"/>
                  <a:pt x="34071" y="23718"/>
                </a:cubicBezTo>
                <a:cubicBezTo>
                  <a:pt x="32839" y="23718"/>
                  <a:pt x="31692" y="23577"/>
                  <a:pt x="30717" y="22909"/>
                </a:cubicBezTo>
                <a:cubicBezTo>
                  <a:pt x="28887" y="21657"/>
                  <a:pt x="28678" y="19137"/>
                  <a:pt x="28673" y="18112"/>
                </a:cubicBezTo>
                <a:cubicBezTo>
                  <a:pt x="28670" y="17183"/>
                  <a:pt x="28778" y="16239"/>
                  <a:pt x="28885" y="15325"/>
                </a:cubicBezTo>
                <a:cubicBezTo>
                  <a:pt x="28992" y="14397"/>
                  <a:pt x="29104" y="13439"/>
                  <a:pt x="29099" y="12483"/>
                </a:cubicBezTo>
                <a:cubicBezTo>
                  <a:pt x="29070" y="7479"/>
                  <a:pt x="25653" y="2698"/>
                  <a:pt x="20791" y="858"/>
                </a:cubicBezTo>
                <a:cubicBezTo>
                  <a:pt x="19266" y="281"/>
                  <a:pt x="17639" y="1"/>
                  <a:pt x="1599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9145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sPham0936082789" descr="Chart, line chart&#10;&#10;Description automatically generated">
            <a:extLst>
              <a:ext uri="{FF2B5EF4-FFF2-40B4-BE49-F238E27FC236}">
                <a16:creationId xmlns:a16="http://schemas.microsoft.com/office/drawing/2014/main" id="{20402CC7-32CA-DA28-1E55-EE9601CF28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3750" t="-400000" r="-463750" b="-400000"/>
          <a:stretch>
            <a:fillRect/>
          </a:stretch>
        </p:blipFill>
        <p:spPr>
          <a:xfrm>
            <a:off x="-56540400" y="-27432000"/>
            <a:ext cx="125272800" cy="61722000"/>
          </a:xfrm>
          <a:custGeom>
            <a:avLst/>
            <a:gdLst>
              <a:gd name="connsiteX0" fmla="*/ 0 w 125272800"/>
              <a:gd name="connsiteY0" fmla="*/ 0 h 61722000"/>
              <a:gd name="connsiteX1" fmla="*/ 125272800 w 125272800"/>
              <a:gd name="connsiteY1" fmla="*/ 0 h 61722000"/>
              <a:gd name="connsiteX2" fmla="*/ 125272800 w 125272800"/>
              <a:gd name="connsiteY2" fmla="*/ 61722000 h 61722000"/>
              <a:gd name="connsiteX3" fmla="*/ 0 w 125272800"/>
              <a:gd name="connsiteY3" fmla="*/ 61722000 h 6172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272800" h="61722000">
                <a:moveTo>
                  <a:pt x="0" y="0"/>
                </a:moveTo>
                <a:lnTo>
                  <a:pt x="125272800" y="0"/>
                </a:lnTo>
                <a:lnTo>
                  <a:pt x="125272800" y="61722000"/>
                </a:lnTo>
                <a:lnTo>
                  <a:pt x="0" y="61722000"/>
                </a:lnTo>
                <a:close/>
              </a:path>
            </a:pathLst>
          </a:custGeom>
        </p:spPr>
      </p:pic>
      <p:sp>
        <p:nvSpPr>
          <p:cNvPr id="3" name="MsPham0936082789">
            <a:extLst>
              <a:ext uri="{FF2B5EF4-FFF2-40B4-BE49-F238E27FC236}">
                <a16:creationId xmlns:a16="http://schemas.microsoft.com/office/drawing/2014/main" id="{60B32FA4-9D38-BE0C-4CA1-FFA0E8F8DA8C}"/>
              </a:ext>
            </a:extLst>
          </p:cNvPr>
          <p:cNvSpPr/>
          <p:nvPr userDrawn="1"/>
        </p:nvSpPr>
        <p:spPr>
          <a:xfrm>
            <a:off x="-56540400" y="-27432000"/>
            <a:ext cx="125272800" cy="61722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+mn-ea"/>
              <a:cs typeface="+mn-cs"/>
            </a:endParaRPr>
          </a:p>
        </p:txBody>
      </p:sp>
      <p:pic>
        <p:nvPicPr>
          <p:cNvPr id="4" name="MsPham-0936082789">
            <a:extLst>
              <a:ext uri="{FF2B5EF4-FFF2-40B4-BE49-F238E27FC236}">
                <a16:creationId xmlns:a16="http://schemas.microsoft.com/office/drawing/2014/main" id="{4BCBABAA-1AA9-5CF6-22C8-8FC820A164A3}"/>
              </a:ext>
            </a:extLst>
          </p:cNvPr>
          <p:cNvPicPr/>
          <p:nvPr userDrawn="1"/>
        </p:nvPicPr>
        <p:blipFill rotWithShape="1">
          <a:blip r:embed="rId3"/>
          <a:srcRect l="315" r="1999" b="237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6380DE-BD43-5180-58C3-9FE0FF28E8C8}"/>
              </a:ext>
            </a:extLst>
          </p:cNvPr>
          <p:cNvSpPr txBox="1"/>
          <p:nvPr userDrawn="1"/>
        </p:nvSpPr>
        <p:spPr>
          <a:xfrm>
            <a:off x="11200484" y="6577070"/>
            <a:ext cx="925416" cy="165255"/>
          </a:xfrm>
          <a:prstGeom prst="rect">
            <a:avLst/>
          </a:prstGeom>
          <a:solidFill>
            <a:srgbClr val="FCE2BA"/>
          </a:solidFill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832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"/>
          <p:cNvSpPr txBox="1">
            <a:spLocks noGrp="1"/>
          </p:cNvSpPr>
          <p:nvPr>
            <p:ph type="title"/>
          </p:nvPr>
        </p:nvSpPr>
        <p:spPr>
          <a:xfrm>
            <a:off x="960000" y="796567"/>
            <a:ext cx="1028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subTitle" idx="1"/>
          </p:nvPr>
        </p:nvSpPr>
        <p:spPr>
          <a:xfrm>
            <a:off x="1802833" y="2286400"/>
            <a:ext cx="6807600" cy="26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7"/>
          <p:cNvSpPr/>
          <p:nvPr/>
        </p:nvSpPr>
        <p:spPr>
          <a:xfrm>
            <a:off x="-1302866" y="-689583"/>
            <a:ext cx="2706705" cy="2460133"/>
          </a:xfrm>
          <a:custGeom>
            <a:avLst/>
            <a:gdLst/>
            <a:ahLst/>
            <a:cxnLst/>
            <a:rect l="l" t="t" r="r" b="b"/>
            <a:pathLst>
              <a:path w="64909" h="58996" extrusionOk="0">
                <a:moveTo>
                  <a:pt x="39743" y="1"/>
                </a:moveTo>
                <a:cubicBezTo>
                  <a:pt x="22130" y="1"/>
                  <a:pt x="5607" y="26293"/>
                  <a:pt x="3534" y="31821"/>
                </a:cubicBezTo>
                <a:cubicBezTo>
                  <a:pt x="1" y="39999"/>
                  <a:pt x="2143" y="51471"/>
                  <a:pt x="11189" y="54889"/>
                </a:cubicBezTo>
                <a:cubicBezTo>
                  <a:pt x="17162" y="57358"/>
                  <a:pt x="23637" y="58996"/>
                  <a:pt x="30084" y="58996"/>
                </a:cubicBezTo>
                <a:cubicBezTo>
                  <a:pt x="33854" y="58996"/>
                  <a:pt x="37614" y="58436"/>
                  <a:pt x="41259" y="57154"/>
                </a:cubicBezTo>
                <a:cubicBezTo>
                  <a:pt x="53135" y="53591"/>
                  <a:pt x="61121" y="43820"/>
                  <a:pt x="62469" y="31524"/>
                </a:cubicBezTo>
                <a:cubicBezTo>
                  <a:pt x="64909" y="17496"/>
                  <a:pt x="56473" y="1671"/>
                  <a:pt x="41565" y="96"/>
                </a:cubicBezTo>
                <a:cubicBezTo>
                  <a:pt x="40957" y="32"/>
                  <a:pt x="40349" y="1"/>
                  <a:pt x="397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7"/>
          <p:cNvSpPr/>
          <p:nvPr/>
        </p:nvSpPr>
        <p:spPr>
          <a:xfrm>
            <a:off x="-1016141" y="-931698"/>
            <a:ext cx="2769881" cy="2350545"/>
          </a:xfrm>
          <a:custGeom>
            <a:avLst/>
            <a:gdLst/>
            <a:ahLst/>
            <a:cxnLst/>
            <a:rect l="l" t="t" r="r" b="b"/>
            <a:pathLst>
              <a:path w="66424" h="56368" extrusionOk="0">
                <a:moveTo>
                  <a:pt x="43667" y="556"/>
                </a:moveTo>
                <a:cubicBezTo>
                  <a:pt x="45723" y="556"/>
                  <a:pt x="47749" y="827"/>
                  <a:pt x="49692" y="1448"/>
                </a:cubicBezTo>
                <a:cubicBezTo>
                  <a:pt x="50261" y="1631"/>
                  <a:pt x="50821" y="1841"/>
                  <a:pt x="51367" y="2083"/>
                </a:cubicBezTo>
                <a:cubicBezTo>
                  <a:pt x="57026" y="4574"/>
                  <a:pt x="61154" y="9142"/>
                  <a:pt x="63307" y="15288"/>
                </a:cubicBezTo>
                <a:cubicBezTo>
                  <a:pt x="65854" y="22556"/>
                  <a:pt x="65204" y="31049"/>
                  <a:pt x="61565" y="38005"/>
                </a:cubicBezTo>
                <a:lnTo>
                  <a:pt x="61557" y="38020"/>
                </a:lnTo>
                <a:cubicBezTo>
                  <a:pt x="56654" y="49036"/>
                  <a:pt x="46274" y="55809"/>
                  <a:pt x="34361" y="55809"/>
                </a:cubicBezTo>
                <a:cubicBezTo>
                  <a:pt x="34171" y="55809"/>
                  <a:pt x="33981" y="55808"/>
                  <a:pt x="33790" y="55804"/>
                </a:cubicBezTo>
                <a:cubicBezTo>
                  <a:pt x="33499" y="55812"/>
                  <a:pt x="33209" y="55816"/>
                  <a:pt x="32920" y="55816"/>
                </a:cubicBezTo>
                <a:cubicBezTo>
                  <a:pt x="21745" y="55816"/>
                  <a:pt x="12160" y="49729"/>
                  <a:pt x="6021" y="44543"/>
                </a:cubicBezTo>
                <a:cubicBezTo>
                  <a:pt x="3107" y="42230"/>
                  <a:pt x="1376" y="38928"/>
                  <a:pt x="1016" y="34992"/>
                </a:cubicBezTo>
                <a:cubicBezTo>
                  <a:pt x="563" y="30034"/>
                  <a:pt x="2394" y="24534"/>
                  <a:pt x="5804" y="20627"/>
                </a:cubicBezTo>
                <a:cubicBezTo>
                  <a:pt x="7655" y="18280"/>
                  <a:pt x="14830" y="11820"/>
                  <a:pt x="23779" y="6807"/>
                </a:cubicBezTo>
                <a:cubicBezTo>
                  <a:pt x="29355" y="3684"/>
                  <a:pt x="36682" y="556"/>
                  <a:pt x="43667" y="556"/>
                </a:cubicBezTo>
                <a:close/>
                <a:moveTo>
                  <a:pt x="43651" y="1"/>
                </a:moveTo>
                <a:cubicBezTo>
                  <a:pt x="27619" y="1"/>
                  <a:pt x="8685" y="16090"/>
                  <a:pt x="5380" y="20275"/>
                </a:cubicBezTo>
                <a:cubicBezTo>
                  <a:pt x="1882" y="24283"/>
                  <a:pt x="0" y="29941"/>
                  <a:pt x="467" y="35044"/>
                </a:cubicBezTo>
                <a:cubicBezTo>
                  <a:pt x="842" y="39132"/>
                  <a:pt x="2644" y="42566"/>
                  <a:pt x="5672" y="44970"/>
                </a:cubicBezTo>
                <a:cubicBezTo>
                  <a:pt x="9881" y="48526"/>
                  <a:pt x="15699" y="52504"/>
                  <a:pt x="22543" y="54694"/>
                </a:cubicBezTo>
                <a:cubicBezTo>
                  <a:pt x="25789" y="55732"/>
                  <a:pt x="29265" y="56368"/>
                  <a:pt x="32908" y="56368"/>
                </a:cubicBezTo>
                <a:cubicBezTo>
                  <a:pt x="33202" y="56368"/>
                  <a:pt x="33497" y="56364"/>
                  <a:pt x="33793" y="56355"/>
                </a:cubicBezTo>
                <a:cubicBezTo>
                  <a:pt x="33989" y="56359"/>
                  <a:pt x="34185" y="56361"/>
                  <a:pt x="34381" y="56361"/>
                </a:cubicBezTo>
                <a:cubicBezTo>
                  <a:pt x="40289" y="56361"/>
                  <a:pt x="45924" y="54742"/>
                  <a:pt x="50715" y="51661"/>
                </a:cubicBezTo>
                <a:cubicBezTo>
                  <a:pt x="55639" y="48494"/>
                  <a:pt x="59561" y="43858"/>
                  <a:pt x="62058" y="38253"/>
                </a:cubicBezTo>
                <a:cubicBezTo>
                  <a:pt x="65761" y="31166"/>
                  <a:pt x="66423" y="22514"/>
                  <a:pt x="63829" y="15107"/>
                </a:cubicBezTo>
                <a:cubicBezTo>
                  <a:pt x="61623" y="8813"/>
                  <a:pt x="57391" y="4134"/>
                  <a:pt x="51589" y="1579"/>
                </a:cubicBezTo>
                <a:cubicBezTo>
                  <a:pt x="49092" y="479"/>
                  <a:pt x="46415" y="1"/>
                  <a:pt x="4365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7"/>
          <p:cNvSpPr/>
          <p:nvPr/>
        </p:nvSpPr>
        <p:spPr>
          <a:xfrm rot="4927547">
            <a:off x="-1573503" y="5247974"/>
            <a:ext cx="5151261" cy="3037765"/>
          </a:xfrm>
          <a:custGeom>
            <a:avLst/>
            <a:gdLst/>
            <a:ahLst/>
            <a:cxnLst/>
            <a:rect l="l" t="t" r="r" b="b"/>
            <a:pathLst>
              <a:path w="55206" h="32558" extrusionOk="0">
                <a:moveTo>
                  <a:pt x="31774" y="1"/>
                </a:moveTo>
                <a:cubicBezTo>
                  <a:pt x="27536" y="1"/>
                  <a:pt x="23500" y="1876"/>
                  <a:pt x="22349" y="6513"/>
                </a:cubicBezTo>
                <a:cubicBezTo>
                  <a:pt x="20691" y="16422"/>
                  <a:pt x="9582" y="7930"/>
                  <a:pt x="4445" y="15910"/>
                </a:cubicBezTo>
                <a:cubicBezTo>
                  <a:pt x="0" y="23100"/>
                  <a:pt x="7023" y="30851"/>
                  <a:pt x="14457" y="30851"/>
                </a:cubicBezTo>
                <a:cubicBezTo>
                  <a:pt x="15058" y="30851"/>
                  <a:pt x="15662" y="30801"/>
                  <a:pt x="16262" y="30695"/>
                </a:cubicBezTo>
                <a:cubicBezTo>
                  <a:pt x="18548" y="30585"/>
                  <a:pt x="20569" y="29724"/>
                  <a:pt x="22548" y="28766"/>
                </a:cubicBezTo>
                <a:cubicBezTo>
                  <a:pt x="23460" y="28324"/>
                  <a:pt x="24432" y="28114"/>
                  <a:pt x="25399" y="28114"/>
                </a:cubicBezTo>
                <a:cubicBezTo>
                  <a:pt x="27028" y="28114"/>
                  <a:pt x="28648" y="28710"/>
                  <a:pt x="29962" y="29798"/>
                </a:cubicBezTo>
                <a:cubicBezTo>
                  <a:pt x="29972" y="29808"/>
                  <a:pt x="29984" y="29818"/>
                  <a:pt x="29995" y="29826"/>
                </a:cubicBezTo>
                <a:cubicBezTo>
                  <a:pt x="32829" y="31734"/>
                  <a:pt x="35467" y="32558"/>
                  <a:pt x="37824" y="32558"/>
                </a:cubicBezTo>
                <a:cubicBezTo>
                  <a:pt x="50659" y="32558"/>
                  <a:pt x="55206" y="8145"/>
                  <a:pt x="38101" y="1364"/>
                </a:cubicBezTo>
                <a:cubicBezTo>
                  <a:pt x="36180" y="495"/>
                  <a:pt x="33950" y="1"/>
                  <a:pt x="3177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" name="Google Shape;118;p7"/>
          <p:cNvSpPr/>
          <p:nvPr/>
        </p:nvSpPr>
        <p:spPr>
          <a:xfrm rot="8253044">
            <a:off x="1063137" y="5092445"/>
            <a:ext cx="5101227" cy="4278079"/>
          </a:xfrm>
          <a:custGeom>
            <a:avLst/>
            <a:gdLst/>
            <a:ahLst/>
            <a:cxnLst/>
            <a:rect l="l" t="t" r="r" b="b"/>
            <a:pathLst>
              <a:path w="58731" h="49254" extrusionOk="0">
                <a:moveTo>
                  <a:pt x="12133" y="1"/>
                </a:moveTo>
                <a:cubicBezTo>
                  <a:pt x="9006" y="1"/>
                  <a:pt x="5178" y="2380"/>
                  <a:pt x="3194" y="7558"/>
                </a:cubicBezTo>
                <a:cubicBezTo>
                  <a:pt x="1" y="15891"/>
                  <a:pt x="2577" y="25180"/>
                  <a:pt x="11103" y="25180"/>
                </a:cubicBezTo>
                <a:cubicBezTo>
                  <a:pt x="11771" y="25180"/>
                  <a:pt x="12475" y="25123"/>
                  <a:pt x="13215" y="25004"/>
                </a:cubicBezTo>
                <a:cubicBezTo>
                  <a:pt x="14174" y="24915"/>
                  <a:pt x="15201" y="24757"/>
                  <a:pt x="16206" y="24757"/>
                </a:cubicBezTo>
                <a:cubicBezTo>
                  <a:pt x="16841" y="24757"/>
                  <a:pt x="17468" y="24821"/>
                  <a:pt x="18062" y="25004"/>
                </a:cubicBezTo>
                <a:cubicBezTo>
                  <a:pt x="23100" y="27514"/>
                  <a:pt x="19102" y="35409"/>
                  <a:pt x="22794" y="39382"/>
                </a:cubicBezTo>
                <a:cubicBezTo>
                  <a:pt x="24323" y="41406"/>
                  <a:pt x="26441" y="42167"/>
                  <a:pt x="28683" y="42167"/>
                </a:cubicBezTo>
                <a:cubicBezTo>
                  <a:pt x="30006" y="42167"/>
                  <a:pt x="31372" y="41902"/>
                  <a:pt x="32685" y="41476"/>
                </a:cubicBezTo>
                <a:cubicBezTo>
                  <a:pt x="34909" y="40480"/>
                  <a:pt x="36475" y="40064"/>
                  <a:pt x="37629" y="40064"/>
                </a:cubicBezTo>
                <a:cubicBezTo>
                  <a:pt x="41694" y="40064"/>
                  <a:pt x="40645" y="45232"/>
                  <a:pt x="45204" y="48447"/>
                </a:cubicBezTo>
                <a:cubicBezTo>
                  <a:pt x="46178" y="49005"/>
                  <a:pt x="47209" y="49254"/>
                  <a:pt x="48232" y="49254"/>
                </a:cubicBezTo>
                <a:cubicBezTo>
                  <a:pt x="50752" y="49254"/>
                  <a:pt x="53222" y="47744"/>
                  <a:pt x="54661" y="45617"/>
                </a:cubicBezTo>
                <a:cubicBezTo>
                  <a:pt x="58731" y="39519"/>
                  <a:pt x="55554" y="30472"/>
                  <a:pt x="48793" y="27879"/>
                </a:cubicBezTo>
                <a:cubicBezTo>
                  <a:pt x="47734" y="27217"/>
                  <a:pt x="46480" y="26979"/>
                  <a:pt x="45137" y="26979"/>
                </a:cubicBezTo>
                <a:cubicBezTo>
                  <a:pt x="41766" y="26979"/>
                  <a:pt x="37841" y="28476"/>
                  <a:pt x="35077" y="28476"/>
                </a:cubicBezTo>
                <a:cubicBezTo>
                  <a:pt x="33034" y="28476"/>
                  <a:pt x="31625" y="27659"/>
                  <a:pt x="31540" y="24820"/>
                </a:cubicBezTo>
                <a:cubicBezTo>
                  <a:pt x="31440" y="21029"/>
                  <a:pt x="32992" y="17465"/>
                  <a:pt x="31349" y="13779"/>
                </a:cubicBezTo>
                <a:cubicBezTo>
                  <a:pt x="30074" y="10878"/>
                  <a:pt x="27613" y="9743"/>
                  <a:pt x="24956" y="9743"/>
                </a:cubicBezTo>
                <a:cubicBezTo>
                  <a:pt x="22450" y="9743"/>
                  <a:pt x="19768" y="10753"/>
                  <a:pt x="17741" y="12242"/>
                </a:cubicBezTo>
                <a:cubicBezTo>
                  <a:pt x="17258" y="12520"/>
                  <a:pt x="15763" y="13545"/>
                  <a:pt x="14825" y="13545"/>
                </a:cubicBezTo>
                <a:cubicBezTo>
                  <a:pt x="14492" y="13545"/>
                  <a:pt x="14230" y="13416"/>
                  <a:pt x="14107" y="13078"/>
                </a:cubicBezTo>
                <a:cubicBezTo>
                  <a:pt x="13651" y="11819"/>
                  <a:pt x="15939" y="9390"/>
                  <a:pt x="16433" y="8315"/>
                </a:cubicBezTo>
                <a:cubicBezTo>
                  <a:pt x="18238" y="2967"/>
                  <a:pt x="15623" y="1"/>
                  <a:pt x="121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" name="Google Shape;119;p7"/>
          <p:cNvSpPr/>
          <p:nvPr/>
        </p:nvSpPr>
        <p:spPr>
          <a:xfrm rot="8949799">
            <a:off x="889251" y="5688993"/>
            <a:ext cx="3748231" cy="3287531"/>
          </a:xfrm>
          <a:custGeom>
            <a:avLst/>
            <a:gdLst/>
            <a:ahLst/>
            <a:cxnLst/>
            <a:rect l="l" t="t" r="r" b="b"/>
            <a:pathLst>
              <a:path w="43153" h="37849" extrusionOk="0">
                <a:moveTo>
                  <a:pt x="15997" y="455"/>
                </a:moveTo>
                <a:cubicBezTo>
                  <a:pt x="17584" y="455"/>
                  <a:pt x="19157" y="726"/>
                  <a:pt x="20631" y="1283"/>
                </a:cubicBezTo>
                <a:cubicBezTo>
                  <a:pt x="25322" y="3059"/>
                  <a:pt x="28617" y="7665"/>
                  <a:pt x="28647" y="12486"/>
                </a:cubicBezTo>
                <a:cubicBezTo>
                  <a:pt x="28652" y="13414"/>
                  <a:pt x="28541" y="14359"/>
                  <a:pt x="28434" y="15272"/>
                </a:cubicBezTo>
                <a:cubicBezTo>
                  <a:pt x="28327" y="16201"/>
                  <a:pt x="28215" y="17160"/>
                  <a:pt x="28220" y="18115"/>
                </a:cubicBezTo>
                <a:cubicBezTo>
                  <a:pt x="28232" y="20432"/>
                  <a:pt x="29048" y="22317"/>
                  <a:pt x="30460" y="23284"/>
                </a:cubicBezTo>
                <a:cubicBezTo>
                  <a:pt x="31536" y="24021"/>
                  <a:pt x="32803" y="24172"/>
                  <a:pt x="34096" y="24172"/>
                </a:cubicBezTo>
                <a:cubicBezTo>
                  <a:pt x="34548" y="24172"/>
                  <a:pt x="35003" y="24154"/>
                  <a:pt x="35454" y="24135"/>
                </a:cubicBezTo>
                <a:cubicBezTo>
                  <a:pt x="35901" y="24117"/>
                  <a:pt x="36353" y="24099"/>
                  <a:pt x="36801" y="24099"/>
                </a:cubicBezTo>
                <a:cubicBezTo>
                  <a:pt x="37888" y="24099"/>
                  <a:pt x="38954" y="24207"/>
                  <a:pt x="39878" y="24688"/>
                </a:cubicBezTo>
                <a:cubicBezTo>
                  <a:pt x="41920" y="25752"/>
                  <a:pt x="42610" y="28304"/>
                  <a:pt x="42235" y="30278"/>
                </a:cubicBezTo>
                <a:cubicBezTo>
                  <a:pt x="41780" y="32681"/>
                  <a:pt x="40039" y="34555"/>
                  <a:pt x="38657" y="35704"/>
                </a:cubicBezTo>
                <a:cubicBezTo>
                  <a:pt x="38096" y="36170"/>
                  <a:pt x="36462" y="37396"/>
                  <a:pt x="34793" y="37396"/>
                </a:cubicBezTo>
                <a:cubicBezTo>
                  <a:pt x="34300" y="37396"/>
                  <a:pt x="33803" y="37289"/>
                  <a:pt x="33331" y="37024"/>
                </a:cubicBezTo>
                <a:cubicBezTo>
                  <a:pt x="32063" y="36311"/>
                  <a:pt x="31575" y="34730"/>
                  <a:pt x="31387" y="33528"/>
                </a:cubicBezTo>
                <a:cubicBezTo>
                  <a:pt x="31318" y="33085"/>
                  <a:pt x="31272" y="32626"/>
                  <a:pt x="31226" y="32183"/>
                </a:cubicBezTo>
                <a:cubicBezTo>
                  <a:pt x="31125" y="31191"/>
                  <a:pt x="31022" y="30166"/>
                  <a:pt x="30659" y="29208"/>
                </a:cubicBezTo>
                <a:cubicBezTo>
                  <a:pt x="29613" y="26463"/>
                  <a:pt x="26798" y="25083"/>
                  <a:pt x="24514" y="24710"/>
                </a:cubicBezTo>
                <a:cubicBezTo>
                  <a:pt x="23884" y="24608"/>
                  <a:pt x="23244" y="24556"/>
                  <a:pt x="22604" y="24556"/>
                </a:cubicBezTo>
                <a:cubicBezTo>
                  <a:pt x="22584" y="24556"/>
                  <a:pt x="22564" y="24557"/>
                  <a:pt x="22544" y="24557"/>
                </a:cubicBezTo>
                <a:cubicBezTo>
                  <a:pt x="20523" y="24557"/>
                  <a:pt x="18538" y="24996"/>
                  <a:pt x="16772" y="25436"/>
                </a:cubicBezTo>
                <a:cubicBezTo>
                  <a:pt x="16435" y="25519"/>
                  <a:pt x="16097" y="25605"/>
                  <a:pt x="15758" y="25692"/>
                </a:cubicBezTo>
                <a:cubicBezTo>
                  <a:pt x="13633" y="26232"/>
                  <a:pt x="11436" y="26792"/>
                  <a:pt x="9231" y="26816"/>
                </a:cubicBezTo>
                <a:cubicBezTo>
                  <a:pt x="9188" y="26817"/>
                  <a:pt x="9145" y="26817"/>
                  <a:pt x="9103" y="26817"/>
                </a:cubicBezTo>
                <a:cubicBezTo>
                  <a:pt x="6293" y="26817"/>
                  <a:pt x="3868" y="25858"/>
                  <a:pt x="2424" y="24173"/>
                </a:cubicBezTo>
                <a:cubicBezTo>
                  <a:pt x="636" y="22088"/>
                  <a:pt x="458" y="19094"/>
                  <a:pt x="626" y="16950"/>
                </a:cubicBezTo>
                <a:cubicBezTo>
                  <a:pt x="742" y="15490"/>
                  <a:pt x="1010" y="14046"/>
                  <a:pt x="1428" y="12642"/>
                </a:cubicBezTo>
                <a:cubicBezTo>
                  <a:pt x="2259" y="9069"/>
                  <a:pt x="4180" y="5904"/>
                  <a:pt x="6833" y="3732"/>
                </a:cubicBezTo>
                <a:cubicBezTo>
                  <a:pt x="9446" y="1591"/>
                  <a:pt x="12748" y="455"/>
                  <a:pt x="15997" y="455"/>
                </a:cubicBezTo>
                <a:close/>
                <a:moveTo>
                  <a:pt x="15999" y="1"/>
                </a:moveTo>
                <a:cubicBezTo>
                  <a:pt x="12646" y="1"/>
                  <a:pt x="9240" y="1173"/>
                  <a:pt x="6546" y="3380"/>
                </a:cubicBezTo>
                <a:cubicBezTo>
                  <a:pt x="3814" y="5616"/>
                  <a:pt x="1839" y="8868"/>
                  <a:pt x="990" y="12526"/>
                </a:cubicBezTo>
                <a:cubicBezTo>
                  <a:pt x="564" y="13956"/>
                  <a:pt x="291" y="15427"/>
                  <a:pt x="174" y="16913"/>
                </a:cubicBezTo>
                <a:cubicBezTo>
                  <a:pt x="1" y="19143"/>
                  <a:pt x="190" y="22264"/>
                  <a:pt x="2080" y="24468"/>
                </a:cubicBezTo>
                <a:cubicBezTo>
                  <a:pt x="3611" y="26250"/>
                  <a:pt x="6164" y="27268"/>
                  <a:pt x="9096" y="27268"/>
                </a:cubicBezTo>
                <a:cubicBezTo>
                  <a:pt x="9142" y="27268"/>
                  <a:pt x="9189" y="27268"/>
                  <a:pt x="9236" y="27267"/>
                </a:cubicBezTo>
                <a:cubicBezTo>
                  <a:pt x="11494" y="27244"/>
                  <a:pt x="13719" y="26678"/>
                  <a:pt x="15870" y="26130"/>
                </a:cubicBezTo>
                <a:cubicBezTo>
                  <a:pt x="16207" y="26044"/>
                  <a:pt x="16545" y="25959"/>
                  <a:pt x="16881" y="25875"/>
                </a:cubicBezTo>
                <a:cubicBezTo>
                  <a:pt x="18620" y="25442"/>
                  <a:pt x="20574" y="25009"/>
                  <a:pt x="22548" y="25009"/>
                </a:cubicBezTo>
                <a:cubicBezTo>
                  <a:pt x="23179" y="25009"/>
                  <a:pt x="23812" y="25053"/>
                  <a:pt x="24442" y="25156"/>
                </a:cubicBezTo>
                <a:cubicBezTo>
                  <a:pt x="26601" y="25511"/>
                  <a:pt x="29257" y="26803"/>
                  <a:pt x="30235" y="29369"/>
                </a:cubicBezTo>
                <a:cubicBezTo>
                  <a:pt x="30577" y="30271"/>
                  <a:pt x="30678" y="31267"/>
                  <a:pt x="30775" y="32230"/>
                </a:cubicBezTo>
                <a:cubicBezTo>
                  <a:pt x="30821" y="32679"/>
                  <a:pt x="30867" y="33143"/>
                  <a:pt x="30939" y="33599"/>
                </a:cubicBezTo>
                <a:cubicBezTo>
                  <a:pt x="31142" y="34899"/>
                  <a:pt x="31683" y="36617"/>
                  <a:pt x="33108" y="37419"/>
                </a:cubicBezTo>
                <a:cubicBezTo>
                  <a:pt x="33655" y="37725"/>
                  <a:pt x="34224" y="37848"/>
                  <a:pt x="34786" y="37848"/>
                </a:cubicBezTo>
                <a:cubicBezTo>
                  <a:pt x="36609" y="37848"/>
                  <a:pt x="38349" y="36550"/>
                  <a:pt x="38946" y="36051"/>
                </a:cubicBezTo>
                <a:cubicBezTo>
                  <a:pt x="40385" y="34855"/>
                  <a:pt x="42200" y="32896"/>
                  <a:pt x="42679" y="30362"/>
                </a:cubicBezTo>
                <a:cubicBezTo>
                  <a:pt x="43153" y="27868"/>
                  <a:pt x="42062" y="25314"/>
                  <a:pt x="40087" y="24285"/>
                </a:cubicBezTo>
                <a:cubicBezTo>
                  <a:pt x="39077" y="23760"/>
                  <a:pt x="37947" y="23644"/>
                  <a:pt x="36803" y="23644"/>
                </a:cubicBezTo>
                <a:cubicBezTo>
                  <a:pt x="36347" y="23644"/>
                  <a:pt x="35888" y="23663"/>
                  <a:pt x="35434" y="23681"/>
                </a:cubicBezTo>
                <a:cubicBezTo>
                  <a:pt x="34971" y="23700"/>
                  <a:pt x="34516" y="23718"/>
                  <a:pt x="34071" y="23718"/>
                </a:cubicBezTo>
                <a:cubicBezTo>
                  <a:pt x="32839" y="23718"/>
                  <a:pt x="31692" y="23577"/>
                  <a:pt x="30717" y="22909"/>
                </a:cubicBezTo>
                <a:cubicBezTo>
                  <a:pt x="28887" y="21657"/>
                  <a:pt x="28678" y="19137"/>
                  <a:pt x="28673" y="18112"/>
                </a:cubicBezTo>
                <a:cubicBezTo>
                  <a:pt x="28670" y="17183"/>
                  <a:pt x="28778" y="16239"/>
                  <a:pt x="28885" y="15325"/>
                </a:cubicBezTo>
                <a:cubicBezTo>
                  <a:pt x="28992" y="14397"/>
                  <a:pt x="29104" y="13439"/>
                  <a:pt x="29099" y="12483"/>
                </a:cubicBezTo>
                <a:cubicBezTo>
                  <a:pt x="29070" y="7479"/>
                  <a:pt x="25653" y="2698"/>
                  <a:pt x="20791" y="858"/>
                </a:cubicBezTo>
                <a:cubicBezTo>
                  <a:pt x="19266" y="281"/>
                  <a:pt x="17639" y="1"/>
                  <a:pt x="1599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" name="Google Shape;120;p7"/>
          <p:cNvSpPr/>
          <p:nvPr/>
        </p:nvSpPr>
        <p:spPr>
          <a:xfrm>
            <a:off x="11241025" y="91893"/>
            <a:ext cx="1970776" cy="1918796"/>
          </a:xfrm>
          <a:custGeom>
            <a:avLst/>
            <a:gdLst/>
            <a:ahLst/>
            <a:cxnLst/>
            <a:rect l="l" t="t" r="r" b="b"/>
            <a:pathLst>
              <a:path w="34881" h="33961" extrusionOk="0">
                <a:moveTo>
                  <a:pt x="19353" y="1"/>
                </a:moveTo>
                <a:cubicBezTo>
                  <a:pt x="17847" y="1"/>
                  <a:pt x="16338" y="203"/>
                  <a:pt x="14891" y="603"/>
                </a:cubicBezTo>
                <a:cubicBezTo>
                  <a:pt x="14803" y="629"/>
                  <a:pt x="14715" y="652"/>
                  <a:pt x="14627" y="680"/>
                </a:cubicBezTo>
                <a:cubicBezTo>
                  <a:pt x="13720" y="687"/>
                  <a:pt x="12810" y="879"/>
                  <a:pt x="11964" y="1212"/>
                </a:cubicBezTo>
                <a:cubicBezTo>
                  <a:pt x="10541" y="1770"/>
                  <a:pt x="9280" y="2683"/>
                  <a:pt x="8123" y="3687"/>
                </a:cubicBezTo>
                <a:cubicBezTo>
                  <a:pt x="6617" y="4996"/>
                  <a:pt x="5261" y="6490"/>
                  <a:pt x="4125" y="8134"/>
                </a:cubicBezTo>
                <a:cubicBezTo>
                  <a:pt x="2303" y="10761"/>
                  <a:pt x="1043" y="13755"/>
                  <a:pt x="648" y="16918"/>
                </a:cubicBezTo>
                <a:cubicBezTo>
                  <a:pt x="1" y="22060"/>
                  <a:pt x="1849" y="27596"/>
                  <a:pt x="5891" y="30837"/>
                </a:cubicBezTo>
                <a:cubicBezTo>
                  <a:pt x="8481" y="32912"/>
                  <a:pt x="11825" y="33960"/>
                  <a:pt x="15147" y="33960"/>
                </a:cubicBezTo>
                <a:cubicBezTo>
                  <a:pt x="15372" y="33960"/>
                  <a:pt x="15596" y="33956"/>
                  <a:pt x="15821" y="33946"/>
                </a:cubicBezTo>
                <a:cubicBezTo>
                  <a:pt x="19361" y="33800"/>
                  <a:pt x="22810" y="32503"/>
                  <a:pt x="25730" y="30500"/>
                </a:cubicBezTo>
                <a:cubicBezTo>
                  <a:pt x="30199" y="27437"/>
                  <a:pt x="33510" y="22565"/>
                  <a:pt x="34195" y="17193"/>
                </a:cubicBezTo>
                <a:cubicBezTo>
                  <a:pt x="34881" y="11819"/>
                  <a:pt x="32723" y="6051"/>
                  <a:pt x="28367" y="2831"/>
                </a:cubicBezTo>
                <a:cubicBezTo>
                  <a:pt x="25781" y="926"/>
                  <a:pt x="22572" y="1"/>
                  <a:pt x="1935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7"/>
          <p:cNvSpPr/>
          <p:nvPr/>
        </p:nvSpPr>
        <p:spPr>
          <a:xfrm rot="8100000">
            <a:off x="11643591" y="1689011"/>
            <a:ext cx="1127204" cy="1170647"/>
          </a:xfrm>
          <a:custGeom>
            <a:avLst/>
            <a:gdLst/>
            <a:ahLst/>
            <a:cxnLst/>
            <a:rect l="l" t="t" r="r" b="b"/>
            <a:pathLst>
              <a:path w="43539" h="45217" extrusionOk="0">
                <a:moveTo>
                  <a:pt x="23616" y="1"/>
                </a:moveTo>
                <a:cubicBezTo>
                  <a:pt x="20661" y="1"/>
                  <a:pt x="17800" y="1245"/>
                  <a:pt x="15515" y="4277"/>
                </a:cubicBezTo>
                <a:cubicBezTo>
                  <a:pt x="12943" y="7863"/>
                  <a:pt x="11064" y="11905"/>
                  <a:pt x="8835" y="15703"/>
                </a:cubicBezTo>
                <a:cubicBezTo>
                  <a:pt x="5876" y="20303"/>
                  <a:pt x="2445" y="24956"/>
                  <a:pt x="1525" y="30469"/>
                </a:cubicBezTo>
                <a:cubicBezTo>
                  <a:pt x="0" y="38916"/>
                  <a:pt x="9134" y="44612"/>
                  <a:pt x="16548" y="45139"/>
                </a:cubicBezTo>
                <a:cubicBezTo>
                  <a:pt x="17140" y="45191"/>
                  <a:pt x="17732" y="45217"/>
                  <a:pt x="18323" y="45217"/>
                </a:cubicBezTo>
                <a:cubicBezTo>
                  <a:pt x="22802" y="45217"/>
                  <a:pt x="27192" y="43732"/>
                  <a:pt x="30856" y="41125"/>
                </a:cubicBezTo>
                <a:cubicBezTo>
                  <a:pt x="39571" y="35046"/>
                  <a:pt x="43538" y="22979"/>
                  <a:pt x="39650" y="13012"/>
                </a:cubicBezTo>
                <a:cubicBezTo>
                  <a:pt x="37609" y="6489"/>
                  <a:pt x="30364" y="1"/>
                  <a:pt x="236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64721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5"/>
          <p:cNvSpPr/>
          <p:nvPr/>
        </p:nvSpPr>
        <p:spPr>
          <a:xfrm rot="4140436" flipH="1">
            <a:off x="-1173128" y="5095297"/>
            <a:ext cx="3065687" cy="2815956"/>
          </a:xfrm>
          <a:custGeom>
            <a:avLst/>
            <a:gdLst/>
            <a:ahLst/>
            <a:cxnLst/>
            <a:rect l="l" t="t" r="r" b="b"/>
            <a:pathLst>
              <a:path w="46354" h="42578" extrusionOk="0">
                <a:moveTo>
                  <a:pt x="18089" y="0"/>
                </a:moveTo>
                <a:cubicBezTo>
                  <a:pt x="16241" y="0"/>
                  <a:pt x="14323" y="619"/>
                  <a:pt x="12672" y="1694"/>
                </a:cubicBezTo>
                <a:cubicBezTo>
                  <a:pt x="9053" y="4049"/>
                  <a:pt x="6034" y="7568"/>
                  <a:pt x="4117" y="11425"/>
                </a:cubicBezTo>
                <a:cubicBezTo>
                  <a:pt x="3671" y="12326"/>
                  <a:pt x="3210" y="13340"/>
                  <a:pt x="2817" y="14408"/>
                </a:cubicBezTo>
                <a:cubicBezTo>
                  <a:pt x="1034" y="18139"/>
                  <a:pt x="1" y="22509"/>
                  <a:pt x="1865" y="25771"/>
                </a:cubicBezTo>
                <a:cubicBezTo>
                  <a:pt x="3009" y="27770"/>
                  <a:pt x="5107" y="28742"/>
                  <a:pt x="7285" y="28742"/>
                </a:cubicBezTo>
                <a:cubicBezTo>
                  <a:pt x="7919" y="28742"/>
                  <a:pt x="8559" y="28659"/>
                  <a:pt x="9184" y="28496"/>
                </a:cubicBezTo>
                <a:cubicBezTo>
                  <a:pt x="9316" y="28462"/>
                  <a:pt x="9443" y="28420"/>
                  <a:pt x="9569" y="28379"/>
                </a:cubicBezTo>
                <a:lnTo>
                  <a:pt x="9569" y="28379"/>
                </a:lnTo>
                <a:cubicBezTo>
                  <a:pt x="8778" y="32043"/>
                  <a:pt x="9077" y="35739"/>
                  <a:pt x="12158" y="37545"/>
                </a:cubicBezTo>
                <a:cubicBezTo>
                  <a:pt x="13015" y="38047"/>
                  <a:pt x="13891" y="38254"/>
                  <a:pt x="14763" y="38254"/>
                </a:cubicBezTo>
                <a:cubicBezTo>
                  <a:pt x="16981" y="38254"/>
                  <a:pt x="19180" y="36917"/>
                  <a:pt x="21005" y="35698"/>
                </a:cubicBezTo>
                <a:cubicBezTo>
                  <a:pt x="21289" y="35509"/>
                  <a:pt x="21573" y="35313"/>
                  <a:pt x="21854" y="35117"/>
                </a:cubicBezTo>
                <a:cubicBezTo>
                  <a:pt x="21961" y="37314"/>
                  <a:pt x="22823" y="39390"/>
                  <a:pt x="24910" y="41051"/>
                </a:cubicBezTo>
                <a:cubicBezTo>
                  <a:pt x="26265" y="42129"/>
                  <a:pt x="27678" y="42578"/>
                  <a:pt x="29087" y="42578"/>
                </a:cubicBezTo>
                <a:cubicBezTo>
                  <a:pt x="33255" y="42578"/>
                  <a:pt x="37386" y="38655"/>
                  <a:pt x="39856" y="35516"/>
                </a:cubicBezTo>
                <a:cubicBezTo>
                  <a:pt x="43161" y="31315"/>
                  <a:pt x="46354" y="25076"/>
                  <a:pt x="45696" y="19556"/>
                </a:cubicBezTo>
                <a:cubicBezTo>
                  <a:pt x="45335" y="16530"/>
                  <a:pt x="43070" y="14252"/>
                  <a:pt x="39969" y="14252"/>
                </a:cubicBezTo>
                <a:cubicBezTo>
                  <a:pt x="39938" y="14252"/>
                  <a:pt x="39907" y="14253"/>
                  <a:pt x="39876" y="14253"/>
                </a:cubicBezTo>
                <a:cubicBezTo>
                  <a:pt x="39027" y="14264"/>
                  <a:pt x="38271" y="14442"/>
                  <a:pt x="37568" y="14720"/>
                </a:cubicBezTo>
                <a:cubicBezTo>
                  <a:pt x="37802" y="13749"/>
                  <a:pt x="37939" y="12757"/>
                  <a:pt x="37850" y="11713"/>
                </a:cubicBezTo>
                <a:cubicBezTo>
                  <a:pt x="37614" y="8965"/>
                  <a:pt x="36062" y="6206"/>
                  <a:pt x="33320" y="5298"/>
                </a:cubicBezTo>
                <a:cubicBezTo>
                  <a:pt x="32565" y="5048"/>
                  <a:pt x="31791" y="4934"/>
                  <a:pt x="31009" y="4934"/>
                </a:cubicBezTo>
                <a:cubicBezTo>
                  <a:pt x="29091" y="4934"/>
                  <a:pt x="27125" y="5619"/>
                  <a:pt x="25279" y="6656"/>
                </a:cubicBezTo>
                <a:cubicBezTo>
                  <a:pt x="25129" y="5537"/>
                  <a:pt x="24759" y="4424"/>
                  <a:pt x="24099" y="3339"/>
                </a:cubicBezTo>
                <a:cubicBezTo>
                  <a:pt x="22673" y="1001"/>
                  <a:pt x="20438" y="0"/>
                  <a:pt x="180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8" name="Google Shape;608;p25"/>
          <p:cNvSpPr txBox="1">
            <a:spLocks noGrp="1"/>
          </p:cNvSpPr>
          <p:nvPr>
            <p:ph type="title"/>
          </p:nvPr>
        </p:nvSpPr>
        <p:spPr>
          <a:xfrm>
            <a:off x="960000" y="7965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5"/>
          <p:cNvSpPr txBox="1">
            <a:spLocks noGrp="1"/>
          </p:cNvSpPr>
          <p:nvPr>
            <p:ph type="subTitle" idx="1"/>
          </p:nvPr>
        </p:nvSpPr>
        <p:spPr>
          <a:xfrm>
            <a:off x="1563867" y="3430600"/>
            <a:ext cx="24892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0" name="Google Shape;610;p25"/>
          <p:cNvSpPr txBox="1">
            <a:spLocks noGrp="1"/>
          </p:cNvSpPr>
          <p:nvPr>
            <p:ph type="subTitle" idx="2"/>
          </p:nvPr>
        </p:nvSpPr>
        <p:spPr>
          <a:xfrm>
            <a:off x="4851400" y="3430761"/>
            <a:ext cx="24892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1" name="Google Shape;611;p25"/>
          <p:cNvSpPr txBox="1">
            <a:spLocks noGrp="1"/>
          </p:cNvSpPr>
          <p:nvPr>
            <p:ph type="subTitle" idx="3"/>
          </p:nvPr>
        </p:nvSpPr>
        <p:spPr>
          <a:xfrm>
            <a:off x="8138933" y="3430765"/>
            <a:ext cx="24892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2" name="Google Shape;612;p25"/>
          <p:cNvSpPr txBox="1">
            <a:spLocks noGrp="1"/>
          </p:cNvSpPr>
          <p:nvPr>
            <p:ph type="subTitle" idx="4"/>
          </p:nvPr>
        </p:nvSpPr>
        <p:spPr>
          <a:xfrm>
            <a:off x="1563867" y="2956267"/>
            <a:ext cx="2489200" cy="57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13" name="Google Shape;613;p25"/>
          <p:cNvSpPr txBox="1">
            <a:spLocks noGrp="1"/>
          </p:cNvSpPr>
          <p:nvPr>
            <p:ph type="subTitle" idx="5"/>
          </p:nvPr>
        </p:nvSpPr>
        <p:spPr>
          <a:xfrm>
            <a:off x="4851411" y="2956267"/>
            <a:ext cx="2489200" cy="57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14" name="Google Shape;614;p25"/>
          <p:cNvSpPr txBox="1">
            <a:spLocks noGrp="1"/>
          </p:cNvSpPr>
          <p:nvPr>
            <p:ph type="subTitle" idx="6"/>
          </p:nvPr>
        </p:nvSpPr>
        <p:spPr>
          <a:xfrm>
            <a:off x="8138933" y="2956267"/>
            <a:ext cx="2489200" cy="57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15" name="Google Shape;615;p25"/>
          <p:cNvSpPr/>
          <p:nvPr/>
        </p:nvSpPr>
        <p:spPr>
          <a:xfrm rot="-2402609">
            <a:off x="10146835" y="4939083"/>
            <a:ext cx="3637103" cy="2144999"/>
          </a:xfrm>
          <a:custGeom>
            <a:avLst/>
            <a:gdLst/>
            <a:ahLst/>
            <a:cxnLst/>
            <a:rect l="l" t="t" r="r" b="b"/>
            <a:pathLst>
              <a:path w="55206" h="32558" extrusionOk="0">
                <a:moveTo>
                  <a:pt x="31774" y="1"/>
                </a:moveTo>
                <a:cubicBezTo>
                  <a:pt x="27536" y="1"/>
                  <a:pt x="23500" y="1876"/>
                  <a:pt x="22349" y="6513"/>
                </a:cubicBezTo>
                <a:cubicBezTo>
                  <a:pt x="20691" y="16422"/>
                  <a:pt x="9582" y="7930"/>
                  <a:pt x="4445" y="15910"/>
                </a:cubicBezTo>
                <a:cubicBezTo>
                  <a:pt x="0" y="23100"/>
                  <a:pt x="7023" y="30851"/>
                  <a:pt x="14457" y="30851"/>
                </a:cubicBezTo>
                <a:cubicBezTo>
                  <a:pt x="15058" y="30851"/>
                  <a:pt x="15662" y="30801"/>
                  <a:pt x="16262" y="30695"/>
                </a:cubicBezTo>
                <a:cubicBezTo>
                  <a:pt x="18548" y="30585"/>
                  <a:pt x="20569" y="29724"/>
                  <a:pt x="22548" y="28766"/>
                </a:cubicBezTo>
                <a:cubicBezTo>
                  <a:pt x="23460" y="28324"/>
                  <a:pt x="24432" y="28114"/>
                  <a:pt x="25399" y="28114"/>
                </a:cubicBezTo>
                <a:cubicBezTo>
                  <a:pt x="27028" y="28114"/>
                  <a:pt x="28648" y="28710"/>
                  <a:pt x="29962" y="29798"/>
                </a:cubicBezTo>
                <a:cubicBezTo>
                  <a:pt x="29972" y="29808"/>
                  <a:pt x="29984" y="29818"/>
                  <a:pt x="29995" y="29826"/>
                </a:cubicBezTo>
                <a:cubicBezTo>
                  <a:pt x="32829" y="31734"/>
                  <a:pt x="35467" y="32558"/>
                  <a:pt x="37824" y="32558"/>
                </a:cubicBezTo>
                <a:cubicBezTo>
                  <a:pt x="50659" y="32558"/>
                  <a:pt x="55206" y="8145"/>
                  <a:pt x="38101" y="1364"/>
                </a:cubicBezTo>
                <a:cubicBezTo>
                  <a:pt x="36180" y="495"/>
                  <a:pt x="33950" y="1"/>
                  <a:pt x="3177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16" name="Google Shape;616;p25"/>
          <p:cNvGrpSpPr/>
          <p:nvPr/>
        </p:nvGrpSpPr>
        <p:grpSpPr>
          <a:xfrm rot="-4979255">
            <a:off x="10391535" y="5875015"/>
            <a:ext cx="2304839" cy="2203180"/>
            <a:chOff x="1394450" y="2186625"/>
            <a:chExt cx="1136450" cy="1086325"/>
          </a:xfrm>
        </p:grpSpPr>
        <p:sp>
          <p:nvSpPr>
            <p:cNvPr id="617" name="Google Shape;617;p25"/>
            <p:cNvSpPr/>
            <p:nvPr/>
          </p:nvSpPr>
          <p:spPr>
            <a:xfrm>
              <a:off x="1394450" y="2186625"/>
              <a:ext cx="1136450" cy="1086325"/>
            </a:xfrm>
            <a:custGeom>
              <a:avLst/>
              <a:gdLst/>
              <a:ahLst/>
              <a:cxnLst/>
              <a:rect l="l" t="t" r="r" b="b"/>
              <a:pathLst>
                <a:path w="45458" h="43453" extrusionOk="0">
                  <a:moveTo>
                    <a:pt x="22516" y="458"/>
                  </a:moveTo>
                  <a:cubicBezTo>
                    <a:pt x="30256" y="458"/>
                    <a:pt x="36910" y="5443"/>
                    <a:pt x="40306" y="11836"/>
                  </a:cubicBezTo>
                  <a:cubicBezTo>
                    <a:pt x="44955" y="20583"/>
                    <a:pt x="44085" y="32823"/>
                    <a:pt x="31663" y="40449"/>
                  </a:cubicBezTo>
                  <a:cubicBezTo>
                    <a:pt x="28665" y="42143"/>
                    <a:pt x="25205" y="42999"/>
                    <a:pt x="21661" y="42999"/>
                  </a:cubicBezTo>
                  <a:cubicBezTo>
                    <a:pt x="18763" y="42999"/>
                    <a:pt x="15809" y="42427"/>
                    <a:pt x="13005" y="41273"/>
                  </a:cubicBezTo>
                  <a:cubicBezTo>
                    <a:pt x="7330" y="38939"/>
                    <a:pt x="3202" y="34515"/>
                    <a:pt x="1681" y="29140"/>
                  </a:cubicBezTo>
                  <a:cubicBezTo>
                    <a:pt x="483" y="24370"/>
                    <a:pt x="1104" y="18684"/>
                    <a:pt x="3381" y="13537"/>
                  </a:cubicBezTo>
                  <a:cubicBezTo>
                    <a:pt x="5610" y="8503"/>
                    <a:pt x="9543" y="4502"/>
                    <a:pt x="14456" y="2268"/>
                  </a:cubicBezTo>
                  <a:cubicBezTo>
                    <a:pt x="17211" y="1016"/>
                    <a:pt x="19924" y="458"/>
                    <a:pt x="22516" y="458"/>
                  </a:cubicBezTo>
                  <a:close/>
                  <a:moveTo>
                    <a:pt x="22522" y="1"/>
                  </a:moveTo>
                  <a:cubicBezTo>
                    <a:pt x="19869" y="1"/>
                    <a:pt x="17090" y="573"/>
                    <a:pt x="14269" y="1855"/>
                  </a:cubicBezTo>
                  <a:cubicBezTo>
                    <a:pt x="9254" y="4135"/>
                    <a:pt x="5240" y="8218"/>
                    <a:pt x="2967" y="13353"/>
                  </a:cubicBezTo>
                  <a:cubicBezTo>
                    <a:pt x="613" y="18668"/>
                    <a:pt x="1" y="24313"/>
                    <a:pt x="1243" y="29257"/>
                  </a:cubicBezTo>
                  <a:cubicBezTo>
                    <a:pt x="2805" y="34772"/>
                    <a:pt x="7029" y="39306"/>
                    <a:pt x="12832" y="41693"/>
                  </a:cubicBezTo>
                  <a:cubicBezTo>
                    <a:pt x="15691" y="42868"/>
                    <a:pt x="18704" y="43452"/>
                    <a:pt x="21660" y="43452"/>
                  </a:cubicBezTo>
                  <a:cubicBezTo>
                    <a:pt x="25284" y="43452"/>
                    <a:pt x="28823" y="42577"/>
                    <a:pt x="31892" y="40840"/>
                  </a:cubicBezTo>
                  <a:cubicBezTo>
                    <a:pt x="31894" y="40840"/>
                    <a:pt x="31895" y="40839"/>
                    <a:pt x="31899" y="40837"/>
                  </a:cubicBezTo>
                  <a:cubicBezTo>
                    <a:pt x="44575" y="33059"/>
                    <a:pt x="45457" y="20559"/>
                    <a:pt x="40707" y="11623"/>
                  </a:cubicBezTo>
                  <a:cubicBezTo>
                    <a:pt x="37237" y="5093"/>
                    <a:pt x="30438" y="1"/>
                    <a:pt x="22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25"/>
            <p:cNvSpPr/>
            <p:nvPr/>
          </p:nvSpPr>
          <p:spPr>
            <a:xfrm>
              <a:off x="1504525" y="2286700"/>
              <a:ext cx="935675" cy="890650"/>
            </a:xfrm>
            <a:custGeom>
              <a:avLst/>
              <a:gdLst/>
              <a:ahLst/>
              <a:cxnLst/>
              <a:rect l="l" t="t" r="r" b="b"/>
              <a:pathLst>
                <a:path w="37427" h="35626" extrusionOk="0">
                  <a:moveTo>
                    <a:pt x="18590" y="458"/>
                  </a:moveTo>
                  <a:cubicBezTo>
                    <a:pt x="24900" y="458"/>
                    <a:pt x="30340" y="4480"/>
                    <a:pt x="33133" y="9650"/>
                  </a:cubicBezTo>
                  <a:cubicBezTo>
                    <a:pt x="36926" y="16668"/>
                    <a:pt x="36304" y="26564"/>
                    <a:pt x="26360" y="32848"/>
                  </a:cubicBezTo>
                  <a:cubicBezTo>
                    <a:pt x="23842" y="34388"/>
                    <a:pt x="20808" y="35174"/>
                    <a:pt x="17701" y="35174"/>
                  </a:cubicBezTo>
                  <a:cubicBezTo>
                    <a:pt x="15417" y="35174"/>
                    <a:pt x="13094" y="34750"/>
                    <a:pt x="10907" y="33890"/>
                  </a:cubicBezTo>
                  <a:cubicBezTo>
                    <a:pt x="6195" y="32036"/>
                    <a:pt x="2787" y="28448"/>
                    <a:pt x="1557" y="24046"/>
                  </a:cubicBezTo>
                  <a:cubicBezTo>
                    <a:pt x="465" y="20134"/>
                    <a:pt x="948" y="15547"/>
                    <a:pt x="2920" y="11128"/>
                  </a:cubicBezTo>
                  <a:cubicBezTo>
                    <a:pt x="4740" y="7034"/>
                    <a:pt x="7948" y="3776"/>
                    <a:pt x="11951" y="1952"/>
                  </a:cubicBezTo>
                  <a:cubicBezTo>
                    <a:pt x="14217" y="918"/>
                    <a:pt x="16454" y="458"/>
                    <a:pt x="18590" y="458"/>
                  </a:cubicBezTo>
                  <a:close/>
                  <a:moveTo>
                    <a:pt x="18596" y="1"/>
                  </a:moveTo>
                  <a:cubicBezTo>
                    <a:pt x="16397" y="1"/>
                    <a:pt x="14096" y="475"/>
                    <a:pt x="11762" y="1539"/>
                  </a:cubicBezTo>
                  <a:cubicBezTo>
                    <a:pt x="7660" y="3409"/>
                    <a:pt x="4372" y="6750"/>
                    <a:pt x="2505" y="10943"/>
                  </a:cubicBezTo>
                  <a:cubicBezTo>
                    <a:pt x="493" y="15456"/>
                    <a:pt x="0" y="20153"/>
                    <a:pt x="1121" y="24168"/>
                  </a:cubicBezTo>
                  <a:cubicBezTo>
                    <a:pt x="2389" y="28708"/>
                    <a:pt x="5896" y="32405"/>
                    <a:pt x="10741" y="34311"/>
                  </a:cubicBezTo>
                  <a:cubicBezTo>
                    <a:pt x="12958" y="35180"/>
                    <a:pt x="15318" y="35626"/>
                    <a:pt x="17700" y="35626"/>
                  </a:cubicBezTo>
                  <a:cubicBezTo>
                    <a:pt x="20893" y="35626"/>
                    <a:pt x="24010" y="34818"/>
                    <a:pt x="26599" y="33233"/>
                  </a:cubicBezTo>
                  <a:lnTo>
                    <a:pt x="26602" y="33231"/>
                  </a:lnTo>
                  <a:cubicBezTo>
                    <a:pt x="36795" y="26791"/>
                    <a:pt x="37427" y="16638"/>
                    <a:pt x="33533" y="9432"/>
                  </a:cubicBezTo>
                  <a:cubicBezTo>
                    <a:pt x="30664" y="4129"/>
                    <a:pt x="25080" y="1"/>
                    <a:pt x="185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25"/>
            <p:cNvSpPr/>
            <p:nvPr/>
          </p:nvSpPr>
          <p:spPr>
            <a:xfrm>
              <a:off x="1615775" y="2386750"/>
              <a:ext cx="733775" cy="695775"/>
            </a:xfrm>
            <a:custGeom>
              <a:avLst/>
              <a:gdLst/>
              <a:ahLst/>
              <a:cxnLst/>
              <a:rect l="l" t="t" r="r" b="b"/>
              <a:pathLst>
                <a:path w="29351" h="27831" extrusionOk="0">
                  <a:moveTo>
                    <a:pt x="14619" y="457"/>
                  </a:moveTo>
                  <a:cubicBezTo>
                    <a:pt x="19499" y="457"/>
                    <a:pt x="23724" y="3518"/>
                    <a:pt x="25914" y="7463"/>
                  </a:cubicBezTo>
                  <a:cubicBezTo>
                    <a:pt x="28854" y="12754"/>
                    <a:pt x="28477" y="20305"/>
                    <a:pt x="21008" y="25248"/>
                  </a:cubicBezTo>
                  <a:lnTo>
                    <a:pt x="21005" y="25250"/>
                  </a:lnTo>
                  <a:cubicBezTo>
                    <a:pt x="18965" y="26653"/>
                    <a:pt x="16421" y="27377"/>
                    <a:pt x="13802" y="27377"/>
                  </a:cubicBezTo>
                  <a:cubicBezTo>
                    <a:pt x="12206" y="27377"/>
                    <a:pt x="10582" y="27108"/>
                    <a:pt x="9028" y="26560"/>
                  </a:cubicBezTo>
                  <a:cubicBezTo>
                    <a:pt x="5212" y="25212"/>
                    <a:pt x="2427" y="22440"/>
                    <a:pt x="1388" y="18954"/>
                  </a:cubicBezTo>
                  <a:cubicBezTo>
                    <a:pt x="467" y="15862"/>
                    <a:pt x="830" y="12228"/>
                    <a:pt x="2412" y="8719"/>
                  </a:cubicBezTo>
                  <a:cubicBezTo>
                    <a:pt x="3826" y="5569"/>
                    <a:pt x="6306" y="3052"/>
                    <a:pt x="9397" y="1635"/>
                  </a:cubicBezTo>
                  <a:cubicBezTo>
                    <a:pt x="11179" y="820"/>
                    <a:pt x="12939" y="457"/>
                    <a:pt x="14619" y="457"/>
                  </a:cubicBezTo>
                  <a:close/>
                  <a:moveTo>
                    <a:pt x="14626" y="0"/>
                  </a:moveTo>
                  <a:cubicBezTo>
                    <a:pt x="12882" y="0"/>
                    <a:pt x="11057" y="377"/>
                    <a:pt x="9209" y="1224"/>
                  </a:cubicBezTo>
                  <a:cubicBezTo>
                    <a:pt x="6018" y="2685"/>
                    <a:pt x="3457" y="5282"/>
                    <a:pt x="1999" y="8533"/>
                  </a:cubicBezTo>
                  <a:cubicBezTo>
                    <a:pt x="373" y="12140"/>
                    <a:pt x="1" y="15886"/>
                    <a:pt x="954" y="19083"/>
                  </a:cubicBezTo>
                  <a:cubicBezTo>
                    <a:pt x="2035" y="22708"/>
                    <a:pt x="4922" y="25590"/>
                    <a:pt x="8877" y="26986"/>
                  </a:cubicBezTo>
                  <a:cubicBezTo>
                    <a:pt x="10458" y="27544"/>
                    <a:pt x="12122" y="27829"/>
                    <a:pt x="13799" y="27830"/>
                  </a:cubicBezTo>
                  <a:cubicBezTo>
                    <a:pt x="16510" y="27830"/>
                    <a:pt x="19145" y="27078"/>
                    <a:pt x="21260" y="25625"/>
                  </a:cubicBezTo>
                  <a:cubicBezTo>
                    <a:pt x="28969" y="20523"/>
                    <a:pt x="29351" y="12715"/>
                    <a:pt x="26311" y="7242"/>
                  </a:cubicBezTo>
                  <a:cubicBezTo>
                    <a:pt x="24045" y="3163"/>
                    <a:pt x="19677" y="0"/>
                    <a:pt x="14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25"/>
            <p:cNvSpPr/>
            <p:nvPr/>
          </p:nvSpPr>
          <p:spPr>
            <a:xfrm>
              <a:off x="1727000" y="2486750"/>
              <a:ext cx="537625" cy="501825"/>
            </a:xfrm>
            <a:custGeom>
              <a:avLst/>
              <a:gdLst/>
              <a:ahLst/>
              <a:cxnLst/>
              <a:rect l="l" t="t" r="r" b="b"/>
              <a:pathLst>
                <a:path w="21505" h="20073" extrusionOk="0">
                  <a:moveTo>
                    <a:pt x="10657" y="456"/>
                  </a:moveTo>
                  <a:cubicBezTo>
                    <a:pt x="14109" y="456"/>
                    <a:pt x="17116" y="2555"/>
                    <a:pt x="18704" y="5275"/>
                  </a:cubicBezTo>
                  <a:cubicBezTo>
                    <a:pt x="20634" y="8585"/>
                    <a:pt x="20993" y="13810"/>
                    <a:pt x="15656" y="17652"/>
                  </a:cubicBezTo>
                  <a:lnTo>
                    <a:pt x="15644" y="17662"/>
                  </a:lnTo>
                  <a:cubicBezTo>
                    <a:pt x="14092" y="18946"/>
                    <a:pt x="12092" y="19620"/>
                    <a:pt x="9985" y="19620"/>
                  </a:cubicBezTo>
                  <a:cubicBezTo>
                    <a:pt x="9046" y="19620"/>
                    <a:pt x="8087" y="19486"/>
                    <a:pt x="7137" y="19214"/>
                  </a:cubicBezTo>
                  <a:cubicBezTo>
                    <a:pt x="4268" y="18391"/>
                    <a:pt x="2055" y="16389"/>
                    <a:pt x="1217" y="13860"/>
                  </a:cubicBezTo>
                  <a:cubicBezTo>
                    <a:pt x="466" y="11595"/>
                    <a:pt x="712" y="8916"/>
                    <a:pt x="1905" y="6314"/>
                  </a:cubicBezTo>
                  <a:cubicBezTo>
                    <a:pt x="2910" y="4102"/>
                    <a:pt x="4665" y="2329"/>
                    <a:pt x="6846" y="1322"/>
                  </a:cubicBezTo>
                  <a:cubicBezTo>
                    <a:pt x="8144" y="723"/>
                    <a:pt x="9428" y="456"/>
                    <a:pt x="10657" y="456"/>
                  </a:cubicBezTo>
                  <a:close/>
                  <a:moveTo>
                    <a:pt x="10662" y="1"/>
                  </a:moveTo>
                  <a:cubicBezTo>
                    <a:pt x="9371" y="1"/>
                    <a:pt x="8020" y="280"/>
                    <a:pt x="6656" y="910"/>
                  </a:cubicBezTo>
                  <a:cubicBezTo>
                    <a:pt x="4377" y="1964"/>
                    <a:pt x="2543" y="3815"/>
                    <a:pt x="1492" y="6124"/>
                  </a:cubicBezTo>
                  <a:cubicBezTo>
                    <a:pt x="251" y="8830"/>
                    <a:pt x="1" y="11628"/>
                    <a:pt x="787" y="14003"/>
                  </a:cubicBezTo>
                  <a:cubicBezTo>
                    <a:pt x="1673" y="16674"/>
                    <a:pt x="4000" y="18786"/>
                    <a:pt x="7013" y="19650"/>
                  </a:cubicBezTo>
                  <a:cubicBezTo>
                    <a:pt x="7980" y="19928"/>
                    <a:pt x="8979" y="20071"/>
                    <a:pt x="9986" y="20073"/>
                  </a:cubicBezTo>
                  <a:cubicBezTo>
                    <a:pt x="12194" y="20073"/>
                    <a:pt x="14295" y="19365"/>
                    <a:pt x="15927" y="18016"/>
                  </a:cubicBezTo>
                  <a:cubicBezTo>
                    <a:pt x="21505" y="13996"/>
                    <a:pt x="21120" y="8519"/>
                    <a:pt x="19095" y="5048"/>
                  </a:cubicBezTo>
                  <a:cubicBezTo>
                    <a:pt x="17433" y="2198"/>
                    <a:pt x="14280" y="1"/>
                    <a:pt x="10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25"/>
            <p:cNvSpPr/>
            <p:nvPr/>
          </p:nvSpPr>
          <p:spPr>
            <a:xfrm>
              <a:off x="1838125" y="2586600"/>
              <a:ext cx="338250" cy="309150"/>
            </a:xfrm>
            <a:custGeom>
              <a:avLst/>
              <a:gdLst/>
              <a:ahLst/>
              <a:cxnLst/>
              <a:rect l="l" t="t" r="r" b="b"/>
              <a:pathLst>
                <a:path w="13530" h="12366" extrusionOk="0">
                  <a:moveTo>
                    <a:pt x="6724" y="457"/>
                  </a:moveTo>
                  <a:cubicBezTo>
                    <a:pt x="8745" y="457"/>
                    <a:pt x="10536" y="1590"/>
                    <a:pt x="11517" y="3090"/>
                  </a:cubicBezTo>
                  <a:cubicBezTo>
                    <a:pt x="12707" y="4902"/>
                    <a:pt x="13010" y="7688"/>
                    <a:pt x="10297" y="10070"/>
                  </a:cubicBezTo>
                  <a:cubicBezTo>
                    <a:pt x="10289" y="10078"/>
                    <a:pt x="10281" y="10086"/>
                    <a:pt x="10274" y="10095"/>
                  </a:cubicBezTo>
                  <a:cubicBezTo>
                    <a:pt x="9288" y="11266"/>
                    <a:pt x="7805" y="11913"/>
                    <a:pt x="6186" y="11913"/>
                  </a:cubicBezTo>
                  <a:cubicBezTo>
                    <a:pt x="5865" y="11913"/>
                    <a:pt x="5539" y="11888"/>
                    <a:pt x="5210" y="11836"/>
                  </a:cubicBezTo>
                  <a:cubicBezTo>
                    <a:pt x="3288" y="11531"/>
                    <a:pt x="1693" y="10355"/>
                    <a:pt x="1048" y="8766"/>
                  </a:cubicBezTo>
                  <a:cubicBezTo>
                    <a:pt x="470" y="7339"/>
                    <a:pt x="593" y="5618"/>
                    <a:pt x="1400" y="3916"/>
                  </a:cubicBezTo>
                  <a:cubicBezTo>
                    <a:pt x="2001" y="2642"/>
                    <a:pt x="3026" y="1615"/>
                    <a:pt x="4300" y="1013"/>
                  </a:cubicBezTo>
                  <a:cubicBezTo>
                    <a:pt x="5119" y="626"/>
                    <a:pt x="5939" y="457"/>
                    <a:pt x="6724" y="457"/>
                  </a:cubicBezTo>
                  <a:close/>
                  <a:moveTo>
                    <a:pt x="6726" y="1"/>
                  </a:moveTo>
                  <a:cubicBezTo>
                    <a:pt x="5879" y="1"/>
                    <a:pt x="4994" y="185"/>
                    <a:pt x="4107" y="603"/>
                  </a:cubicBezTo>
                  <a:cubicBezTo>
                    <a:pt x="2738" y="1250"/>
                    <a:pt x="1637" y="2353"/>
                    <a:pt x="990" y="3722"/>
                  </a:cubicBezTo>
                  <a:cubicBezTo>
                    <a:pt x="129" y="5539"/>
                    <a:pt x="1" y="7390"/>
                    <a:pt x="630" y="8936"/>
                  </a:cubicBezTo>
                  <a:cubicBezTo>
                    <a:pt x="1334" y="10671"/>
                    <a:pt x="3062" y="11953"/>
                    <a:pt x="5139" y="12282"/>
                  </a:cubicBezTo>
                  <a:cubicBezTo>
                    <a:pt x="5488" y="12338"/>
                    <a:pt x="5839" y="12366"/>
                    <a:pt x="6193" y="12366"/>
                  </a:cubicBezTo>
                  <a:cubicBezTo>
                    <a:pt x="7935" y="12366"/>
                    <a:pt x="9537" y="11666"/>
                    <a:pt x="10610" y="10399"/>
                  </a:cubicBezTo>
                  <a:cubicBezTo>
                    <a:pt x="13530" y="7825"/>
                    <a:pt x="13130" y="4719"/>
                    <a:pt x="11897" y="2841"/>
                  </a:cubicBezTo>
                  <a:cubicBezTo>
                    <a:pt x="10837" y="1225"/>
                    <a:pt x="8908" y="1"/>
                    <a:pt x="67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25"/>
            <p:cNvSpPr/>
            <p:nvPr/>
          </p:nvSpPr>
          <p:spPr>
            <a:xfrm>
              <a:off x="1948700" y="2684825"/>
              <a:ext cx="142550" cy="123625"/>
            </a:xfrm>
            <a:custGeom>
              <a:avLst/>
              <a:gdLst/>
              <a:ahLst/>
              <a:cxnLst/>
              <a:rect l="l" t="t" r="r" b="b"/>
              <a:pathLst>
                <a:path w="5702" h="4945" extrusionOk="0">
                  <a:moveTo>
                    <a:pt x="3088" y="448"/>
                  </a:moveTo>
                  <a:cubicBezTo>
                    <a:pt x="3443" y="448"/>
                    <a:pt x="3791" y="512"/>
                    <a:pt x="4090" y="640"/>
                  </a:cubicBezTo>
                  <a:cubicBezTo>
                    <a:pt x="4900" y="988"/>
                    <a:pt x="5199" y="1717"/>
                    <a:pt x="4911" y="2642"/>
                  </a:cubicBezTo>
                  <a:cubicBezTo>
                    <a:pt x="4910" y="2647"/>
                    <a:pt x="4908" y="2652"/>
                    <a:pt x="4908" y="2657"/>
                  </a:cubicBezTo>
                  <a:cubicBezTo>
                    <a:pt x="4674" y="3600"/>
                    <a:pt x="4021" y="4250"/>
                    <a:pt x="3116" y="4437"/>
                  </a:cubicBezTo>
                  <a:cubicBezTo>
                    <a:pt x="2941" y="4474"/>
                    <a:pt x="2766" y="4492"/>
                    <a:pt x="2593" y="4492"/>
                  </a:cubicBezTo>
                  <a:cubicBezTo>
                    <a:pt x="1909" y="4492"/>
                    <a:pt x="1269" y="4215"/>
                    <a:pt x="904" y="3736"/>
                  </a:cubicBezTo>
                  <a:cubicBezTo>
                    <a:pt x="478" y="3175"/>
                    <a:pt x="482" y="2433"/>
                    <a:pt x="912" y="1593"/>
                  </a:cubicBezTo>
                  <a:cubicBezTo>
                    <a:pt x="1343" y="818"/>
                    <a:pt x="2242" y="448"/>
                    <a:pt x="3088" y="448"/>
                  </a:cubicBezTo>
                  <a:close/>
                  <a:moveTo>
                    <a:pt x="3105" y="0"/>
                  </a:moveTo>
                  <a:cubicBezTo>
                    <a:pt x="2102" y="0"/>
                    <a:pt x="1031" y="446"/>
                    <a:pt x="512" y="1379"/>
                  </a:cubicBezTo>
                  <a:cubicBezTo>
                    <a:pt x="0" y="2378"/>
                    <a:pt x="12" y="3312"/>
                    <a:pt x="543" y="4010"/>
                  </a:cubicBezTo>
                  <a:cubicBezTo>
                    <a:pt x="994" y="4602"/>
                    <a:pt x="1774" y="4944"/>
                    <a:pt x="2601" y="4944"/>
                  </a:cubicBezTo>
                  <a:cubicBezTo>
                    <a:pt x="2803" y="4944"/>
                    <a:pt x="3007" y="4923"/>
                    <a:pt x="3206" y="4882"/>
                  </a:cubicBezTo>
                  <a:cubicBezTo>
                    <a:pt x="4289" y="4658"/>
                    <a:pt x="5068" y="3888"/>
                    <a:pt x="5344" y="2770"/>
                  </a:cubicBezTo>
                  <a:cubicBezTo>
                    <a:pt x="5701" y="1618"/>
                    <a:pt x="5300" y="667"/>
                    <a:pt x="4268" y="224"/>
                  </a:cubicBezTo>
                  <a:cubicBezTo>
                    <a:pt x="3921" y="76"/>
                    <a:pt x="3519" y="0"/>
                    <a:pt x="31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23" name="Google Shape;623;p25"/>
          <p:cNvSpPr/>
          <p:nvPr/>
        </p:nvSpPr>
        <p:spPr>
          <a:xfrm rot="6699699" flipH="1">
            <a:off x="-1360172" y="4026268"/>
            <a:ext cx="2933253" cy="1689733"/>
          </a:xfrm>
          <a:custGeom>
            <a:avLst/>
            <a:gdLst/>
            <a:ahLst/>
            <a:cxnLst/>
            <a:rect l="l" t="t" r="r" b="b"/>
            <a:pathLst>
              <a:path w="52543" h="30268" extrusionOk="0">
                <a:moveTo>
                  <a:pt x="12236" y="0"/>
                </a:moveTo>
                <a:cubicBezTo>
                  <a:pt x="11483" y="0"/>
                  <a:pt x="10707" y="166"/>
                  <a:pt x="9990" y="448"/>
                </a:cubicBezTo>
                <a:cubicBezTo>
                  <a:pt x="5992" y="2016"/>
                  <a:pt x="2641" y="5257"/>
                  <a:pt x="641" y="9019"/>
                </a:cubicBezTo>
                <a:cubicBezTo>
                  <a:pt x="1" y="10223"/>
                  <a:pt x="1065" y="11336"/>
                  <a:pt x="2091" y="11336"/>
                </a:cubicBezTo>
                <a:cubicBezTo>
                  <a:pt x="2552" y="11336"/>
                  <a:pt x="3006" y="11111"/>
                  <a:pt x="3294" y="10569"/>
                </a:cubicBezTo>
                <a:cubicBezTo>
                  <a:pt x="4920" y="7510"/>
                  <a:pt x="7453" y="4979"/>
                  <a:pt x="10612" y="3509"/>
                </a:cubicBezTo>
                <a:cubicBezTo>
                  <a:pt x="11012" y="3322"/>
                  <a:pt x="11670" y="2998"/>
                  <a:pt x="12209" y="2998"/>
                </a:cubicBezTo>
                <a:cubicBezTo>
                  <a:pt x="12353" y="2998"/>
                  <a:pt x="12488" y="3021"/>
                  <a:pt x="12608" y="3076"/>
                </a:cubicBezTo>
                <a:cubicBezTo>
                  <a:pt x="13146" y="3324"/>
                  <a:pt x="13003" y="4208"/>
                  <a:pt x="12944" y="4681"/>
                </a:cubicBezTo>
                <a:cubicBezTo>
                  <a:pt x="12689" y="6698"/>
                  <a:pt x="12106" y="8723"/>
                  <a:pt x="11683" y="10713"/>
                </a:cubicBezTo>
                <a:cubicBezTo>
                  <a:pt x="11268" y="12670"/>
                  <a:pt x="10635" y="14732"/>
                  <a:pt x="10929" y="16746"/>
                </a:cubicBezTo>
                <a:cubicBezTo>
                  <a:pt x="11194" y="18578"/>
                  <a:pt x="12304" y="20301"/>
                  <a:pt x="14144" y="20861"/>
                </a:cubicBezTo>
                <a:cubicBezTo>
                  <a:pt x="14658" y="21018"/>
                  <a:pt x="15148" y="21089"/>
                  <a:pt x="15616" y="21089"/>
                </a:cubicBezTo>
                <a:cubicBezTo>
                  <a:pt x="18852" y="21089"/>
                  <a:pt x="21039" y="17673"/>
                  <a:pt x="22909" y="15356"/>
                </a:cubicBezTo>
                <a:cubicBezTo>
                  <a:pt x="24208" y="13746"/>
                  <a:pt x="25567" y="12187"/>
                  <a:pt x="26986" y="10678"/>
                </a:cubicBezTo>
                <a:cubicBezTo>
                  <a:pt x="28301" y="9279"/>
                  <a:pt x="29693" y="7538"/>
                  <a:pt x="31344" y="6532"/>
                </a:cubicBezTo>
                <a:cubicBezTo>
                  <a:pt x="31686" y="6324"/>
                  <a:pt x="32158" y="6099"/>
                  <a:pt x="32603" y="6099"/>
                </a:cubicBezTo>
                <a:cubicBezTo>
                  <a:pt x="32768" y="6099"/>
                  <a:pt x="32928" y="6129"/>
                  <a:pt x="33077" y="6203"/>
                </a:cubicBezTo>
                <a:cubicBezTo>
                  <a:pt x="33676" y="6501"/>
                  <a:pt x="33560" y="7325"/>
                  <a:pt x="33459" y="7869"/>
                </a:cubicBezTo>
                <a:cubicBezTo>
                  <a:pt x="33117" y="9700"/>
                  <a:pt x="32197" y="11499"/>
                  <a:pt x="31534" y="13229"/>
                </a:cubicBezTo>
                <a:cubicBezTo>
                  <a:pt x="30806" y="15128"/>
                  <a:pt x="29591" y="17286"/>
                  <a:pt x="29621" y="19360"/>
                </a:cubicBezTo>
                <a:cubicBezTo>
                  <a:pt x="29646" y="21118"/>
                  <a:pt x="30791" y="22913"/>
                  <a:pt x="32653" y="23089"/>
                </a:cubicBezTo>
                <a:cubicBezTo>
                  <a:pt x="32762" y="23100"/>
                  <a:pt x="32869" y="23105"/>
                  <a:pt x="32975" y="23105"/>
                </a:cubicBezTo>
                <a:cubicBezTo>
                  <a:pt x="34871" y="23105"/>
                  <a:pt x="36297" y="21499"/>
                  <a:pt x="37625" y="20318"/>
                </a:cubicBezTo>
                <a:lnTo>
                  <a:pt x="40010" y="18198"/>
                </a:lnTo>
                <a:cubicBezTo>
                  <a:pt x="40717" y="17569"/>
                  <a:pt x="41438" y="16768"/>
                  <a:pt x="42320" y="16383"/>
                </a:cubicBezTo>
                <a:cubicBezTo>
                  <a:pt x="42545" y="16285"/>
                  <a:pt x="42778" y="16223"/>
                  <a:pt x="42989" y="16223"/>
                </a:cubicBezTo>
                <a:cubicBezTo>
                  <a:pt x="43348" y="16223"/>
                  <a:pt x="43643" y="16401"/>
                  <a:pt x="43723" y="16875"/>
                </a:cubicBezTo>
                <a:cubicBezTo>
                  <a:pt x="43866" y="17706"/>
                  <a:pt x="43331" y="18540"/>
                  <a:pt x="42941" y="19225"/>
                </a:cubicBezTo>
                <a:cubicBezTo>
                  <a:pt x="41886" y="21085"/>
                  <a:pt x="40758" y="23333"/>
                  <a:pt x="42128" y="25352"/>
                </a:cubicBezTo>
                <a:cubicBezTo>
                  <a:pt x="42791" y="26331"/>
                  <a:pt x="43674" y="26696"/>
                  <a:pt x="44616" y="26696"/>
                </a:cubicBezTo>
                <a:cubicBezTo>
                  <a:pt x="45459" y="26696"/>
                  <a:pt x="46350" y="26403"/>
                  <a:pt x="47171" y="25993"/>
                </a:cubicBezTo>
                <a:cubicBezTo>
                  <a:pt x="47508" y="25825"/>
                  <a:pt x="47886" y="25630"/>
                  <a:pt x="48241" y="25630"/>
                </a:cubicBezTo>
                <a:cubicBezTo>
                  <a:pt x="48482" y="25630"/>
                  <a:pt x="48712" y="25719"/>
                  <a:pt x="48912" y="25965"/>
                </a:cubicBezTo>
                <a:cubicBezTo>
                  <a:pt x="49399" y="26562"/>
                  <a:pt x="48861" y="27179"/>
                  <a:pt x="48303" y="27431"/>
                </a:cubicBezTo>
                <a:cubicBezTo>
                  <a:pt x="47543" y="27778"/>
                  <a:pt x="47373" y="28866"/>
                  <a:pt x="47752" y="29533"/>
                </a:cubicBezTo>
                <a:cubicBezTo>
                  <a:pt x="48042" y="30042"/>
                  <a:pt x="48528" y="30267"/>
                  <a:pt x="49040" y="30267"/>
                </a:cubicBezTo>
                <a:cubicBezTo>
                  <a:pt x="49313" y="30267"/>
                  <a:pt x="49593" y="30203"/>
                  <a:pt x="49855" y="30084"/>
                </a:cubicBezTo>
                <a:cubicBezTo>
                  <a:pt x="51567" y="29307"/>
                  <a:pt x="52543" y="27235"/>
                  <a:pt x="52027" y="25415"/>
                </a:cubicBezTo>
                <a:cubicBezTo>
                  <a:pt x="51552" y="23730"/>
                  <a:pt x="49892" y="22558"/>
                  <a:pt x="48177" y="22558"/>
                </a:cubicBezTo>
                <a:cubicBezTo>
                  <a:pt x="47986" y="22558"/>
                  <a:pt x="47794" y="22572"/>
                  <a:pt x="47603" y="22602"/>
                </a:cubicBezTo>
                <a:cubicBezTo>
                  <a:pt x="46785" y="22731"/>
                  <a:pt x="46101" y="23130"/>
                  <a:pt x="45359" y="23473"/>
                </a:cubicBezTo>
                <a:cubicBezTo>
                  <a:pt x="45136" y="23576"/>
                  <a:pt x="44960" y="23632"/>
                  <a:pt x="44831" y="23632"/>
                </a:cubicBezTo>
                <a:cubicBezTo>
                  <a:pt x="44559" y="23632"/>
                  <a:pt x="44489" y="23386"/>
                  <a:pt x="44608" y="22814"/>
                </a:cubicBezTo>
                <a:cubicBezTo>
                  <a:pt x="44806" y="21853"/>
                  <a:pt x="45500" y="21009"/>
                  <a:pt x="45941" y="20150"/>
                </a:cubicBezTo>
                <a:cubicBezTo>
                  <a:pt x="46425" y="19208"/>
                  <a:pt x="46789" y="18229"/>
                  <a:pt x="46799" y="17158"/>
                </a:cubicBezTo>
                <a:cubicBezTo>
                  <a:pt x="46818" y="15258"/>
                  <a:pt x="45655" y="13547"/>
                  <a:pt x="43726" y="13219"/>
                </a:cubicBezTo>
                <a:cubicBezTo>
                  <a:pt x="43482" y="13178"/>
                  <a:pt x="43244" y="13158"/>
                  <a:pt x="43012" y="13158"/>
                </a:cubicBezTo>
                <a:cubicBezTo>
                  <a:pt x="41147" y="13158"/>
                  <a:pt x="39649" y="14417"/>
                  <a:pt x="38283" y="15630"/>
                </a:cubicBezTo>
                <a:cubicBezTo>
                  <a:pt x="37439" y="16379"/>
                  <a:pt x="36593" y="17131"/>
                  <a:pt x="35750" y="17882"/>
                </a:cubicBezTo>
                <a:cubicBezTo>
                  <a:pt x="35302" y="18279"/>
                  <a:pt x="34855" y="18677"/>
                  <a:pt x="34409" y="19073"/>
                </a:cubicBezTo>
                <a:cubicBezTo>
                  <a:pt x="34141" y="19311"/>
                  <a:pt x="33550" y="19997"/>
                  <a:pt x="33163" y="20010"/>
                </a:cubicBezTo>
                <a:cubicBezTo>
                  <a:pt x="33155" y="20010"/>
                  <a:pt x="33147" y="20010"/>
                  <a:pt x="33140" y="20010"/>
                </a:cubicBezTo>
                <a:cubicBezTo>
                  <a:pt x="31871" y="20010"/>
                  <a:pt x="33778" y="15920"/>
                  <a:pt x="34001" y="15337"/>
                </a:cubicBezTo>
                <a:cubicBezTo>
                  <a:pt x="34769" y="13334"/>
                  <a:pt x="35702" y="11327"/>
                  <a:pt x="36278" y="9259"/>
                </a:cubicBezTo>
                <a:cubicBezTo>
                  <a:pt x="36762" y="7528"/>
                  <a:pt x="36805" y="5451"/>
                  <a:pt x="35396" y="4118"/>
                </a:cubicBezTo>
                <a:cubicBezTo>
                  <a:pt x="34617" y="3381"/>
                  <a:pt x="33631" y="3064"/>
                  <a:pt x="32625" y="3064"/>
                </a:cubicBezTo>
                <a:cubicBezTo>
                  <a:pt x="31699" y="3064"/>
                  <a:pt x="30756" y="3333"/>
                  <a:pt x="29942" y="3789"/>
                </a:cubicBezTo>
                <a:cubicBezTo>
                  <a:pt x="28072" y="4835"/>
                  <a:pt x="26530" y="6697"/>
                  <a:pt x="25072" y="8232"/>
                </a:cubicBezTo>
                <a:cubicBezTo>
                  <a:pt x="23561" y="9824"/>
                  <a:pt x="22114" y="11475"/>
                  <a:pt x="20735" y="13185"/>
                </a:cubicBezTo>
                <a:cubicBezTo>
                  <a:pt x="19570" y="14626"/>
                  <a:pt x="18436" y="16733"/>
                  <a:pt x="16752" y="17632"/>
                </a:cubicBezTo>
                <a:cubicBezTo>
                  <a:pt x="16384" y="17829"/>
                  <a:pt x="15929" y="17988"/>
                  <a:pt x="15492" y="17988"/>
                </a:cubicBezTo>
                <a:cubicBezTo>
                  <a:pt x="15173" y="17988"/>
                  <a:pt x="14863" y="17903"/>
                  <a:pt x="14604" y="17684"/>
                </a:cubicBezTo>
                <a:cubicBezTo>
                  <a:pt x="13918" y="17108"/>
                  <a:pt x="13875" y="16052"/>
                  <a:pt x="13935" y="15234"/>
                </a:cubicBezTo>
                <a:cubicBezTo>
                  <a:pt x="14096" y="12979"/>
                  <a:pt x="14828" y="10671"/>
                  <a:pt x="15296" y="8461"/>
                </a:cubicBezTo>
                <a:cubicBezTo>
                  <a:pt x="15725" y="6437"/>
                  <a:pt x="16652" y="3846"/>
                  <a:pt x="15580" y="1871"/>
                </a:cubicBezTo>
                <a:cubicBezTo>
                  <a:pt x="14853" y="530"/>
                  <a:pt x="13582" y="0"/>
                  <a:pt x="122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24" name="Google Shape;624;p25"/>
          <p:cNvGrpSpPr/>
          <p:nvPr/>
        </p:nvGrpSpPr>
        <p:grpSpPr>
          <a:xfrm rot="9343683">
            <a:off x="10966314" y="17146"/>
            <a:ext cx="1960757" cy="2067015"/>
            <a:chOff x="1314150" y="4464525"/>
            <a:chExt cx="942475" cy="993550"/>
          </a:xfrm>
        </p:grpSpPr>
        <p:sp>
          <p:nvSpPr>
            <p:cNvPr id="625" name="Google Shape;625;p25"/>
            <p:cNvSpPr/>
            <p:nvPr/>
          </p:nvSpPr>
          <p:spPr>
            <a:xfrm>
              <a:off x="1314150" y="4464525"/>
              <a:ext cx="942475" cy="993550"/>
            </a:xfrm>
            <a:custGeom>
              <a:avLst/>
              <a:gdLst/>
              <a:ahLst/>
              <a:cxnLst/>
              <a:rect l="l" t="t" r="r" b="b"/>
              <a:pathLst>
                <a:path w="37699" h="39742" extrusionOk="0">
                  <a:moveTo>
                    <a:pt x="34243" y="0"/>
                  </a:moveTo>
                  <a:cubicBezTo>
                    <a:pt x="33913" y="0"/>
                    <a:pt x="33583" y="39"/>
                    <a:pt x="33264" y="112"/>
                  </a:cubicBezTo>
                  <a:cubicBezTo>
                    <a:pt x="32117" y="377"/>
                    <a:pt x="31102" y="1030"/>
                    <a:pt x="30158" y="1738"/>
                  </a:cubicBezTo>
                  <a:cubicBezTo>
                    <a:pt x="25547" y="5189"/>
                    <a:pt x="22104" y="10174"/>
                    <a:pt x="20504" y="15708"/>
                  </a:cubicBezTo>
                  <a:cubicBezTo>
                    <a:pt x="20369" y="13109"/>
                    <a:pt x="20234" y="10510"/>
                    <a:pt x="20101" y="7911"/>
                  </a:cubicBezTo>
                  <a:cubicBezTo>
                    <a:pt x="20030" y="6563"/>
                    <a:pt x="19770" y="4936"/>
                    <a:pt x="18514" y="4440"/>
                  </a:cubicBezTo>
                  <a:cubicBezTo>
                    <a:pt x="18292" y="4352"/>
                    <a:pt x="18058" y="4311"/>
                    <a:pt x="17823" y="4311"/>
                  </a:cubicBezTo>
                  <a:cubicBezTo>
                    <a:pt x="17279" y="4311"/>
                    <a:pt x="16726" y="4526"/>
                    <a:pt x="16282" y="4858"/>
                  </a:cubicBezTo>
                  <a:cubicBezTo>
                    <a:pt x="15649" y="5332"/>
                    <a:pt x="15203" y="6005"/>
                    <a:pt x="14788" y="6679"/>
                  </a:cubicBezTo>
                  <a:cubicBezTo>
                    <a:pt x="11338" y="12268"/>
                    <a:pt x="9245" y="18685"/>
                    <a:pt x="8733" y="25235"/>
                  </a:cubicBezTo>
                  <a:cubicBezTo>
                    <a:pt x="8465" y="23325"/>
                    <a:pt x="8198" y="21414"/>
                    <a:pt x="7931" y="19503"/>
                  </a:cubicBezTo>
                  <a:cubicBezTo>
                    <a:pt x="7808" y="18627"/>
                    <a:pt x="7609" y="17627"/>
                    <a:pt x="6840" y="17187"/>
                  </a:cubicBezTo>
                  <a:cubicBezTo>
                    <a:pt x="6602" y="17050"/>
                    <a:pt x="6338" y="16989"/>
                    <a:pt x="6070" y="16989"/>
                  </a:cubicBezTo>
                  <a:cubicBezTo>
                    <a:pt x="5545" y="16989"/>
                    <a:pt x="5004" y="17223"/>
                    <a:pt x="4609" y="17586"/>
                  </a:cubicBezTo>
                  <a:cubicBezTo>
                    <a:pt x="4011" y="18132"/>
                    <a:pt x="3677" y="18902"/>
                    <a:pt x="3382" y="19654"/>
                  </a:cubicBezTo>
                  <a:cubicBezTo>
                    <a:pt x="899" y="26004"/>
                    <a:pt x="0" y="32968"/>
                    <a:pt x="785" y="39742"/>
                  </a:cubicBezTo>
                  <a:cubicBezTo>
                    <a:pt x="7675" y="39347"/>
                    <a:pt x="14518" y="38356"/>
                    <a:pt x="21236" y="36784"/>
                  </a:cubicBezTo>
                  <a:cubicBezTo>
                    <a:pt x="22596" y="36467"/>
                    <a:pt x="24224" y="35825"/>
                    <a:pt x="24357" y="34436"/>
                  </a:cubicBezTo>
                  <a:cubicBezTo>
                    <a:pt x="24462" y="33335"/>
                    <a:pt x="23445" y="32382"/>
                    <a:pt x="22365" y="32155"/>
                  </a:cubicBezTo>
                  <a:cubicBezTo>
                    <a:pt x="22102" y="32099"/>
                    <a:pt x="21836" y="32075"/>
                    <a:pt x="21570" y="32075"/>
                  </a:cubicBezTo>
                  <a:cubicBezTo>
                    <a:pt x="20743" y="32075"/>
                    <a:pt x="19909" y="32306"/>
                    <a:pt x="19103" y="32535"/>
                  </a:cubicBezTo>
                  <a:cubicBezTo>
                    <a:pt x="24368" y="30591"/>
                    <a:pt x="29393" y="28053"/>
                    <a:pt x="34080" y="24969"/>
                  </a:cubicBezTo>
                  <a:cubicBezTo>
                    <a:pt x="34816" y="24487"/>
                    <a:pt x="35557" y="23973"/>
                    <a:pt x="36065" y="23254"/>
                  </a:cubicBezTo>
                  <a:cubicBezTo>
                    <a:pt x="36574" y="22536"/>
                    <a:pt x="36806" y="21559"/>
                    <a:pt x="36432" y="20762"/>
                  </a:cubicBezTo>
                  <a:cubicBezTo>
                    <a:pt x="35935" y="19702"/>
                    <a:pt x="34614" y="19337"/>
                    <a:pt x="33444" y="19254"/>
                  </a:cubicBezTo>
                  <a:cubicBezTo>
                    <a:pt x="33155" y="19234"/>
                    <a:pt x="32865" y="19224"/>
                    <a:pt x="32575" y="19224"/>
                  </a:cubicBezTo>
                  <a:cubicBezTo>
                    <a:pt x="30168" y="19224"/>
                    <a:pt x="27761" y="19914"/>
                    <a:pt x="25723" y="21200"/>
                  </a:cubicBezTo>
                  <a:cubicBezTo>
                    <a:pt x="29494" y="16970"/>
                    <a:pt x="32900" y="12431"/>
                    <a:pt x="35907" y="7628"/>
                  </a:cubicBezTo>
                  <a:cubicBezTo>
                    <a:pt x="36564" y="6581"/>
                    <a:pt x="37211" y="5499"/>
                    <a:pt x="37454" y="4286"/>
                  </a:cubicBezTo>
                  <a:cubicBezTo>
                    <a:pt x="37698" y="3073"/>
                    <a:pt x="37468" y="1698"/>
                    <a:pt x="36574" y="847"/>
                  </a:cubicBezTo>
                  <a:cubicBezTo>
                    <a:pt x="35957" y="261"/>
                    <a:pt x="35103" y="0"/>
                    <a:pt x="342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25"/>
            <p:cNvSpPr/>
            <p:nvPr/>
          </p:nvSpPr>
          <p:spPr>
            <a:xfrm>
              <a:off x="1918400" y="4781325"/>
              <a:ext cx="88450" cy="85800"/>
            </a:xfrm>
            <a:custGeom>
              <a:avLst/>
              <a:gdLst/>
              <a:ahLst/>
              <a:cxnLst/>
              <a:rect l="l" t="t" r="r" b="b"/>
              <a:pathLst>
                <a:path w="3538" h="3432" extrusionOk="0">
                  <a:moveTo>
                    <a:pt x="2745" y="1"/>
                  </a:moveTo>
                  <a:cubicBezTo>
                    <a:pt x="2570" y="1"/>
                    <a:pt x="2397" y="64"/>
                    <a:pt x="2264" y="202"/>
                  </a:cubicBezTo>
                  <a:lnTo>
                    <a:pt x="282" y="2239"/>
                  </a:lnTo>
                  <a:cubicBezTo>
                    <a:pt x="26" y="2502"/>
                    <a:pt x="1" y="2971"/>
                    <a:pt x="282" y="3232"/>
                  </a:cubicBezTo>
                  <a:cubicBezTo>
                    <a:pt x="424" y="3361"/>
                    <a:pt x="609" y="3432"/>
                    <a:pt x="793" y="3432"/>
                  </a:cubicBezTo>
                  <a:cubicBezTo>
                    <a:pt x="968" y="3432"/>
                    <a:pt x="1142" y="3368"/>
                    <a:pt x="1275" y="3232"/>
                  </a:cubicBezTo>
                  <a:lnTo>
                    <a:pt x="3256" y="1194"/>
                  </a:lnTo>
                  <a:cubicBezTo>
                    <a:pt x="3513" y="931"/>
                    <a:pt x="3538" y="460"/>
                    <a:pt x="3256" y="202"/>
                  </a:cubicBezTo>
                  <a:cubicBezTo>
                    <a:pt x="3115" y="71"/>
                    <a:pt x="2929" y="1"/>
                    <a:pt x="27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25"/>
            <p:cNvSpPr/>
            <p:nvPr/>
          </p:nvSpPr>
          <p:spPr>
            <a:xfrm>
              <a:off x="2047575" y="4664400"/>
              <a:ext cx="59225" cy="66150"/>
            </a:xfrm>
            <a:custGeom>
              <a:avLst/>
              <a:gdLst/>
              <a:ahLst/>
              <a:cxnLst/>
              <a:rect l="l" t="t" r="r" b="b"/>
              <a:pathLst>
                <a:path w="2369" h="2646" extrusionOk="0">
                  <a:moveTo>
                    <a:pt x="1646" y="0"/>
                  </a:moveTo>
                  <a:cubicBezTo>
                    <a:pt x="1587" y="0"/>
                    <a:pt x="1529" y="8"/>
                    <a:pt x="1472" y="27"/>
                  </a:cubicBezTo>
                  <a:lnTo>
                    <a:pt x="1304" y="97"/>
                  </a:lnTo>
                  <a:cubicBezTo>
                    <a:pt x="1200" y="158"/>
                    <a:pt x="1113" y="245"/>
                    <a:pt x="1052" y="349"/>
                  </a:cubicBezTo>
                  <a:lnTo>
                    <a:pt x="104" y="1588"/>
                  </a:lnTo>
                  <a:cubicBezTo>
                    <a:pt x="55" y="1666"/>
                    <a:pt x="25" y="1756"/>
                    <a:pt x="22" y="1849"/>
                  </a:cubicBezTo>
                  <a:cubicBezTo>
                    <a:pt x="0" y="1941"/>
                    <a:pt x="5" y="2038"/>
                    <a:pt x="35" y="2128"/>
                  </a:cubicBezTo>
                  <a:cubicBezTo>
                    <a:pt x="79" y="2291"/>
                    <a:pt x="204" y="2467"/>
                    <a:pt x="357" y="2548"/>
                  </a:cubicBezTo>
                  <a:cubicBezTo>
                    <a:pt x="468" y="2607"/>
                    <a:pt x="595" y="2645"/>
                    <a:pt x="723" y="2645"/>
                  </a:cubicBezTo>
                  <a:cubicBezTo>
                    <a:pt x="781" y="2645"/>
                    <a:pt x="840" y="2637"/>
                    <a:pt x="897" y="2619"/>
                  </a:cubicBezTo>
                  <a:lnTo>
                    <a:pt x="1065" y="2548"/>
                  </a:lnTo>
                  <a:cubicBezTo>
                    <a:pt x="1169" y="2487"/>
                    <a:pt x="1256" y="2400"/>
                    <a:pt x="1317" y="2296"/>
                  </a:cubicBezTo>
                  <a:lnTo>
                    <a:pt x="2265" y="1057"/>
                  </a:lnTo>
                  <a:cubicBezTo>
                    <a:pt x="2316" y="980"/>
                    <a:pt x="2344" y="889"/>
                    <a:pt x="2349" y="797"/>
                  </a:cubicBezTo>
                  <a:cubicBezTo>
                    <a:pt x="2369" y="703"/>
                    <a:pt x="2364" y="608"/>
                    <a:pt x="2336" y="517"/>
                  </a:cubicBezTo>
                  <a:cubicBezTo>
                    <a:pt x="2290" y="354"/>
                    <a:pt x="2164" y="178"/>
                    <a:pt x="2013" y="97"/>
                  </a:cubicBezTo>
                  <a:cubicBezTo>
                    <a:pt x="1902" y="39"/>
                    <a:pt x="1774" y="0"/>
                    <a:pt x="16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25"/>
            <p:cNvSpPr/>
            <p:nvPr/>
          </p:nvSpPr>
          <p:spPr>
            <a:xfrm>
              <a:off x="1819000" y="4936600"/>
              <a:ext cx="74175" cy="80950"/>
            </a:xfrm>
            <a:custGeom>
              <a:avLst/>
              <a:gdLst/>
              <a:ahLst/>
              <a:cxnLst/>
              <a:rect l="l" t="t" r="r" b="b"/>
              <a:pathLst>
                <a:path w="2967" h="3238" extrusionOk="0">
                  <a:moveTo>
                    <a:pt x="2289" y="1"/>
                  </a:moveTo>
                  <a:cubicBezTo>
                    <a:pt x="2281" y="1"/>
                    <a:pt x="2273" y="1"/>
                    <a:pt x="2265" y="1"/>
                  </a:cubicBezTo>
                  <a:cubicBezTo>
                    <a:pt x="2088" y="9"/>
                    <a:pt x="1888" y="67"/>
                    <a:pt x="1768" y="207"/>
                  </a:cubicBezTo>
                  <a:lnTo>
                    <a:pt x="206" y="2039"/>
                  </a:lnTo>
                  <a:cubicBezTo>
                    <a:pt x="83" y="2182"/>
                    <a:pt x="1" y="2340"/>
                    <a:pt x="1" y="2534"/>
                  </a:cubicBezTo>
                  <a:cubicBezTo>
                    <a:pt x="1" y="2707"/>
                    <a:pt x="78" y="2913"/>
                    <a:pt x="206" y="3031"/>
                  </a:cubicBezTo>
                  <a:cubicBezTo>
                    <a:pt x="336" y="3149"/>
                    <a:pt x="501" y="3237"/>
                    <a:pt x="680" y="3237"/>
                  </a:cubicBezTo>
                  <a:cubicBezTo>
                    <a:pt x="688" y="3237"/>
                    <a:pt x="695" y="3237"/>
                    <a:pt x="703" y="3237"/>
                  </a:cubicBezTo>
                  <a:cubicBezTo>
                    <a:pt x="879" y="3229"/>
                    <a:pt x="1080" y="3171"/>
                    <a:pt x="1199" y="3031"/>
                  </a:cubicBezTo>
                  <a:lnTo>
                    <a:pt x="2761" y="1199"/>
                  </a:lnTo>
                  <a:cubicBezTo>
                    <a:pt x="2884" y="1056"/>
                    <a:pt x="2966" y="898"/>
                    <a:pt x="2966" y="704"/>
                  </a:cubicBezTo>
                  <a:cubicBezTo>
                    <a:pt x="2966" y="531"/>
                    <a:pt x="2891" y="327"/>
                    <a:pt x="2761" y="207"/>
                  </a:cubicBezTo>
                  <a:cubicBezTo>
                    <a:pt x="2633" y="89"/>
                    <a:pt x="2468" y="1"/>
                    <a:pt x="22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25"/>
            <p:cNvSpPr/>
            <p:nvPr/>
          </p:nvSpPr>
          <p:spPr>
            <a:xfrm>
              <a:off x="1711600" y="5069575"/>
              <a:ext cx="76650" cy="84450"/>
            </a:xfrm>
            <a:custGeom>
              <a:avLst/>
              <a:gdLst/>
              <a:ahLst/>
              <a:cxnLst/>
              <a:rect l="l" t="t" r="r" b="b"/>
              <a:pathLst>
                <a:path w="3066" h="3378" extrusionOk="0">
                  <a:moveTo>
                    <a:pt x="2386" y="1"/>
                  </a:moveTo>
                  <a:cubicBezTo>
                    <a:pt x="2379" y="1"/>
                    <a:pt x="2371" y="1"/>
                    <a:pt x="2363" y="1"/>
                  </a:cubicBezTo>
                  <a:cubicBezTo>
                    <a:pt x="2187" y="10"/>
                    <a:pt x="1986" y="66"/>
                    <a:pt x="1867" y="207"/>
                  </a:cubicBezTo>
                  <a:lnTo>
                    <a:pt x="207" y="2179"/>
                  </a:lnTo>
                  <a:cubicBezTo>
                    <a:pt x="83" y="2324"/>
                    <a:pt x="1" y="2478"/>
                    <a:pt x="1" y="2674"/>
                  </a:cubicBezTo>
                  <a:cubicBezTo>
                    <a:pt x="1" y="2847"/>
                    <a:pt x="78" y="3053"/>
                    <a:pt x="207" y="3171"/>
                  </a:cubicBezTo>
                  <a:cubicBezTo>
                    <a:pt x="336" y="3290"/>
                    <a:pt x="501" y="3378"/>
                    <a:pt x="680" y="3378"/>
                  </a:cubicBezTo>
                  <a:cubicBezTo>
                    <a:pt x="688" y="3378"/>
                    <a:pt x="696" y="3377"/>
                    <a:pt x="704" y="3377"/>
                  </a:cubicBezTo>
                  <a:cubicBezTo>
                    <a:pt x="880" y="3369"/>
                    <a:pt x="1081" y="3311"/>
                    <a:pt x="1199" y="3171"/>
                  </a:cubicBezTo>
                  <a:lnTo>
                    <a:pt x="2860" y="1200"/>
                  </a:lnTo>
                  <a:cubicBezTo>
                    <a:pt x="2982" y="1053"/>
                    <a:pt x="3066" y="898"/>
                    <a:pt x="3066" y="703"/>
                  </a:cubicBezTo>
                  <a:cubicBezTo>
                    <a:pt x="3066" y="531"/>
                    <a:pt x="2988" y="326"/>
                    <a:pt x="2860" y="207"/>
                  </a:cubicBezTo>
                  <a:cubicBezTo>
                    <a:pt x="2731" y="89"/>
                    <a:pt x="2565" y="1"/>
                    <a:pt x="23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25"/>
            <p:cNvSpPr/>
            <p:nvPr/>
          </p:nvSpPr>
          <p:spPr>
            <a:xfrm>
              <a:off x="1592450" y="5198675"/>
              <a:ext cx="88825" cy="89750"/>
            </a:xfrm>
            <a:custGeom>
              <a:avLst/>
              <a:gdLst/>
              <a:ahLst/>
              <a:cxnLst/>
              <a:rect l="l" t="t" r="r" b="b"/>
              <a:pathLst>
                <a:path w="3553" h="3590" extrusionOk="0">
                  <a:moveTo>
                    <a:pt x="2742" y="1"/>
                  </a:moveTo>
                  <a:cubicBezTo>
                    <a:pt x="2568" y="1"/>
                    <a:pt x="2396" y="63"/>
                    <a:pt x="2270" y="203"/>
                  </a:cubicBezTo>
                  <a:lnTo>
                    <a:pt x="290" y="2395"/>
                  </a:lnTo>
                  <a:cubicBezTo>
                    <a:pt x="43" y="2667"/>
                    <a:pt x="1" y="3123"/>
                    <a:pt x="290" y="3388"/>
                  </a:cubicBezTo>
                  <a:cubicBezTo>
                    <a:pt x="429" y="3516"/>
                    <a:pt x="621" y="3590"/>
                    <a:pt x="810" y="3590"/>
                  </a:cubicBezTo>
                  <a:cubicBezTo>
                    <a:pt x="984" y="3590"/>
                    <a:pt x="1156" y="3527"/>
                    <a:pt x="1283" y="3388"/>
                  </a:cubicBezTo>
                  <a:lnTo>
                    <a:pt x="3263" y="1194"/>
                  </a:lnTo>
                  <a:cubicBezTo>
                    <a:pt x="3508" y="922"/>
                    <a:pt x="3552" y="468"/>
                    <a:pt x="3263" y="203"/>
                  </a:cubicBezTo>
                  <a:cubicBezTo>
                    <a:pt x="3123" y="74"/>
                    <a:pt x="2931" y="1"/>
                    <a:pt x="27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25"/>
            <p:cNvSpPr/>
            <p:nvPr/>
          </p:nvSpPr>
          <p:spPr>
            <a:xfrm>
              <a:off x="1486950" y="5328225"/>
              <a:ext cx="66350" cy="72175"/>
            </a:xfrm>
            <a:custGeom>
              <a:avLst/>
              <a:gdLst/>
              <a:ahLst/>
              <a:cxnLst/>
              <a:rect l="l" t="t" r="r" b="b"/>
              <a:pathLst>
                <a:path w="2654" h="2887" extrusionOk="0">
                  <a:moveTo>
                    <a:pt x="1972" y="1"/>
                  </a:moveTo>
                  <a:cubicBezTo>
                    <a:pt x="1966" y="1"/>
                    <a:pt x="1959" y="1"/>
                    <a:pt x="1953" y="1"/>
                  </a:cubicBezTo>
                  <a:cubicBezTo>
                    <a:pt x="1775" y="9"/>
                    <a:pt x="1574" y="67"/>
                    <a:pt x="1456" y="207"/>
                  </a:cubicBezTo>
                  <a:lnTo>
                    <a:pt x="206" y="1688"/>
                  </a:lnTo>
                  <a:cubicBezTo>
                    <a:pt x="85" y="1835"/>
                    <a:pt x="1" y="1989"/>
                    <a:pt x="1" y="2185"/>
                  </a:cubicBezTo>
                  <a:cubicBezTo>
                    <a:pt x="1" y="2356"/>
                    <a:pt x="78" y="2562"/>
                    <a:pt x="206" y="2681"/>
                  </a:cubicBezTo>
                  <a:cubicBezTo>
                    <a:pt x="336" y="2799"/>
                    <a:pt x="501" y="2887"/>
                    <a:pt x="680" y="2887"/>
                  </a:cubicBezTo>
                  <a:cubicBezTo>
                    <a:pt x="688" y="2887"/>
                    <a:pt x="696" y="2887"/>
                    <a:pt x="703" y="2886"/>
                  </a:cubicBezTo>
                  <a:cubicBezTo>
                    <a:pt x="880" y="2880"/>
                    <a:pt x="1080" y="2822"/>
                    <a:pt x="1199" y="2681"/>
                  </a:cubicBezTo>
                  <a:lnTo>
                    <a:pt x="2448" y="1199"/>
                  </a:lnTo>
                  <a:cubicBezTo>
                    <a:pt x="2570" y="1055"/>
                    <a:pt x="2654" y="900"/>
                    <a:pt x="2654" y="704"/>
                  </a:cubicBezTo>
                  <a:cubicBezTo>
                    <a:pt x="2654" y="531"/>
                    <a:pt x="2578" y="325"/>
                    <a:pt x="2448" y="207"/>
                  </a:cubicBezTo>
                  <a:cubicBezTo>
                    <a:pt x="2319" y="88"/>
                    <a:pt x="2152" y="1"/>
                    <a:pt x="19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25"/>
            <p:cNvSpPr/>
            <p:nvPr/>
          </p:nvSpPr>
          <p:spPr>
            <a:xfrm>
              <a:off x="1403050" y="5059425"/>
              <a:ext cx="78500" cy="87400"/>
            </a:xfrm>
            <a:custGeom>
              <a:avLst/>
              <a:gdLst/>
              <a:ahLst/>
              <a:cxnLst/>
              <a:rect l="l" t="t" r="r" b="b"/>
              <a:pathLst>
                <a:path w="3140" h="3496" extrusionOk="0">
                  <a:moveTo>
                    <a:pt x="2460" y="0"/>
                  </a:moveTo>
                  <a:cubicBezTo>
                    <a:pt x="2453" y="0"/>
                    <a:pt x="2445" y="1"/>
                    <a:pt x="2437" y="1"/>
                  </a:cubicBezTo>
                  <a:cubicBezTo>
                    <a:pt x="2262" y="9"/>
                    <a:pt x="2058" y="65"/>
                    <a:pt x="1941" y="207"/>
                  </a:cubicBezTo>
                  <a:lnTo>
                    <a:pt x="207" y="2297"/>
                  </a:lnTo>
                  <a:cubicBezTo>
                    <a:pt x="83" y="2443"/>
                    <a:pt x="1" y="2596"/>
                    <a:pt x="1" y="2794"/>
                  </a:cubicBezTo>
                  <a:cubicBezTo>
                    <a:pt x="1" y="2965"/>
                    <a:pt x="77" y="3171"/>
                    <a:pt x="207" y="3289"/>
                  </a:cubicBezTo>
                  <a:cubicBezTo>
                    <a:pt x="334" y="3408"/>
                    <a:pt x="500" y="3496"/>
                    <a:pt x="678" y="3496"/>
                  </a:cubicBezTo>
                  <a:cubicBezTo>
                    <a:pt x="686" y="3496"/>
                    <a:pt x="694" y="3495"/>
                    <a:pt x="702" y="3495"/>
                  </a:cubicBezTo>
                  <a:cubicBezTo>
                    <a:pt x="878" y="3487"/>
                    <a:pt x="1081" y="3431"/>
                    <a:pt x="1197" y="3289"/>
                  </a:cubicBezTo>
                  <a:lnTo>
                    <a:pt x="2934" y="1199"/>
                  </a:lnTo>
                  <a:cubicBezTo>
                    <a:pt x="3056" y="1051"/>
                    <a:pt x="3139" y="900"/>
                    <a:pt x="3139" y="702"/>
                  </a:cubicBezTo>
                  <a:cubicBezTo>
                    <a:pt x="3139" y="531"/>
                    <a:pt x="3064" y="325"/>
                    <a:pt x="2934" y="207"/>
                  </a:cubicBezTo>
                  <a:cubicBezTo>
                    <a:pt x="2806" y="88"/>
                    <a:pt x="2639" y="0"/>
                    <a:pt x="24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25"/>
            <p:cNvSpPr/>
            <p:nvPr/>
          </p:nvSpPr>
          <p:spPr>
            <a:xfrm>
              <a:off x="1514650" y="5136725"/>
              <a:ext cx="59150" cy="66225"/>
            </a:xfrm>
            <a:custGeom>
              <a:avLst/>
              <a:gdLst/>
              <a:ahLst/>
              <a:cxnLst/>
              <a:rect l="l" t="t" r="r" b="b"/>
              <a:pathLst>
                <a:path w="2366" h="2649" extrusionOk="0">
                  <a:moveTo>
                    <a:pt x="1645" y="0"/>
                  </a:moveTo>
                  <a:cubicBezTo>
                    <a:pt x="1586" y="0"/>
                    <a:pt x="1526" y="9"/>
                    <a:pt x="1468" y="28"/>
                  </a:cubicBezTo>
                  <a:lnTo>
                    <a:pt x="1301" y="99"/>
                  </a:lnTo>
                  <a:cubicBezTo>
                    <a:pt x="1197" y="159"/>
                    <a:pt x="1110" y="245"/>
                    <a:pt x="1049" y="349"/>
                  </a:cubicBezTo>
                  <a:cubicBezTo>
                    <a:pt x="734" y="762"/>
                    <a:pt x="418" y="1177"/>
                    <a:pt x="104" y="1591"/>
                  </a:cubicBezTo>
                  <a:cubicBezTo>
                    <a:pt x="55" y="1669"/>
                    <a:pt x="25" y="1759"/>
                    <a:pt x="22" y="1851"/>
                  </a:cubicBezTo>
                  <a:cubicBezTo>
                    <a:pt x="0" y="1944"/>
                    <a:pt x="5" y="2041"/>
                    <a:pt x="35" y="2131"/>
                  </a:cubicBezTo>
                  <a:cubicBezTo>
                    <a:pt x="79" y="2294"/>
                    <a:pt x="204" y="2470"/>
                    <a:pt x="358" y="2551"/>
                  </a:cubicBezTo>
                  <a:cubicBezTo>
                    <a:pt x="469" y="2609"/>
                    <a:pt x="596" y="2648"/>
                    <a:pt x="723" y="2648"/>
                  </a:cubicBezTo>
                  <a:cubicBezTo>
                    <a:pt x="782" y="2648"/>
                    <a:pt x="840" y="2640"/>
                    <a:pt x="897" y="2622"/>
                  </a:cubicBezTo>
                  <a:lnTo>
                    <a:pt x="1065" y="2551"/>
                  </a:lnTo>
                  <a:cubicBezTo>
                    <a:pt x="1169" y="2490"/>
                    <a:pt x="1256" y="2403"/>
                    <a:pt x="1317" y="2299"/>
                  </a:cubicBezTo>
                  <a:cubicBezTo>
                    <a:pt x="1631" y="1884"/>
                    <a:pt x="1947" y="1471"/>
                    <a:pt x="2262" y="1056"/>
                  </a:cubicBezTo>
                  <a:cubicBezTo>
                    <a:pt x="2311" y="979"/>
                    <a:pt x="2341" y="889"/>
                    <a:pt x="2344" y="796"/>
                  </a:cubicBezTo>
                  <a:cubicBezTo>
                    <a:pt x="2365" y="704"/>
                    <a:pt x="2360" y="607"/>
                    <a:pt x="2331" y="517"/>
                  </a:cubicBezTo>
                  <a:cubicBezTo>
                    <a:pt x="2286" y="355"/>
                    <a:pt x="2161" y="178"/>
                    <a:pt x="2010" y="99"/>
                  </a:cubicBezTo>
                  <a:cubicBezTo>
                    <a:pt x="1899" y="39"/>
                    <a:pt x="1772" y="0"/>
                    <a:pt x="1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25"/>
            <p:cNvSpPr/>
            <p:nvPr/>
          </p:nvSpPr>
          <p:spPr>
            <a:xfrm>
              <a:off x="1392125" y="5266275"/>
              <a:ext cx="73900" cy="81100"/>
            </a:xfrm>
            <a:custGeom>
              <a:avLst/>
              <a:gdLst/>
              <a:ahLst/>
              <a:cxnLst/>
              <a:rect l="l" t="t" r="r" b="b"/>
              <a:pathLst>
                <a:path w="2956" h="3244" extrusionOk="0">
                  <a:moveTo>
                    <a:pt x="2277" y="0"/>
                  </a:moveTo>
                  <a:cubicBezTo>
                    <a:pt x="2269" y="0"/>
                    <a:pt x="2261" y="0"/>
                    <a:pt x="2253" y="1"/>
                  </a:cubicBezTo>
                  <a:cubicBezTo>
                    <a:pt x="2077" y="9"/>
                    <a:pt x="1876" y="65"/>
                    <a:pt x="1758" y="206"/>
                  </a:cubicBezTo>
                  <a:lnTo>
                    <a:pt x="206" y="2046"/>
                  </a:lnTo>
                  <a:cubicBezTo>
                    <a:pt x="82" y="2190"/>
                    <a:pt x="0" y="2346"/>
                    <a:pt x="0" y="2542"/>
                  </a:cubicBezTo>
                  <a:cubicBezTo>
                    <a:pt x="0" y="2715"/>
                    <a:pt x="76" y="2919"/>
                    <a:pt x="206" y="3037"/>
                  </a:cubicBezTo>
                  <a:cubicBezTo>
                    <a:pt x="333" y="3155"/>
                    <a:pt x="499" y="3243"/>
                    <a:pt x="677" y="3243"/>
                  </a:cubicBezTo>
                  <a:cubicBezTo>
                    <a:pt x="685" y="3243"/>
                    <a:pt x="693" y="3243"/>
                    <a:pt x="701" y="3243"/>
                  </a:cubicBezTo>
                  <a:cubicBezTo>
                    <a:pt x="877" y="3236"/>
                    <a:pt x="1078" y="3179"/>
                    <a:pt x="1197" y="3037"/>
                  </a:cubicBezTo>
                  <a:lnTo>
                    <a:pt x="2750" y="1199"/>
                  </a:lnTo>
                  <a:cubicBezTo>
                    <a:pt x="2874" y="1054"/>
                    <a:pt x="2956" y="898"/>
                    <a:pt x="2956" y="702"/>
                  </a:cubicBezTo>
                  <a:cubicBezTo>
                    <a:pt x="2956" y="531"/>
                    <a:pt x="2879" y="325"/>
                    <a:pt x="2750" y="206"/>
                  </a:cubicBezTo>
                  <a:cubicBezTo>
                    <a:pt x="2623" y="88"/>
                    <a:pt x="2456" y="0"/>
                    <a:pt x="2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25"/>
            <p:cNvSpPr/>
            <p:nvPr/>
          </p:nvSpPr>
          <p:spPr>
            <a:xfrm>
              <a:off x="1614025" y="5014900"/>
              <a:ext cx="75600" cy="79425"/>
            </a:xfrm>
            <a:custGeom>
              <a:avLst/>
              <a:gdLst/>
              <a:ahLst/>
              <a:cxnLst/>
              <a:rect l="l" t="t" r="r" b="b"/>
              <a:pathLst>
                <a:path w="3024" h="3177" extrusionOk="0">
                  <a:moveTo>
                    <a:pt x="2346" y="1"/>
                  </a:moveTo>
                  <a:cubicBezTo>
                    <a:pt x="2338" y="1"/>
                    <a:pt x="2330" y="1"/>
                    <a:pt x="2322" y="1"/>
                  </a:cubicBezTo>
                  <a:cubicBezTo>
                    <a:pt x="2141" y="9"/>
                    <a:pt x="1952" y="69"/>
                    <a:pt x="1825" y="207"/>
                  </a:cubicBezTo>
                  <a:lnTo>
                    <a:pt x="206" y="1978"/>
                  </a:lnTo>
                  <a:cubicBezTo>
                    <a:pt x="81" y="2114"/>
                    <a:pt x="0" y="2287"/>
                    <a:pt x="0" y="2475"/>
                  </a:cubicBezTo>
                  <a:cubicBezTo>
                    <a:pt x="0" y="2646"/>
                    <a:pt x="76" y="2852"/>
                    <a:pt x="206" y="2970"/>
                  </a:cubicBezTo>
                  <a:cubicBezTo>
                    <a:pt x="333" y="3088"/>
                    <a:pt x="499" y="3177"/>
                    <a:pt x="677" y="3177"/>
                  </a:cubicBezTo>
                  <a:cubicBezTo>
                    <a:pt x="685" y="3177"/>
                    <a:pt x="693" y="3176"/>
                    <a:pt x="701" y="3176"/>
                  </a:cubicBezTo>
                  <a:cubicBezTo>
                    <a:pt x="882" y="3168"/>
                    <a:pt x="1071" y="3109"/>
                    <a:pt x="1198" y="2970"/>
                  </a:cubicBezTo>
                  <a:lnTo>
                    <a:pt x="2818" y="1199"/>
                  </a:lnTo>
                  <a:cubicBezTo>
                    <a:pt x="2943" y="1063"/>
                    <a:pt x="3023" y="890"/>
                    <a:pt x="3023" y="702"/>
                  </a:cubicBezTo>
                  <a:cubicBezTo>
                    <a:pt x="3023" y="531"/>
                    <a:pt x="2948" y="325"/>
                    <a:pt x="2818" y="207"/>
                  </a:cubicBezTo>
                  <a:cubicBezTo>
                    <a:pt x="2690" y="89"/>
                    <a:pt x="2525" y="1"/>
                    <a:pt x="23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25"/>
            <p:cNvSpPr/>
            <p:nvPr/>
          </p:nvSpPr>
          <p:spPr>
            <a:xfrm>
              <a:off x="1744600" y="4874100"/>
              <a:ext cx="83925" cy="81575"/>
            </a:xfrm>
            <a:custGeom>
              <a:avLst/>
              <a:gdLst/>
              <a:ahLst/>
              <a:cxnLst/>
              <a:rect l="l" t="t" r="r" b="b"/>
              <a:pathLst>
                <a:path w="3357" h="3263" extrusionOk="0">
                  <a:moveTo>
                    <a:pt x="2562" y="1"/>
                  </a:moveTo>
                  <a:cubicBezTo>
                    <a:pt x="2387" y="1"/>
                    <a:pt x="2214" y="64"/>
                    <a:pt x="2081" y="202"/>
                  </a:cubicBezTo>
                  <a:lnTo>
                    <a:pt x="284" y="2070"/>
                  </a:lnTo>
                  <a:cubicBezTo>
                    <a:pt x="29" y="2335"/>
                    <a:pt x="1" y="2802"/>
                    <a:pt x="284" y="3062"/>
                  </a:cubicBezTo>
                  <a:cubicBezTo>
                    <a:pt x="426" y="3192"/>
                    <a:pt x="612" y="3262"/>
                    <a:pt x="797" y="3262"/>
                  </a:cubicBezTo>
                  <a:cubicBezTo>
                    <a:pt x="972" y="3262"/>
                    <a:pt x="1144" y="3199"/>
                    <a:pt x="1276" y="3062"/>
                  </a:cubicBezTo>
                  <a:lnTo>
                    <a:pt x="3074" y="1193"/>
                  </a:lnTo>
                  <a:cubicBezTo>
                    <a:pt x="3329" y="929"/>
                    <a:pt x="3357" y="460"/>
                    <a:pt x="3074" y="202"/>
                  </a:cubicBezTo>
                  <a:cubicBezTo>
                    <a:pt x="2932" y="72"/>
                    <a:pt x="2747" y="1"/>
                    <a:pt x="2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25"/>
            <p:cNvSpPr/>
            <p:nvPr/>
          </p:nvSpPr>
          <p:spPr>
            <a:xfrm>
              <a:off x="1635825" y="4892300"/>
              <a:ext cx="82100" cy="78325"/>
            </a:xfrm>
            <a:custGeom>
              <a:avLst/>
              <a:gdLst/>
              <a:ahLst/>
              <a:cxnLst/>
              <a:rect l="l" t="t" r="r" b="b"/>
              <a:pathLst>
                <a:path w="3284" h="3133" extrusionOk="0">
                  <a:moveTo>
                    <a:pt x="2496" y="1"/>
                  </a:moveTo>
                  <a:cubicBezTo>
                    <a:pt x="2321" y="1"/>
                    <a:pt x="2147" y="65"/>
                    <a:pt x="2012" y="201"/>
                  </a:cubicBezTo>
                  <a:lnTo>
                    <a:pt x="280" y="1941"/>
                  </a:lnTo>
                  <a:cubicBezTo>
                    <a:pt x="20" y="2201"/>
                    <a:pt x="0" y="2677"/>
                    <a:pt x="280" y="2933"/>
                  </a:cubicBezTo>
                  <a:cubicBezTo>
                    <a:pt x="423" y="3064"/>
                    <a:pt x="606" y="3133"/>
                    <a:pt x="788" y="3133"/>
                  </a:cubicBezTo>
                  <a:cubicBezTo>
                    <a:pt x="962" y="3133"/>
                    <a:pt x="1136" y="3069"/>
                    <a:pt x="1273" y="2933"/>
                  </a:cubicBezTo>
                  <a:lnTo>
                    <a:pt x="3004" y="1194"/>
                  </a:lnTo>
                  <a:cubicBezTo>
                    <a:pt x="3264" y="934"/>
                    <a:pt x="3284" y="458"/>
                    <a:pt x="3004" y="201"/>
                  </a:cubicBezTo>
                  <a:cubicBezTo>
                    <a:pt x="2861" y="70"/>
                    <a:pt x="2678" y="1"/>
                    <a:pt x="24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25"/>
            <p:cNvSpPr/>
            <p:nvPr/>
          </p:nvSpPr>
          <p:spPr>
            <a:xfrm>
              <a:off x="1729150" y="4764125"/>
              <a:ext cx="65675" cy="68025"/>
            </a:xfrm>
            <a:custGeom>
              <a:avLst/>
              <a:gdLst/>
              <a:ahLst/>
              <a:cxnLst/>
              <a:rect l="l" t="t" r="r" b="b"/>
              <a:pathLst>
                <a:path w="2627" h="2721" extrusionOk="0">
                  <a:moveTo>
                    <a:pt x="1948" y="0"/>
                  </a:moveTo>
                  <a:cubicBezTo>
                    <a:pt x="1940" y="0"/>
                    <a:pt x="1932" y="0"/>
                    <a:pt x="1924" y="1"/>
                  </a:cubicBezTo>
                  <a:cubicBezTo>
                    <a:pt x="1741" y="9"/>
                    <a:pt x="1555" y="70"/>
                    <a:pt x="1429" y="206"/>
                  </a:cubicBezTo>
                  <a:lnTo>
                    <a:pt x="206" y="1522"/>
                  </a:lnTo>
                  <a:cubicBezTo>
                    <a:pt x="77" y="1655"/>
                    <a:pt x="3" y="1833"/>
                    <a:pt x="0" y="2019"/>
                  </a:cubicBezTo>
                  <a:cubicBezTo>
                    <a:pt x="0" y="2190"/>
                    <a:pt x="77" y="2395"/>
                    <a:pt x="206" y="2514"/>
                  </a:cubicBezTo>
                  <a:cubicBezTo>
                    <a:pt x="335" y="2632"/>
                    <a:pt x="501" y="2720"/>
                    <a:pt x="679" y="2720"/>
                  </a:cubicBezTo>
                  <a:cubicBezTo>
                    <a:pt x="687" y="2720"/>
                    <a:pt x="695" y="2720"/>
                    <a:pt x="703" y="2720"/>
                  </a:cubicBezTo>
                  <a:cubicBezTo>
                    <a:pt x="884" y="2711"/>
                    <a:pt x="1072" y="2652"/>
                    <a:pt x="1198" y="2514"/>
                  </a:cubicBezTo>
                  <a:lnTo>
                    <a:pt x="2421" y="1199"/>
                  </a:lnTo>
                  <a:cubicBezTo>
                    <a:pt x="2549" y="1066"/>
                    <a:pt x="2622" y="888"/>
                    <a:pt x="2627" y="704"/>
                  </a:cubicBezTo>
                  <a:cubicBezTo>
                    <a:pt x="2625" y="531"/>
                    <a:pt x="2549" y="325"/>
                    <a:pt x="2421" y="206"/>
                  </a:cubicBezTo>
                  <a:cubicBezTo>
                    <a:pt x="2292" y="88"/>
                    <a:pt x="2126" y="0"/>
                    <a:pt x="19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25"/>
            <p:cNvSpPr/>
            <p:nvPr/>
          </p:nvSpPr>
          <p:spPr>
            <a:xfrm>
              <a:off x="1612375" y="4769250"/>
              <a:ext cx="79275" cy="73025"/>
            </a:xfrm>
            <a:custGeom>
              <a:avLst/>
              <a:gdLst/>
              <a:ahLst/>
              <a:cxnLst/>
              <a:rect l="l" t="t" r="r" b="b"/>
              <a:pathLst>
                <a:path w="3171" h="2921" extrusionOk="0">
                  <a:moveTo>
                    <a:pt x="2493" y="1"/>
                  </a:moveTo>
                  <a:cubicBezTo>
                    <a:pt x="2485" y="1"/>
                    <a:pt x="2477" y="1"/>
                    <a:pt x="2469" y="1"/>
                  </a:cubicBezTo>
                  <a:cubicBezTo>
                    <a:pt x="2275" y="11"/>
                    <a:pt x="2120" y="80"/>
                    <a:pt x="1972" y="207"/>
                  </a:cubicBezTo>
                  <a:cubicBezTo>
                    <a:pt x="1383" y="712"/>
                    <a:pt x="794" y="1218"/>
                    <a:pt x="206" y="1721"/>
                  </a:cubicBezTo>
                  <a:cubicBezTo>
                    <a:pt x="74" y="1833"/>
                    <a:pt x="0" y="2051"/>
                    <a:pt x="0" y="2218"/>
                  </a:cubicBezTo>
                  <a:cubicBezTo>
                    <a:pt x="0" y="2390"/>
                    <a:pt x="76" y="2595"/>
                    <a:pt x="206" y="2714"/>
                  </a:cubicBezTo>
                  <a:cubicBezTo>
                    <a:pt x="334" y="2832"/>
                    <a:pt x="499" y="2920"/>
                    <a:pt x="678" y="2920"/>
                  </a:cubicBezTo>
                  <a:cubicBezTo>
                    <a:pt x="686" y="2920"/>
                    <a:pt x="693" y="2920"/>
                    <a:pt x="701" y="2920"/>
                  </a:cubicBezTo>
                  <a:cubicBezTo>
                    <a:pt x="896" y="2911"/>
                    <a:pt x="1050" y="2842"/>
                    <a:pt x="1197" y="2714"/>
                  </a:cubicBezTo>
                  <a:lnTo>
                    <a:pt x="2964" y="1200"/>
                  </a:lnTo>
                  <a:cubicBezTo>
                    <a:pt x="3094" y="1088"/>
                    <a:pt x="3170" y="871"/>
                    <a:pt x="3170" y="704"/>
                  </a:cubicBezTo>
                  <a:cubicBezTo>
                    <a:pt x="3170" y="531"/>
                    <a:pt x="3093" y="326"/>
                    <a:pt x="2964" y="207"/>
                  </a:cubicBezTo>
                  <a:cubicBezTo>
                    <a:pt x="2837" y="89"/>
                    <a:pt x="2671" y="1"/>
                    <a:pt x="24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25"/>
            <p:cNvSpPr/>
            <p:nvPr/>
          </p:nvSpPr>
          <p:spPr>
            <a:xfrm>
              <a:off x="1716425" y="4650600"/>
              <a:ext cx="70225" cy="64400"/>
            </a:xfrm>
            <a:custGeom>
              <a:avLst/>
              <a:gdLst/>
              <a:ahLst/>
              <a:cxnLst/>
              <a:rect l="l" t="t" r="r" b="b"/>
              <a:pathLst>
                <a:path w="2809" h="2576" extrusionOk="0">
                  <a:moveTo>
                    <a:pt x="2131" y="0"/>
                  </a:moveTo>
                  <a:cubicBezTo>
                    <a:pt x="2123" y="0"/>
                    <a:pt x="2115" y="1"/>
                    <a:pt x="2107" y="1"/>
                  </a:cubicBezTo>
                  <a:lnTo>
                    <a:pt x="1920" y="27"/>
                  </a:lnTo>
                  <a:cubicBezTo>
                    <a:pt x="1803" y="58"/>
                    <a:pt x="1697" y="121"/>
                    <a:pt x="1612" y="207"/>
                  </a:cubicBezTo>
                  <a:lnTo>
                    <a:pt x="206" y="1377"/>
                  </a:lnTo>
                  <a:cubicBezTo>
                    <a:pt x="76" y="1485"/>
                    <a:pt x="1" y="1709"/>
                    <a:pt x="1" y="1872"/>
                  </a:cubicBezTo>
                  <a:cubicBezTo>
                    <a:pt x="1" y="2045"/>
                    <a:pt x="78" y="2251"/>
                    <a:pt x="206" y="2369"/>
                  </a:cubicBezTo>
                  <a:cubicBezTo>
                    <a:pt x="334" y="2487"/>
                    <a:pt x="501" y="2576"/>
                    <a:pt x="678" y="2576"/>
                  </a:cubicBezTo>
                  <a:cubicBezTo>
                    <a:pt x="686" y="2576"/>
                    <a:pt x="694" y="2575"/>
                    <a:pt x="702" y="2575"/>
                  </a:cubicBezTo>
                  <a:lnTo>
                    <a:pt x="889" y="2549"/>
                  </a:lnTo>
                  <a:cubicBezTo>
                    <a:pt x="1006" y="2517"/>
                    <a:pt x="1111" y="2455"/>
                    <a:pt x="1197" y="2369"/>
                  </a:cubicBezTo>
                  <a:lnTo>
                    <a:pt x="2603" y="1199"/>
                  </a:lnTo>
                  <a:cubicBezTo>
                    <a:pt x="2733" y="1090"/>
                    <a:pt x="2808" y="867"/>
                    <a:pt x="2808" y="704"/>
                  </a:cubicBezTo>
                  <a:cubicBezTo>
                    <a:pt x="2808" y="531"/>
                    <a:pt x="2731" y="325"/>
                    <a:pt x="2603" y="207"/>
                  </a:cubicBezTo>
                  <a:cubicBezTo>
                    <a:pt x="2475" y="88"/>
                    <a:pt x="2309" y="0"/>
                    <a:pt x="2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25"/>
            <p:cNvSpPr/>
            <p:nvPr/>
          </p:nvSpPr>
          <p:spPr>
            <a:xfrm>
              <a:off x="1412225" y="4947175"/>
              <a:ext cx="66275" cy="72275"/>
            </a:xfrm>
            <a:custGeom>
              <a:avLst/>
              <a:gdLst/>
              <a:ahLst/>
              <a:cxnLst/>
              <a:rect l="l" t="t" r="r" b="b"/>
              <a:pathLst>
                <a:path w="2651" h="2891" extrusionOk="0">
                  <a:moveTo>
                    <a:pt x="1973" y="1"/>
                  </a:moveTo>
                  <a:cubicBezTo>
                    <a:pt x="1965" y="1"/>
                    <a:pt x="1957" y="1"/>
                    <a:pt x="1950" y="1"/>
                  </a:cubicBezTo>
                  <a:cubicBezTo>
                    <a:pt x="1772" y="9"/>
                    <a:pt x="1571" y="65"/>
                    <a:pt x="1453" y="207"/>
                  </a:cubicBezTo>
                  <a:lnTo>
                    <a:pt x="207" y="1691"/>
                  </a:lnTo>
                  <a:cubicBezTo>
                    <a:pt x="85" y="1836"/>
                    <a:pt x="1" y="1991"/>
                    <a:pt x="1" y="2187"/>
                  </a:cubicBezTo>
                  <a:cubicBezTo>
                    <a:pt x="1" y="2360"/>
                    <a:pt x="78" y="2565"/>
                    <a:pt x="207" y="2684"/>
                  </a:cubicBezTo>
                  <a:cubicBezTo>
                    <a:pt x="334" y="2802"/>
                    <a:pt x="501" y="2890"/>
                    <a:pt x="678" y="2890"/>
                  </a:cubicBezTo>
                  <a:cubicBezTo>
                    <a:pt x="686" y="2890"/>
                    <a:pt x="694" y="2890"/>
                    <a:pt x="702" y="2890"/>
                  </a:cubicBezTo>
                  <a:cubicBezTo>
                    <a:pt x="880" y="2881"/>
                    <a:pt x="1081" y="2824"/>
                    <a:pt x="1199" y="2684"/>
                  </a:cubicBezTo>
                  <a:lnTo>
                    <a:pt x="2445" y="1199"/>
                  </a:lnTo>
                  <a:cubicBezTo>
                    <a:pt x="2567" y="1054"/>
                    <a:pt x="2651" y="900"/>
                    <a:pt x="2651" y="704"/>
                  </a:cubicBezTo>
                  <a:cubicBezTo>
                    <a:pt x="2651" y="531"/>
                    <a:pt x="2575" y="325"/>
                    <a:pt x="2445" y="207"/>
                  </a:cubicBezTo>
                  <a:cubicBezTo>
                    <a:pt x="2317" y="89"/>
                    <a:pt x="2152" y="1"/>
                    <a:pt x="19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25"/>
            <p:cNvSpPr/>
            <p:nvPr/>
          </p:nvSpPr>
          <p:spPr>
            <a:xfrm>
              <a:off x="1342125" y="5206725"/>
              <a:ext cx="73175" cy="77075"/>
            </a:xfrm>
            <a:custGeom>
              <a:avLst/>
              <a:gdLst/>
              <a:ahLst/>
              <a:cxnLst/>
              <a:rect l="l" t="t" r="r" b="b"/>
              <a:pathLst>
                <a:path w="2927" h="3083" extrusionOk="0">
                  <a:moveTo>
                    <a:pt x="2248" y="1"/>
                  </a:moveTo>
                  <a:cubicBezTo>
                    <a:pt x="2240" y="1"/>
                    <a:pt x="2232" y="1"/>
                    <a:pt x="2224" y="1"/>
                  </a:cubicBezTo>
                  <a:cubicBezTo>
                    <a:pt x="2043" y="9"/>
                    <a:pt x="1854" y="69"/>
                    <a:pt x="1729" y="207"/>
                  </a:cubicBezTo>
                  <a:lnTo>
                    <a:pt x="206" y="1884"/>
                  </a:lnTo>
                  <a:cubicBezTo>
                    <a:pt x="83" y="2022"/>
                    <a:pt x="0" y="2192"/>
                    <a:pt x="0" y="2381"/>
                  </a:cubicBezTo>
                  <a:cubicBezTo>
                    <a:pt x="0" y="2552"/>
                    <a:pt x="78" y="2758"/>
                    <a:pt x="206" y="2876"/>
                  </a:cubicBezTo>
                  <a:cubicBezTo>
                    <a:pt x="335" y="2995"/>
                    <a:pt x="501" y="3083"/>
                    <a:pt x="679" y="3083"/>
                  </a:cubicBezTo>
                  <a:cubicBezTo>
                    <a:pt x="687" y="3083"/>
                    <a:pt x="695" y="3082"/>
                    <a:pt x="703" y="3082"/>
                  </a:cubicBezTo>
                  <a:cubicBezTo>
                    <a:pt x="884" y="3074"/>
                    <a:pt x="1073" y="3015"/>
                    <a:pt x="1199" y="2876"/>
                  </a:cubicBezTo>
                  <a:lnTo>
                    <a:pt x="2721" y="1199"/>
                  </a:lnTo>
                  <a:cubicBezTo>
                    <a:pt x="2844" y="1061"/>
                    <a:pt x="2927" y="891"/>
                    <a:pt x="2927" y="704"/>
                  </a:cubicBezTo>
                  <a:cubicBezTo>
                    <a:pt x="2925" y="531"/>
                    <a:pt x="2849" y="327"/>
                    <a:pt x="2721" y="207"/>
                  </a:cubicBezTo>
                  <a:cubicBezTo>
                    <a:pt x="2592" y="89"/>
                    <a:pt x="2426" y="1"/>
                    <a:pt x="22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25"/>
            <p:cNvSpPr/>
            <p:nvPr/>
          </p:nvSpPr>
          <p:spPr>
            <a:xfrm>
              <a:off x="1617175" y="5334650"/>
              <a:ext cx="70400" cy="74025"/>
            </a:xfrm>
            <a:custGeom>
              <a:avLst/>
              <a:gdLst/>
              <a:ahLst/>
              <a:cxnLst/>
              <a:rect l="l" t="t" r="r" b="b"/>
              <a:pathLst>
                <a:path w="2816" h="2961" extrusionOk="0">
                  <a:moveTo>
                    <a:pt x="2136" y="0"/>
                  </a:moveTo>
                  <a:cubicBezTo>
                    <a:pt x="2128" y="0"/>
                    <a:pt x="2120" y="1"/>
                    <a:pt x="2112" y="1"/>
                  </a:cubicBezTo>
                  <a:cubicBezTo>
                    <a:pt x="1931" y="9"/>
                    <a:pt x="1742" y="68"/>
                    <a:pt x="1617" y="207"/>
                  </a:cubicBezTo>
                  <a:lnTo>
                    <a:pt x="207" y="1762"/>
                  </a:lnTo>
                  <a:cubicBezTo>
                    <a:pt x="81" y="1899"/>
                    <a:pt x="1" y="2068"/>
                    <a:pt x="1" y="2257"/>
                  </a:cubicBezTo>
                  <a:cubicBezTo>
                    <a:pt x="1" y="2430"/>
                    <a:pt x="76" y="2636"/>
                    <a:pt x="207" y="2754"/>
                  </a:cubicBezTo>
                  <a:cubicBezTo>
                    <a:pt x="334" y="2873"/>
                    <a:pt x="500" y="2961"/>
                    <a:pt x="678" y="2961"/>
                  </a:cubicBezTo>
                  <a:cubicBezTo>
                    <a:pt x="686" y="2961"/>
                    <a:pt x="694" y="2961"/>
                    <a:pt x="702" y="2960"/>
                  </a:cubicBezTo>
                  <a:cubicBezTo>
                    <a:pt x="883" y="2952"/>
                    <a:pt x="1072" y="2893"/>
                    <a:pt x="1199" y="2754"/>
                  </a:cubicBezTo>
                  <a:lnTo>
                    <a:pt x="2609" y="1199"/>
                  </a:lnTo>
                  <a:cubicBezTo>
                    <a:pt x="2733" y="1061"/>
                    <a:pt x="2815" y="891"/>
                    <a:pt x="2815" y="702"/>
                  </a:cubicBezTo>
                  <a:cubicBezTo>
                    <a:pt x="2815" y="531"/>
                    <a:pt x="2738" y="325"/>
                    <a:pt x="2609" y="207"/>
                  </a:cubicBezTo>
                  <a:cubicBezTo>
                    <a:pt x="2480" y="88"/>
                    <a:pt x="2315" y="0"/>
                    <a:pt x="21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25"/>
            <p:cNvSpPr/>
            <p:nvPr/>
          </p:nvSpPr>
          <p:spPr>
            <a:xfrm>
              <a:off x="1789425" y="5298200"/>
              <a:ext cx="59550" cy="66300"/>
            </a:xfrm>
            <a:custGeom>
              <a:avLst/>
              <a:gdLst/>
              <a:ahLst/>
              <a:cxnLst/>
              <a:rect l="l" t="t" r="r" b="b"/>
              <a:pathLst>
                <a:path w="2382" h="2652" extrusionOk="0">
                  <a:moveTo>
                    <a:pt x="1703" y="0"/>
                  </a:moveTo>
                  <a:cubicBezTo>
                    <a:pt x="1695" y="0"/>
                    <a:pt x="1687" y="0"/>
                    <a:pt x="1679" y="1"/>
                  </a:cubicBezTo>
                  <a:cubicBezTo>
                    <a:pt x="1506" y="7"/>
                    <a:pt x="1296" y="63"/>
                    <a:pt x="1184" y="207"/>
                  </a:cubicBezTo>
                  <a:lnTo>
                    <a:pt x="206" y="1452"/>
                  </a:lnTo>
                  <a:cubicBezTo>
                    <a:pt x="81" y="1589"/>
                    <a:pt x="8" y="1765"/>
                    <a:pt x="0" y="1949"/>
                  </a:cubicBezTo>
                  <a:cubicBezTo>
                    <a:pt x="0" y="2121"/>
                    <a:pt x="76" y="2326"/>
                    <a:pt x="206" y="2445"/>
                  </a:cubicBezTo>
                  <a:cubicBezTo>
                    <a:pt x="334" y="2563"/>
                    <a:pt x="501" y="2651"/>
                    <a:pt x="678" y="2651"/>
                  </a:cubicBezTo>
                  <a:cubicBezTo>
                    <a:pt x="686" y="2651"/>
                    <a:pt x="694" y="2651"/>
                    <a:pt x="701" y="2651"/>
                  </a:cubicBezTo>
                  <a:cubicBezTo>
                    <a:pt x="874" y="2644"/>
                    <a:pt x="1086" y="2590"/>
                    <a:pt x="1198" y="2445"/>
                  </a:cubicBezTo>
                  <a:lnTo>
                    <a:pt x="2176" y="1199"/>
                  </a:lnTo>
                  <a:cubicBezTo>
                    <a:pt x="2299" y="1062"/>
                    <a:pt x="2374" y="886"/>
                    <a:pt x="2382" y="702"/>
                  </a:cubicBezTo>
                  <a:cubicBezTo>
                    <a:pt x="2380" y="529"/>
                    <a:pt x="2304" y="323"/>
                    <a:pt x="2176" y="207"/>
                  </a:cubicBezTo>
                  <a:cubicBezTo>
                    <a:pt x="2047" y="88"/>
                    <a:pt x="1881" y="0"/>
                    <a:pt x="17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25"/>
            <p:cNvSpPr/>
            <p:nvPr/>
          </p:nvSpPr>
          <p:spPr>
            <a:xfrm>
              <a:off x="1735150" y="5188200"/>
              <a:ext cx="72200" cy="72200"/>
            </a:xfrm>
            <a:custGeom>
              <a:avLst/>
              <a:gdLst/>
              <a:ahLst/>
              <a:cxnLst/>
              <a:rect l="l" t="t" r="r" b="b"/>
              <a:pathLst>
                <a:path w="2888" h="2888" extrusionOk="0">
                  <a:moveTo>
                    <a:pt x="2210" y="1"/>
                  </a:moveTo>
                  <a:cubicBezTo>
                    <a:pt x="2202" y="1"/>
                    <a:pt x="2194" y="1"/>
                    <a:pt x="2186" y="1"/>
                  </a:cubicBezTo>
                  <a:cubicBezTo>
                    <a:pt x="1998" y="10"/>
                    <a:pt x="1824" y="74"/>
                    <a:pt x="1689" y="207"/>
                  </a:cubicBezTo>
                  <a:lnTo>
                    <a:pt x="206" y="1688"/>
                  </a:lnTo>
                  <a:cubicBezTo>
                    <a:pt x="76" y="1822"/>
                    <a:pt x="2" y="1999"/>
                    <a:pt x="0" y="2185"/>
                  </a:cubicBezTo>
                  <a:cubicBezTo>
                    <a:pt x="0" y="2357"/>
                    <a:pt x="76" y="2562"/>
                    <a:pt x="206" y="2681"/>
                  </a:cubicBezTo>
                  <a:cubicBezTo>
                    <a:pt x="334" y="2799"/>
                    <a:pt x="499" y="2887"/>
                    <a:pt x="678" y="2887"/>
                  </a:cubicBezTo>
                  <a:cubicBezTo>
                    <a:pt x="686" y="2887"/>
                    <a:pt x="694" y="2887"/>
                    <a:pt x="702" y="2887"/>
                  </a:cubicBezTo>
                  <a:cubicBezTo>
                    <a:pt x="889" y="2878"/>
                    <a:pt x="1064" y="2816"/>
                    <a:pt x="1199" y="2681"/>
                  </a:cubicBezTo>
                  <a:lnTo>
                    <a:pt x="2681" y="1200"/>
                  </a:lnTo>
                  <a:cubicBezTo>
                    <a:pt x="2811" y="1066"/>
                    <a:pt x="2886" y="889"/>
                    <a:pt x="2887" y="704"/>
                  </a:cubicBezTo>
                  <a:cubicBezTo>
                    <a:pt x="2887" y="533"/>
                    <a:pt x="2810" y="327"/>
                    <a:pt x="2681" y="207"/>
                  </a:cubicBezTo>
                  <a:cubicBezTo>
                    <a:pt x="2554" y="89"/>
                    <a:pt x="2388" y="1"/>
                    <a:pt x="22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25"/>
            <p:cNvSpPr/>
            <p:nvPr/>
          </p:nvSpPr>
          <p:spPr>
            <a:xfrm>
              <a:off x="1853725" y="5051550"/>
              <a:ext cx="91050" cy="93500"/>
            </a:xfrm>
            <a:custGeom>
              <a:avLst/>
              <a:gdLst/>
              <a:ahLst/>
              <a:cxnLst/>
              <a:rect l="l" t="t" r="r" b="b"/>
              <a:pathLst>
                <a:path w="3642" h="3740" extrusionOk="0">
                  <a:moveTo>
                    <a:pt x="2825" y="0"/>
                  </a:moveTo>
                  <a:cubicBezTo>
                    <a:pt x="2651" y="0"/>
                    <a:pt x="2481" y="62"/>
                    <a:pt x="2358" y="202"/>
                  </a:cubicBezTo>
                  <a:lnTo>
                    <a:pt x="292" y="2544"/>
                  </a:lnTo>
                  <a:cubicBezTo>
                    <a:pt x="50" y="2821"/>
                    <a:pt x="1" y="3270"/>
                    <a:pt x="292" y="3537"/>
                  </a:cubicBezTo>
                  <a:cubicBezTo>
                    <a:pt x="432" y="3664"/>
                    <a:pt x="626" y="3739"/>
                    <a:pt x="817" y="3739"/>
                  </a:cubicBezTo>
                  <a:cubicBezTo>
                    <a:pt x="991" y="3739"/>
                    <a:pt x="1161" y="3677"/>
                    <a:pt x="1284" y="3537"/>
                  </a:cubicBezTo>
                  <a:lnTo>
                    <a:pt x="3350" y="1195"/>
                  </a:lnTo>
                  <a:cubicBezTo>
                    <a:pt x="3594" y="920"/>
                    <a:pt x="3641" y="469"/>
                    <a:pt x="3350" y="202"/>
                  </a:cubicBezTo>
                  <a:cubicBezTo>
                    <a:pt x="3210" y="75"/>
                    <a:pt x="3016" y="0"/>
                    <a:pt x="28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25"/>
            <p:cNvSpPr/>
            <p:nvPr/>
          </p:nvSpPr>
          <p:spPr>
            <a:xfrm>
              <a:off x="2011650" y="4985450"/>
              <a:ext cx="62575" cy="72150"/>
            </a:xfrm>
            <a:custGeom>
              <a:avLst/>
              <a:gdLst/>
              <a:ahLst/>
              <a:cxnLst/>
              <a:rect l="l" t="t" r="r" b="b"/>
              <a:pathLst>
                <a:path w="2503" h="2886" extrusionOk="0">
                  <a:moveTo>
                    <a:pt x="1768" y="1"/>
                  </a:moveTo>
                  <a:cubicBezTo>
                    <a:pt x="1709" y="1"/>
                    <a:pt x="1651" y="9"/>
                    <a:pt x="1594" y="27"/>
                  </a:cubicBezTo>
                  <a:lnTo>
                    <a:pt x="1426" y="98"/>
                  </a:lnTo>
                  <a:cubicBezTo>
                    <a:pt x="1322" y="159"/>
                    <a:pt x="1236" y="246"/>
                    <a:pt x="1174" y="350"/>
                  </a:cubicBezTo>
                  <a:lnTo>
                    <a:pt x="116" y="1828"/>
                  </a:lnTo>
                  <a:cubicBezTo>
                    <a:pt x="15" y="1968"/>
                    <a:pt x="0" y="2209"/>
                    <a:pt x="45" y="2369"/>
                  </a:cubicBezTo>
                  <a:cubicBezTo>
                    <a:pt x="89" y="2529"/>
                    <a:pt x="216" y="2708"/>
                    <a:pt x="367" y="2787"/>
                  </a:cubicBezTo>
                  <a:cubicBezTo>
                    <a:pt x="478" y="2847"/>
                    <a:pt x="605" y="2885"/>
                    <a:pt x="732" y="2885"/>
                  </a:cubicBezTo>
                  <a:cubicBezTo>
                    <a:pt x="792" y="2885"/>
                    <a:pt x="851" y="2877"/>
                    <a:pt x="909" y="2858"/>
                  </a:cubicBezTo>
                  <a:lnTo>
                    <a:pt x="1075" y="2787"/>
                  </a:lnTo>
                  <a:cubicBezTo>
                    <a:pt x="1180" y="2726"/>
                    <a:pt x="1266" y="2641"/>
                    <a:pt x="1327" y="2537"/>
                  </a:cubicBezTo>
                  <a:cubicBezTo>
                    <a:pt x="1681" y="2043"/>
                    <a:pt x="2033" y="1551"/>
                    <a:pt x="2387" y="1057"/>
                  </a:cubicBezTo>
                  <a:cubicBezTo>
                    <a:pt x="2487" y="917"/>
                    <a:pt x="2502" y="677"/>
                    <a:pt x="2458" y="518"/>
                  </a:cubicBezTo>
                  <a:cubicBezTo>
                    <a:pt x="2412" y="355"/>
                    <a:pt x="2286" y="178"/>
                    <a:pt x="2135" y="98"/>
                  </a:cubicBezTo>
                  <a:cubicBezTo>
                    <a:pt x="2023" y="39"/>
                    <a:pt x="1896" y="1"/>
                    <a:pt x="17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25"/>
            <p:cNvSpPr/>
            <p:nvPr/>
          </p:nvSpPr>
          <p:spPr>
            <a:xfrm>
              <a:off x="1908175" y="5131900"/>
              <a:ext cx="59975" cy="68975"/>
            </a:xfrm>
            <a:custGeom>
              <a:avLst/>
              <a:gdLst/>
              <a:ahLst/>
              <a:cxnLst/>
              <a:rect l="l" t="t" r="r" b="b"/>
              <a:pathLst>
                <a:path w="2399" h="2759" extrusionOk="0">
                  <a:moveTo>
                    <a:pt x="1665" y="0"/>
                  </a:moveTo>
                  <a:cubicBezTo>
                    <a:pt x="1606" y="0"/>
                    <a:pt x="1548" y="8"/>
                    <a:pt x="1491" y="27"/>
                  </a:cubicBezTo>
                  <a:lnTo>
                    <a:pt x="1323" y="97"/>
                  </a:lnTo>
                  <a:cubicBezTo>
                    <a:pt x="1220" y="158"/>
                    <a:pt x="1132" y="246"/>
                    <a:pt x="1072" y="349"/>
                  </a:cubicBezTo>
                  <a:lnTo>
                    <a:pt x="115" y="1700"/>
                  </a:lnTo>
                  <a:cubicBezTo>
                    <a:pt x="15" y="1842"/>
                    <a:pt x="0" y="2081"/>
                    <a:pt x="45" y="2242"/>
                  </a:cubicBezTo>
                  <a:cubicBezTo>
                    <a:pt x="87" y="2402"/>
                    <a:pt x="214" y="2581"/>
                    <a:pt x="367" y="2660"/>
                  </a:cubicBezTo>
                  <a:cubicBezTo>
                    <a:pt x="478" y="2719"/>
                    <a:pt x="604" y="2758"/>
                    <a:pt x="731" y="2758"/>
                  </a:cubicBezTo>
                  <a:cubicBezTo>
                    <a:pt x="790" y="2758"/>
                    <a:pt x="849" y="2750"/>
                    <a:pt x="907" y="2731"/>
                  </a:cubicBezTo>
                  <a:lnTo>
                    <a:pt x="1075" y="2660"/>
                  </a:lnTo>
                  <a:cubicBezTo>
                    <a:pt x="1179" y="2599"/>
                    <a:pt x="1266" y="2513"/>
                    <a:pt x="1327" y="2408"/>
                  </a:cubicBezTo>
                  <a:lnTo>
                    <a:pt x="2283" y="1059"/>
                  </a:lnTo>
                  <a:cubicBezTo>
                    <a:pt x="2383" y="917"/>
                    <a:pt x="2398" y="678"/>
                    <a:pt x="2354" y="517"/>
                  </a:cubicBezTo>
                  <a:cubicBezTo>
                    <a:pt x="2309" y="354"/>
                    <a:pt x="2182" y="178"/>
                    <a:pt x="2031" y="97"/>
                  </a:cubicBezTo>
                  <a:cubicBezTo>
                    <a:pt x="1920" y="39"/>
                    <a:pt x="1792" y="0"/>
                    <a:pt x="16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25"/>
            <p:cNvSpPr/>
            <p:nvPr/>
          </p:nvSpPr>
          <p:spPr>
            <a:xfrm>
              <a:off x="2075350" y="5011250"/>
              <a:ext cx="67575" cy="81500"/>
            </a:xfrm>
            <a:custGeom>
              <a:avLst/>
              <a:gdLst/>
              <a:ahLst/>
              <a:cxnLst/>
              <a:rect l="l" t="t" r="r" b="b"/>
              <a:pathLst>
                <a:path w="2703" h="3260" extrusionOk="0">
                  <a:moveTo>
                    <a:pt x="1983" y="1"/>
                  </a:moveTo>
                  <a:cubicBezTo>
                    <a:pt x="1745" y="1"/>
                    <a:pt x="1522" y="124"/>
                    <a:pt x="1374" y="343"/>
                  </a:cubicBezTo>
                  <a:lnTo>
                    <a:pt x="117" y="2209"/>
                  </a:lnTo>
                  <a:cubicBezTo>
                    <a:pt x="18" y="2354"/>
                    <a:pt x="0" y="2585"/>
                    <a:pt x="45" y="2749"/>
                  </a:cubicBezTo>
                  <a:cubicBezTo>
                    <a:pt x="91" y="2914"/>
                    <a:pt x="216" y="3088"/>
                    <a:pt x="369" y="3169"/>
                  </a:cubicBezTo>
                  <a:cubicBezTo>
                    <a:pt x="485" y="3230"/>
                    <a:pt x="604" y="3259"/>
                    <a:pt x="720" y="3259"/>
                  </a:cubicBezTo>
                  <a:cubicBezTo>
                    <a:pt x="958" y="3259"/>
                    <a:pt x="1181" y="3136"/>
                    <a:pt x="1328" y="2917"/>
                  </a:cubicBezTo>
                  <a:cubicBezTo>
                    <a:pt x="1746" y="2295"/>
                    <a:pt x="2166" y="1673"/>
                    <a:pt x="2586" y="1051"/>
                  </a:cubicBezTo>
                  <a:cubicBezTo>
                    <a:pt x="2684" y="906"/>
                    <a:pt x="2703" y="675"/>
                    <a:pt x="2657" y="511"/>
                  </a:cubicBezTo>
                  <a:cubicBezTo>
                    <a:pt x="2612" y="348"/>
                    <a:pt x="2485" y="172"/>
                    <a:pt x="2334" y="91"/>
                  </a:cubicBezTo>
                  <a:cubicBezTo>
                    <a:pt x="2218" y="30"/>
                    <a:pt x="2099" y="1"/>
                    <a:pt x="19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25"/>
            <p:cNvSpPr/>
            <p:nvPr/>
          </p:nvSpPr>
          <p:spPr>
            <a:xfrm>
              <a:off x="1909350" y="4673100"/>
              <a:ext cx="68425" cy="74025"/>
            </a:xfrm>
            <a:custGeom>
              <a:avLst/>
              <a:gdLst/>
              <a:ahLst/>
              <a:cxnLst/>
              <a:rect l="l" t="t" r="r" b="b"/>
              <a:pathLst>
                <a:path w="2737" h="2961" extrusionOk="0">
                  <a:moveTo>
                    <a:pt x="2059" y="1"/>
                  </a:moveTo>
                  <a:cubicBezTo>
                    <a:pt x="2051" y="1"/>
                    <a:pt x="2043" y="1"/>
                    <a:pt x="2035" y="1"/>
                  </a:cubicBezTo>
                  <a:cubicBezTo>
                    <a:pt x="1857" y="9"/>
                    <a:pt x="1658" y="67"/>
                    <a:pt x="1538" y="207"/>
                  </a:cubicBezTo>
                  <a:cubicBezTo>
                    <a:pt x="1095" y="725"/>
                    <a:pt x="651" y="1244"/>
                    <a:pt x="207" y="1762"/>
                  </a:cubicBezTo>
                  <a:cubicBezTo>
                    <a:pt x="83" y="1907"/>
                    <a:pt x="1" y="2065"/>
                    <a:pt x="1" y="2259"/>
                  </a:cubicBezTo>
                  <a:cubicBezTo>
                    <a:pt x="1" y="2430"/>
                    <a:pt x="78" y="2636"/>
                    <a:pt x="207" y="2755"/>
                  </a:cubicBezTo>
                  <a:cubicBezTo>
                    <a:pt x="336" y="2873"/>
                    <a:pt x="501" y="2961"/>
                    <a:pt x="680" y="2961"/>
                  </a:cubicBezTo>
                  <a:cubicBezTo>
                    <a:pt x="688" y="2961"/>
                    <a:pt x="696" y="2961"/>
                    <a:pt x="704" y="2960"/>
                  </a:cubicBezTo>
                  <a:cubicBezTo>
                    <a:pt x="881" y="2952"/>
                    <a:pt x="1079" y="2895"/>
                    <a:pt x="1199" y="2755"/>
                  </a:cubicBezTo>
                  <a:cubicBezTo>
                    <a:pt x="1643" y="2236"/>
                    <a:pt x="2088" y="1718"/>
                    <a:pt x="2530" y="1199"/>
                  </a:cubicBezTo>
                  <a:cubicBezTo>
                    <a:pt x="2654" y="1055"/>
                    <a:pt x="2736" y="898"/>
                    <a:pt x="2736" y="702"/>
                  </a:cubicBezTo>
                  <a:cubicBezTo>
                    <a:pt x="2736" y="531"/>
                    <a:pt x="2661" y="325"/>
                    <a:pt x="2530" y="207"/>
                  </a:cubicBezTo>
                  <a:cubicBezTo>
                    <a:pt x="2403" y="89"/>
                    <a:pt x="2237" y="1"/>
                    <a:pt x="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25"/>
            <p:cNvSpPr/>
            <p:nvPr/>
          </p:nvSpPr>
          <p:spPr>
            <a:xfrm>
              <a:off x="2027775" y="4735075"/>
              <a:ext cx="80050" cy="89500"/>
            </a:xfrm>
            <a:custGeom>
              <a:avLst/>
              <a:gdLst/>
              <a:ahLst/>
              <a:cxnLst/>
              <a:rect l="l" t="t" r="r" b="b"/>
              <a:pathLst>
                <a:path w="3202" h="3580" extrusionOk="0">
                  <a:moveTo>
                    <a:pt x="2463" y="0"/>
                  </a:moveTo>
                  <a:cubicBezTo>
                    <a:pt x="2290" y="0"/>
                    <a:pt x="2121" y="61"/>
                    <a:pt x="2004" y="203"/>
                  </a:cubicBezTo>
                  <a:lnTo>
                    <a:pt x="206" y="2384"/>
                  </a:lnTo>
                  <a:cubicBezTo>
                    <a:pt x="84" y="2532"/>
                    <a:pt x="1" y="2682"/>
                    <a:pt x="1" y="2881"/>
                  </a:cubicBezTo>
                  <a:cubicBezTo>
                    <a:pt x="1" y="3052"/>
                    <a:pt x="76" y="3258"/>
                    <a:pt x="206" y="3376"/>
                  </a:cubicBezTo>
                  <a:cubicBezTo>
                    <a:pt x="342" y="3502"/>
                    <a:pt x="543" y="3580"/>
                    <a:pt x="738" y="3580"/>
                  </a:cubicBezTo>
                  <a:cubicBezTo>
                    <a:pt x="912" y="3580"/>
                    <a:pt x="1081" y="3519"/>
                    <a:pt x="1199" y="3376"/>
                  </a:cubicBezTo>
                  <a:lnTo>
                    <a:pt x="2996" y="1196"/>
                  </a:lnTo>
                  <a:cubicBezTo>
                    <a:pt x="3118" y="1048"/>
                    <a:pt x="3202" y="898"/>
                    <a:pt x="3202" y="700"/>
                  </a:cubicBezTo>
                  <a:cubicBezTo>
                    <a:pt x="3202" y="527"/>
                    <a:pt x="3126" y="323"/>
                    <a:pt x="2996" y="203"/>
                  </a:cubicBezTo>
                  <a:cubicBezTo>
                    <a:pt x="2859" y="78"/>
                    <a:pt x="2659" y="0"/>
                    <a:pt x="2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25"/>
            <p:cNvSpPr/>
            <p:nvPr/>
          </p:nvSpPr>
          <p:spPr>
            <a:xfrm>
              <a:off x="2157475" y="4573975"/>
              <a:ext cx="62550" cy="70100"/>
            </a:xfrm>
            <a:custGeom>
              <a:avLst/>
              <a:gdLst/>
              <a:ahLst/>
              <a:cxnLst/>
              <a:rect l="l" t="t" r="r" b="b"/>
              <a:pathLst>
                <a:path w="2502" h="2804" extrusionOk="0">
                  <a:moveTo>
                    <a:pt x="1824" y="1"/>
                  </a:moveTo>
                  <a:cubicBezTo>
                    <a:pt x="1817" y="1"/>
                    <a:pt x="1809" y="1"/>
                    <a:pt x="1801" y="1"/>
                  </a:cubicBezTo>
                  <a:cubicBezTo>
                    <a:pt x="1628" y="8"/>
                    <a:pt x="1416" y="64"/>
                    <a:pt x="1304" y="207"/>
                  </a:cubicBezTo>
                  <a:lnTo>
                    <a:pt x="206" y="1606"/>
                  </a:lnTo>
                  <a:cubicBezTo>
                    <a:pt x="81" y="1741"/>
                    <a:pt x="7" y="1917"/>
                    <a:pt x="0" y="2101"/>
                  </a:cubicBezTo>
                  <a:cubicBezTo>
                    <a:pt x="0" y="2274"/>
                    <a:pt x="76" y="2480"/>
                    <a:pt x="206" y="2597"/>
                  </a:cubicBezTo>
                  <a:cubicBezTo>
                    <a:pt x="334" y="2715"/>
                    <a:pt x="499" y="2803"/>
                    <a:pt x="678" y="2803"/>
                  </a:cubicBezTo>
                  <a:cubicBezTo>
                    <a:pt x="686" y="2803"/>
                    <a:pt x="693" y="2803"/>
                    <a:pt x="701" y="2803"/>
                  </a:cubicBezTo>
                  <a:cubicBezTo>
                    <a:pt x="874" y="2796"/>
                    <a:pt x="1085" y="2742"/>
                    <a:pt x="1198" y="2597"/>
                  </a:cubicBezTo>
                  <a:lnTo>
                    <a:pt x="2296" y="1198"/>
                  </a:lnTo>
                  <a:cubicBezTo>
                    <a:pt x="2421" y="1063"/>
                    <a:pt x="2494" y="887"/>
                    <a:pt x="2502" y="702"/>
                  </a:cubicBezTo>
                  <a:cubicBezTo>
                    <a:pt x="2502" y="530"/>
                    <a:pt x="2426" y="326"/>
                    <a:pt x="2296" y="207"/>
                  </a:cubicBezTo>
                  <a:cubicBezTo>
                    <a:pt x="2168" y="89"/>
                    <a:pt x="2003" y="1"/>
                    <a:pt x="18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25"/>
            <p:cNvSpPr/>
            <p:nvPr/>
          </p:nvSpPr>
          <p:spPr>
            <a:xfrm>
              <a:off x="2017825" y="4564600"/>
              <a:ext cx="65000" cy="70575"/>
            </a:xfrm>
            <a:custGeom>
              <a:avLst/>
              <a:gdLst/>
              <a:ahLst/>
              <a:cxnLst/>
              <a:rect l="l" t="t" r="r" b="b"/>
              <a:pathLst>
                <a:path w="2600" h="2823" extrusionOk="0">
                  <a:moveTo>
                    <a:pt x="1920" y="1"/>
                  </a:moveTo>
                  <a:cubicBezTo>
                    <a:pt x="1912" y="1"/>
                    <a:pt x="1904" y="1"/>
                    <a:pt x="1896" y="1"/>
                  </a:cubicBezTo>
                  <a:cubicBezTo>
                    <a:pt x="1720" y="9"/>
                    <a:pt x="1519" y="65"/>
                    <a:pt x="1401" y="207"/>
                  </a:cubicBezTo>
                  <a:lnTo>
                    <a:pt x="206" y="1624"/>
                  </a:lnTo>
                  <a:cubicBezTo>
                    <a:pt x="84" y="1769"/>
                    <a:pt x="0" y="1923"/>
                    <a:pt x="0" y="2119"/>
                  </a:cubicBezTo>
                  <a:cubicBezTo>
                    <a:pt x="0" y="2292"/>
                    <a:pt x="78" y="2498"/>
                    <a:pt x="206" y="2616"/>
                  </a:cubicBezTo>
                  <a:cubicBezTo>
                    <a:pt x="334" y="2735"/>
                    <a:pt x="501" y="2823"/>
                    <a:pt x="679" y="2823"/>
                  </a:cubicBezTo>
                  <a:cubicBezTo>
                    <a:pt x="687" y="2823"/>
                    <a:pt x="695" y="2822"/>
                    <a:pt x="703" y="2822"/>
                  </a:cubicBezTo>
                  <a:cubicBezTo>
                    <a:pt x="879" y="2814"/>
                    <a:pt x="1080" y="2756"/>
                    <a:pt x="1198" y="2616"/>
                  </a:cubicBezTo>
                  <a:lnTo>
                    <a:pt x="2393" y="1199"/>
                  </a:lnTo>
                  <a:cubicBezTo>
                    <a:pt x="2515" y="1054"/>
                    <a:pt x="2599" y="900"/>
                    <a:pt x="2599" y="702"/>
                  </a:cubicBezTo>
                  <a:cubicBezTo>
                    <a:pt x="2599" y="531"/>
                    <a:pt x="2522" y="325"/>
                    <a:pt x="2393" y="207"/>
                  </a:cubicBezTo>
                  <a:cubicBezTo>
                    <a:pt x="2266" y="89"/>
                    <a:pt x="2099" y="1"/>
                    <a:pt x="1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25"/>
            <p:cNvSpPr/>
            <p:nvPr/>
          </p:nvSpPr>
          <p:spPr>
            <a:xfrm>
              <a:off x="2121950" y="4492775"/>
              <a:ext cx="68000" cy="78225"/>
            </a:xfrm>
            <a:custGeom>
              <a:avLst/>
              <a:gdLst/>
              <a:ahLst/>
              <a:cxnLst/>
              <a:rect l="l" t="t" r="r" b="b"/>
              <a:pathLst>
                <a:path w="2720" h="3129" extrusionOk="0">
                  <a:moveTo>
                    <a:pt x="1988" y="0"/>
                  </a:moveTo>
                  <a:cubicBezTo>
                    <a:pt x="1930" y="0"/>
                    <a:pt x="1871" y="9"/>
                    <a:pt x="1815" y="27"/>
                  </a:cubicBezTo>
                  <a:lnTo>
                    <a:pt x="1647" y="98"/>
                  </a:lnTo>
                  <a:cubicBezTo>
                    <a:pt x="1543" y="158"/>
                    <a:pt x="1456" y="246"/>
                    <a:pt x="1395" y="349"/>
                  </a:cubicBezTo>
                  <a:lnTo>
                    <a:pt x="114" y="2071"/>
                  </a:lnTo>
                  <a:cubicBezTo>
                    <a:pt x="12" y="2208"/>
                    <a:pt x="1" y="2456"/>
                    <a:pt x="44" y="2612"/>
                  </a:cubicBezTo>
                  <a:cubicBezTo>
                    <a:pt x="88" y="2775"/>
                    <a:pt x="213" y="2951"/>
                    <a:pt x="366" y="3030"/>
                  </a:cubicBezTo>
                  <a:cubicBezTo>
                    <a:pt x="477" y="3090"/>
                    <a:pt x="604" y="3129"/>
                    <a:pt x="731" y="3129"/>
                  </a:cubicBezTo>
                  <a:cubicBezTo>
                    <a:pt x="790" y="3129"/>
                    <a:pt x="849" y="3120"/>
                    <a:pt x="906" y="3101"/>
                  </a:cubicBezTo>
                  <a:lnTo>
                    <a:pt x="1074" y="3030"/>
                  </a:lnTo>
                  <a:cubicBezTo>
                    <a:pt x="1178" y="2970"/>
                    <a:pt x="1265" y="2884"/>
                    <a:pt x="1326" y="2779"/>
                  </a:cubicBezTo>
                  <a:lnTo>
                    <a:pt x="2606" y="1059"/>
                  </a:lnTo>
                  <a:cubicBezTo>
                    <a:pt x="2708" y="922"/>
                    <a:pt x="2720" y="674"/>
                    <a:pt x="2677" y="517"/>
                  </a:cubicBezTo>
                  <a:cubicBezTo>
                    <a:pt x="2633" y="354"/>
                    <a:pt x="2506" y="178"/>
                    <a:pt x="2354" y="98"/>
                  </a:cubicBezTo>
                  <a:cubicBezTo>
                    <a:pt x="2243" y="39"/>
                    <a:pt x="2115" y="0"/>
                    <a:pt x="19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55" name="Google Shape;655;p25"/>
          <p:cNvSpPr/>
          <p:nvPr/>
        </p:nvSpPr>
        <p:spPr>
          <a:xfrm rot="-1997068">
            <a:off x="-692515" y="-723599"/>
            <a:ext cx="3011232" cy="1828513"/>
          </a:xfrm>
          <a:custGeom>
            <a:avLst/>
            <a:gdLst/>
            <a:ahLst/>
            <a:cxnLst/>
            <a:rect l="l" t="t" r="r" b="b"/>
            <a:pathLst>
              <a:path w="77114" h="46826" extrusionOk="0">
                <a:moveTo>
                  <a:pt x="59443" y="1"/>
                </a:moveTo>
                <a:cubicBezTo>
                  <a:pt x="56093" y="1"/>
                  <a:pt x="52760" y="1656"/>
                  <a:pt x="49611" y="2728"/>
                </a:cubicBezTo>
                <a:cubicBezTo>
                  <a:pt x="47229" y="3569"/>
                  <a:pt x="44829" y="4363"/>
                  <a:pt x="42382" y="5004"/>
                </a:cubicBezTo>
                <a:cubicBezTo>
                  <a:pt x="39345" y="5759"/>
                  <a:pt x="36166" y="6422"/>
                  <a:pt x="33013" y="6422"/>
                </a:cubicBezTo>
                <a:cubicBezTo>
                  <a:pt x="31332" y="6422"/>
                  <a:pt x="29659" y="6234"/>
                  <a:pt x="28018" y="5770"/>
                </a:cubicBezTo>
                <a:cubicBezTo>
                  <a:pt x="25810" y="5128"/>
                  <a:pt x="23744" y="4083"/>
                  <a:pt x="21542" y="3414"/>
                </a:cubicBezTo>
                <a:cubicBezTo>
                  <a:pt x="19896" y="2870"/>
                  <a:pt x="18166" y="2606"/>
                  <a:pt x="16438" y="2606"/>
                </a:cubicBezTo>
                <a:cubicBezTo>
                  <a:pt x="9965" y="2606"/>
                  <a:pt x="3503" y="6294"/>
                  <a:pt x="1436" y="12704"/>
                </a:cubicBezTo>
                <a:cubicBezTo>
                  <a:pt x="1" y="16931"/>
                  <a:pt x="1255" y="21435"/>
                  <a:pt x="2771" y="25492"/>
                </a:cubicBezTo>
                <a:cubicBezTo>
                  <a:pt x="6485" y="35429"/>
                  <a:pt x="14986" y="37636"/>
                  <a:pt x="21884" y="37636"/>
                </a:cubicBezTo>
                <a:cubicBezTo>
                  <a:pt x="26300" y="37636"/>
                  <a:pt x="30058" y="36731"/>
                  <a:pt x="31483" y="36372"/>
                </a:cubicBezTo>
                <a:cubicBezTo>
                  <a:pt x="33068" y="35964"/>
                  <a:pt x="34530" y="35782"/>
                  <a:pt x="35900" y="35782"/>
                </a:cubicBezTo>
                <a:cubicBezTo>
                  <a:pt x="43041" y="35782"/>
                  <a:pt x="47667" y="40741"/>
                  <a:pt x="53977" y="44670"/>
                </a:cubicBezTo>
                <a:cubicBezTo>
                  <a:pt x="56639" y="46163"/>
                  <a:pt x="59185" y="46826"/>
                  <a:pt x="61547" y="46826"/>
                </a:cubicBezTo>
                <a:cubicBezTo>
                  <a:pt x="70552" y="46826"/>
                  <a:pt x="76886" y="37201"/>
                  <a:pt x="76834" y="27287"/>
                </a:cubicBezTo>
                <a:cubicBezTo>
                  <a:pt x="77113" y="16960"/>
                  <a:pt x="72399" y="5312"/>
                  <a:pt x="62724" y="608"/>
                </a:cubicBezTo>
                <a:cubicBezTo>
                  <a:pt x="61633" y="177"/>
                  <a:pt x="60537" y="1"/>
                  <a:pt x="5944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56" name="Google Shape;656;p25"/>
          <p:cNvGrpSpPr/>
          <p:nvPr/>
        </p:nvGrpSpPr>
        <p:grpSpPr>
          <a:xfrm>
            <a:off x="-1106653" y="-1005973"/>
            <a:ext cx="2670516" cy="2947616"/>
            <a:chOff x="-755065" y="-677880"/>
            <a:chExt cx="2002887" cy="2210712"/>
          </a:xfrm>
        </p:grpSpPr>
        <p:sp>
          <p:nvSpPr>
            <p:cNvPr id="657" name="Google Shape;657;p25"/>
            <p:cNvSpPr/>
            <p:nvPr/>
          </p:nvSpPr>
          <p:spPr>
            <a:xfrm rot="7704797">
              <a:off x="-866964" y="-43834"/>
              <a:ext cx="1931464" cy="647809"/>
            </a:xfrm>
            <a:custGeom>
              <a:avLst/>
              <a:gdLst/>
              <a:ahLst/>
              <a:cxnLst/>
              <a:rect l="l" t="t" r="r" b="b"/>
              <a:pathLst>
                <a:path w="88322" h="29623" extrusionOk="0">
                  <a:moveTo>
                    <a:pt x="24060" y="1"/>
                  </a:moveTo>
                  <a:cubicBezTo>
                    <a:pt x="18139" y="1"/>
                    <a:pt x="12208" y="2270"/>
                    <a:pt x="7911" y="6363"/>
                  </a:cubicBezTo>
                  <a:cubicBezTo>
                    <a:pt x="2519" y="11500"/>
                    <a:pt x="1" y="19347"/>
                    <a:pt x="1118" y="26675"/>
                  </a:cubicBezTo>
                  <a:cubicBezTo>
                    <a:pt x="1260" y="27591"/>
                    <a:pt x="1457" y="28498"/>
                    <a:pt x="1713" y="29388"/>
                  </a:cubicBezTo>
                  <a:cubicBezTo>
                    <a:pt x="1760" y="29552"/>
                    <a:pt x="1889" y="29623"/>
                    <a:pt x="2020" y="29623"/>
                  </a:cubicBezTo>
                  <a:cubicBezTo>
                    <a:pt x="2220" y="29623"/>
                    <a:pt x="2425" y="29460"/>
                    <a:pt x="2354" y="29212"/>
                  </a:cubicBezTo>
                  <a:cubicBezTo>
                    <a:pt x="333" y="22142"/>
                    <a:pt x="2060" y="14140"/>
                    <a:pt x="6799" y="8515"/>
                  </a:cubicBezTo>
                  <a:cubicBezTo>
                    <a:pt x="11017" y="3510"/>
                    <a:pt x="17530" y="661"/>
                    <a:pt x="24047" y="661"/>
                  </a:cubicBezTo>
                  <a:cubicBezTo>
                    <a:pt x="25112" y="661"/>
                    <a:pt x="26178" y="737"/>
                    <a:pt x="27233" y="892"/>
                  </a:cubicBezTo>
                  <a:cubicBezTo>
                    <a:pt x="30901" y="1432"/>
                    <a:pt x="34249" y="3027"/>
                    <a:pt x="37557" y="4617"/>
                  </a:cubicBezTo>
                  <a:cubicBezTo>
                    <a:pt x="40744" y="6149"/>
                    <a:pt x="44007" y="7746"/>
                    <a:pt x="47540" y="8268"/>
                  </a:cubicBezTo>
                  <a:cubicBezTo>
                    <a:pt x="48304" y="8380"/>
                    <a:pt x="49067" y="8435"/>
                    <a:pt x="49829" y="8435"/>
                  </a:cubicBezTo>
                  <a:cubicBezTo>
                    <a:pt x="50949" y="8435"/>
                    <a:pt x="52066" y="8316"/>
                    <a:pt x="53176" y="8088"/>
                  </a:cubicBezTo>
                  <a:cubicBezTo>
                    <a:pt x="55283" y="7653"/>
                    <a:pt x="57302" y="6893"/>
                    <a:pt x="59339" y="6216"/>
                  </a:cubicBezTo>
                  <a:cubicBezTo>
                    <a:pt x="61310" y="5561"/>
                    <a:pt x="63308" y="5001"/>
                    <a:pt x="65385" y="4825"/>
                  </a:cubicBezTo>
                  <a:cubicBezTo>
                    <a:pt x="65965" y="4776"/>
                    <a:pt x="66546" y="4751"/>
                    <a:pt x="67127" y="4751"/>
                  </a:cubicBezTo>
                  <a:cubicBezTo>
                    <a:pt x="68449" y="4751"/>
                    <a:pt x="69770" y="4879"/>
                    <a:pt x="71071" y="5130"/>
                  </a:cubicBezTo>
                  <a:cubicBezTo>
                    <a:pt x="74843" y="5862"/>
                    <a:pt x="78401" y="7619"/>
                    <a:pt x="81198" y="10262"/>
                  </a:cubicBezTo>
                  <a:cubicBezTo>
                    <a:pt x="84262" y="13156"/>
                    <a:pt x="86392" y="17000"/>
                    <a:pt x="87254" y="21124"/>
                  </a:cubicBezTo>
                  <a:cubicBezTo>
                    <a:pt x="87465" y="22142"/>
                    <a:pt x="87597" y="23172"/>
                    <a:pt x="87647" y="24211"/>
                  </a:cubicBezTo>
                  <a:cubicBezTo>
                    <a:pt x="87658" y="24422"/>
                    <a:pt x="87827" y="24527"/>
                    <a:pt x="87992" y="24527"/>
                  </a:cubicBezTo>
                  <a:cubicBezTo>
                    <a:pt x="88159" y="24527"/>
                    <a:pt x="88322" y="24419"/>
                    <a:pt x="88311" y="24204"/>
                  </a:cubicBezTo>
                  <a:cubicBezTo>
                    <a:pt x="88094" y="19921"/>
                    <a:pt x="86547" y="15738"/>
                    <a:pt x="83944" y="12331"/>
                  </a:cubicBezTo>
                  <a:cubicBezTo>
                    <a:pt x="81488" y="9119"/>
                    <a:pt x="78165" y="6704"/>
                    <a:pt x="74359" y="5344"/>
                  </a:cubicBezTo>
                  <a:cubicBezTo>
                    <a:pt x="72045" y="4516"/>
                    <a:pt x="69587" y="4090"/>
                    <a:pt x="67130" y="4090"/>
                  </a:cubicBezTo>
                  <a:cubicBezTo>
                    <a:pt x="65769" y="4090"/>
                    <a:pt x="64408" y="4220"/>
                    <a:pt x="63071" y="4486"/>
                  </a:cubicBezTo>
                  <a:cubicBezTo>
                    <a:pt x="58763" y="5344"/>
                    <a:pt x="54766" y="7641"/>
                    <a:pt x="50311" y="7775"/>
                  </a:cubicBezTo>
                  <a:cubicBezTo>
                    <a:pt x="50171" y="7779"/>
                    <a:pt x="50032" y="7781"/>
                    <a:pt x="49892" y="7781"/>
                  </a:cubicBezTo>
                  <a:cubicBezTo>
                    <a:pt x="46319" y="7781"/>
                    <a:pt x="42935" y="6416"/>
                    <a:pt x="39741" y="4921"/>
                  </a:cubicBezTo>
                  <a:cubicBezTo>
                    <a:pt x="36378" y="3349"/>
                    <a:pt x="33060" y="1546"/>
                    <a:pt x="29433" y="647"/>
                  </a:cubicBezTo>
                  <a:cubicBezTo>
                    <a:pt x="27674" y="212"/>
                    <a:pt x="25868" y="1"/>
                    <a:pt x="24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" name="Google Shape;658;p25"/>
            <p:cNvSpPr/>
            <p:nvPr/>
          </p:nvSpPr>
          <p:spPr>
            <a:xfrm rot="7704797">
              <a:off x="-781614" y="60691"/>
              <a:ext cx="1931464" cy="647809"/>
            </a:xfrm>
            <a:custGeom>
              <a:avLst/>
              <a:gdLst/>
              <a:ahLst/>
              <a:cxnLst/>
              <a:rect l="l" t="t" r="r" b="b"/>
              <a:pathLst>
                <a:path w="88322" h="29623" extrusionOk="0">
                  <a:moveTo>
                    <a:pt x="24060" y="1"/>
                  </a:moveTo>
                  <a:cubicBezTo>
                    <a:pt x="18139" y="1"/>
                    <a:pt x="12208" y="2270"/>
                    <a:pt x="7911" y="6363"/>
                  </a:cubicBezTo>
                  <a:cubicBezTo>
                    <a:pt x="2519" y="11500"/>
                    <a:pt x="1" y="19347"/>
                    <a:pt x="1118" y="26675"/>
                  </a:cubicBezTo>
                  <a:cubicBezTo>
                    <a:pt x="1260" y="27591"/>
                    <a:pt x="1457" y="28498"/>
                    <a:pt x="1713" y="29388"/>
                  </a:cubicBezTo>
                  <a:cubicBezTo>
                    <a:pt x="1760" y="29552"/>
                    <a:pt x="1889" y="29623"/>
                    <a:pt x="2020" y="29623"/>
                  </a:cubicBezTo>
                  <a:cubicBezTo>
                    <a:pt x="2220" y="29623"/>
                    <a:pt x="2425" y="29460"/>
                    <a:pt x="2354" y="29212"/>
                  </a:cubicBezTo>
                  <a:cubicBezTo>
                    <a:pt x="333" y="22142"/>
                    <a:pt x="2060" y="14140"/>
                    <a:pt x="6799" y="8515"/>
                  </a:cubicBezTo>
                  <a:cubicBezTo>
                    <a:pt x="11017" y="3510"/>
                    <a:pt x="17530" y="661"/>
                    <a:pt x="24047" y="661"/>
                  </a:cubicBezTo>
                  <a:cubicBezTo>
                    <a:pt x="25112" y="661"/>
                    <a:pt x="26178" y="737"/>
                    <a:pt x="27233" y="892"/>
                  </a:cubicBezTo>
                  <a:cubicBezTo>
                    <a:pt x="30901" y="1432"/>
                    <a:pt x="34249" y="3027"/>
                    <a:pt x="37557" y="4617"/>
                  </a:cubicBezTo>
                  <a:cubicBezTo>
                    <a:pt x="40744" y="6149"/>
                    <a:pt x="44007" y="7746"/>
                    <a:pt x="47540" y="8268"/>
                  </a:cubicBezTo>
                  <a:cubicBezTo>
                    <a:pt x="48304" y="8380"/>
                    <a:pt x="49067" y="8435"/>
                    <a:pt x="49829" y="8435"/>
                  </a:cubicBezTo>
                  <a:cubicBezTo>
                    <a:pt x="50949" y="8435"/>
                    <a:pt x="52066" y="8316"/>
                    <a:pt x="53176" y="8088"/>
                  </a:cubicBezTo>
                  <a:cubicBezTo>
                    <a:pt x="55283" y="7653"/>
                    <a:pt x="57302" y="6893"/>
                    <a:pt x="59339" y="6216"/>
                  </a:cubicBezTo>
                  <a:cubicBezTo>
                    <a:pt x="61310" y="5561"/>
                    <a:pt x="63308" y="5001"/>
                    <a:pt x="65385" y="4825"/>
                  </a:cubicBezTo>
                  <a:cubicBezTo>
                    <a:pt x="65965" y="4776"/>
                    <a:pt x="66546" y="4751"/>
                    <a:pt x="67127" y="4751"/>
                  </a:cubicBezTo>
                  <a:cubicBezTo>
                    <a:pt x="68449" y="4751"/>
                    <a:pt x="69770" y="4879"/>
                    <a:pt x="71071" y="5130"/>
                  </a:cubicBezTo>
                  <a:cubicBezTo>
                    <a:pt x="74843" y="5862"/>
                    <a:pt x="78401" y="7619"/>
                    <a:pt x="81198" y="10262"/>
                  </a:cubicBezTo>
                  <a:cubicBezTo>
                    <a:pt x="84262" y="13156"/>
                    <a:pt x="86392" y="17000"/>
                    <a:pt x="87254" y="21124"/>
                  </a:cubicBezTo>
                  <a:cubicBezTo>
                    <a:pt x="87465" y="22142"/>
                    <a:pt x="87597" y="23172"/>
                    <a:pt x="87647" y="24211"/>
                  </a:cubicBezTo>
                  <a:cubicBezTo>
                    <a:pt x="87658" y="24422"/>
                    <a:pt x="87827" y="24527"/>
                    <a:pt x="87992" y="24527"/>
                  </a:cubicBezTo>
                  <a:cubicBezTo>
                    <a:pt x="88159" y="24527"/>
                    <a:pt x="88322" y="24419"/>
                    <a:pt x="88311" y="24204"/>
                  </a:cubicBezTo>
                  <a:cubicBezTo>
                    <a:pt x="88094" y="19921"/>
                    <a:pt x="86547" y="15738"/>
                    <a:pt x="83944" y="12331"/>
                  </a:cubicBezTo>
                  <a:cubicBezTo>
                    <a:pt x="81488" y="9119"/>
                    <a:pt x="78165" y="6704"/>
                    <a:pt x="74359" y="5344"/>
                  </a:cubicBezTo>
                  <a:cubicBezTo>
                    <a:pt x="72045" y="4516"/>
                    <a:pt x="69587" y="4090"/>
                    <a:pt x="67130" y="4090"/>
                  </a:cubicBezTo>
                  <a:cubicBezTo>
                    <a:pt x="65769" y="4090"/>
                    <a:pt x="64408" y="4220"/>
                    <a:pt x="63071" y="4486"/>
                  </a:cubicBezTo>
                  <a:cubicBezTo>
                    <a:pt x="58763" y="5344"/>
                    <a:pt x="54766" y="7641"/>
                    <a:pt x="50311" y="7775"/>
                  </a:cubicBezTo>
                  <a:cubicBezTo>
                    <a:pt x="50171" y="7779"/>
                    <a:pt x="50032" y="7781"/>
                    <a:pt x="49892" y="7781"/>
                  </a:cubicBezTo>
                  <a:cubicBezTo>
                    <a:pt x="46319" y="7781"/>
                    <a:pt x="42935" y="6416"/>
                    <a:pt x="39741" y="4921"/>
                  </a:cubicBezTo>
                  <a:cubicBezTo>
                    <a:pt x="36378" y="3349"/>
                    <a:pt x="33060" y="1546"/>
                    <a:pt x="29433" y="647"/>
                  </a:cubicBezTo>
                  <a:cubicBezTo>
                    <a:pt x="27674" y="212"/>
                    <a:pt x="25868" y="1"/>
                    <a:pt x="24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25"/>
            <p:cNvSpPr/>
            <p:nvPr/>
          </p:nvSpPr>
          <p:spPr>
            <a:xfrm rot="7704797">
              <a:off x="-657092" y="146453"/>
              <a:ext cx="1931464" cy="647809"/>
            </a:xfrm>
            <a:custGeom>
              <a:avLst/>
              <a:gdLst/>
              <a:ahLst/>
              <a:cxnLst/>
              <a:rect l="l" t="t" r="r" b="b"/>
              <a:pathLst>
                <a:path w="88322" h="29623" extrusionOk="0">
                  <a:moveTo>
                    <a:pt x="24060" y="1"/>
                  </a:moveTo>
                  <a:cubicBezTo>
                    <a:pt x="18139" y="1"/>
                    <a:pt x="12208" y="2270"/>
                    <a:pt x="7911" y="6363"/>
                  </a:cubicBezTo>
                  <a:cubicBezTo>
                    <a:pt x="2519" y="11500"/>
                    <a:pt x="1" y="19347"/>
                    <a:pt x="1118" y="26675"/>
                  </a:cubicBezTo>
                  <a:cubicBezTo>
                    <a:pt x="1260" y="27591"/>
                    <a:pt x="1457" y="28498"/>
                    <a:pt x="1713" y="29388"/>
                  </a:cubicBezTo>
                  <a:cubicBezTo>
                    <a:pt x="1760" y="29552"/>
                    <a:pt x="1889" y="29623"/>
                    <a:pt x="2020" y="29623"/>
                  </a:cubicBezTo>
                  <a:cubicBezTo>
                    <a:pt x="2220" y="29623"/>
                    <a:pt x="2425" y="29460"/>
                    <a:pt x="2354" y="29212"/>
                  </a:cubicBezTo>
                  <a:cubicBezTo>
                    <a:pt x="333" y="22142"/>
                    <a:pt x="2060" y="14140"/>
                    <a:pt x="6799" y="8515"/>
                  </a:cubicBezTo>
                  <a:cubicBezTo>
                    <a:pt x="11017" y="3510"/>
                    <a:pt x="17530" y="661"/>
                    <a:pt x="24047" y="661"/>
                  </a:cubicBezTo>
                  <a:cubicBezTo>
                    <a:pt x="25112" y="661"/>
                    <a:pt x="26178" y="737"/>
                    <a:pt x="27233" y="892"/>
                  </a:cubicBezTo>
                  <a:cubicBezTo>
                    <a:pt x="30901" y="1432"/>
                    <a:pt x="34249" y="3027"/>
                    <a:pt x="37557" y="4617"/>
                  </a:cubicBezTo>
                  <a:cubicBezTo>
                    <a:pt x="40744" y="6149"/>
                    <a:pt x="44007" y="7746"/>
                    <a:pt x="47540" y="8268"/>
                  </a:cubicBezTo>
                  <a:cubicBezTo>
                    <a:pt x="48304" y="8380"/>
                    <a:pt x="49067" y="8435"/>
                    <a:pt x="49829" y="8435"/>
                  </a:cubicBezTo>
                  <a:cubicBezTo>
                    <a:pt x="50949" y="8435"/>
                    <a:pt x="52066" y="8316"/>
                    <a:pt x="53176" y="8088"/>
                  </a:cubicBezTo>
                  <a:cubicBezTo>
                    <a:pt x="55283" y="7653"/>
                    <a:pt x="57302" y="6893"/>
                    <a:pt x="59339" y="6216"/>
                  </a:cubicBezTo>
                  <a:cubicBezTo>
                    <a:pt x="61310" y="5561"/>
                    <a:pt x="63308" y="5001"/>
                    <a:pt x="65385" y="4825"/>
                  </a:cubicBezTo>
                  <a:cubicBezTo>
                    <a:pt x="65965" y="4776"/>
                    <a:pt x="66546" y="4751"/>
                    <a:pt x="67127" y="4751"/>
                  </a:cubicBezTo>
                  <a:cubicBezTo>
                    <a:pt x="68449" y="4751"/>
                    <a:pt x="69770" y="4879"/>
                    <a:pt x="71071" y="5130"/>
                  </a:cubicBezTo>
                  <a:cubicBezTo>
                    <a:pt x="74843" y="5862"/>
                    <a:pt x="78401" y="7619"/>
                    <a:pt x="81198" y="10262"/>
                  </a:cubicBezTo>
                  <a:cubicBezTo>
                    <a:pt x="84262" y="13156"/>
                    <a:pt x="86392" y="17000"/>
                    <a:pt x="87254" y="21124"/>
                  </a:cubicBezTo>
                  <a:cubicBezTo>
                    <a:pt x="87465" y="22142"/>
                    <a:pt x="87597" y="23172"/>
                    <a:pt x="87647" y="24211"/>
                  </a:cubicBezTo>
                  <a:cubicBezTo>
                    <a:pt x="87658" y="24422"/>
                    <a:pt x="87827" y="24527"/>
                    <a:pt x="87992" y="24527"/>
                  </a:cubicBezTo>
                  <a:cubicBezTo>
                    <a:pt x="88159" y="24527"/>
                    <a:pt x="88322" y="24419"/>
                    <a:pt x="88311" y="24204"/>
                  </a:cubicBezTo>
                  <a:cubicBezTo>
                    <a:pt x="88094" y="19921"/>
                    <a:pt x="86547" y="15738"/>
                    <a:pt x="83944" y="12331"/>
                  </a:cubicBezTo>
                  <a:cubicBezTo>
                    <a:pt x="81488" y="9119"/>
                    <a:pt x="78165" y="6704"/>
                    <a:pt x="74359" y="5344"/>
                  </a:cubicBezTo>
                  <a:cubicBezTo>
                    <a:pt x="72045" y="4516"/>
                    <a:pt x="69587" y="4090"/>
                    <a:pt x="67130" y="4090"/>
                  </a:cubicBezTo>
                  <a:cubicBezTo>
                    <a:pt x="65769" y="4090"/>
                    <a:pt x="64408" y="4220"/>
                    <a:pt x="63071" y="4486"/>
                  </a:cubicBezTo>
                  <a:cubicBezTo>
                    <a:pt x="58763" y="5344"/>
                    <a:pt x="54766" y="7641"/>
                    <a:pt x="50311" y="7775"/>
                  </a:cubicBezTo>
                  <a:cubicBezTo>
                    <a:pt x="50171" y="7779"/>
                    <a:pt x="50032" y="7781"/>
                    <a:pt x="49892" y="7781"/>
                  </a:cubicBezTo>
                  <a:cubicBezTo>
                    <a:pt x="46319" y="7781"/>
                    <a:pt x="42935" y="6416"/>
                    <a:pt x="39741" y="4921"/>
                  </a:cubicBezTo>
                  <a:cubicBezTo>
                    <a:pt x="36378" y="3349"/>
                    <a:pt x="33060" y="1546"/>
                    <a:pt x="29433" y="647"/>
                  </a:cubicBezTo>
                  <a:cubicBezTo>
                    <a:pt x="27674" y="212"/>
                    <a:pt x="25868" y="1"/>
                    <a:pt x="24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25"/>
            <p:cNvSpPr/>
            <p:nvPr/>
          </p:nvSpPr>
          <p:spPr>
            <a:xfrm rot="7704797">
              <a:off x="-571742" y="250978"/>
              <a:ext cx="1931464" cy="647809"/>
            </a:xfrm>
            <a:custGeom>
              <a:avLst/>
              <a:gdLst/>
              <a:ahLst/>
              <a:cxnLst/>
              <a:rect l="l" t="t" r="r" b="b"/>
              <a:pathLst>
                <a:path w="88322" h="29623" extrusionOk="0">
                  <a:moveTo>
                    <a:pt x="24060" y="1"/>
                  </a:moveTo>
                  <a:cubicBezTo>
                    <a:pt x="18139" y="1"/>
                    <a:pt x="12208" y="2270"/>
                    <a:pt x="7911" y="6363"/>
                  </a:cubicBezTo>
                  <a:cubicBezTo>
                    <a:pt x="2519" y="11500"/>
                    <a:pt x="1" y="19347"/>
                    <a:pt x="1118" y="26675"/>
                  </a:cubicBezTo>
                  <a:cubicBezTo>
                    <a:pt x="1260" y="27591"/>
                    <a:pt x="1457" y="28498"/>
                    <a:pt x="1713" y="29388"/>
                  </a:cubicBezTo>
                  <a:cubicBezTo>
                    <a:pt x="1760" y="29552"/>
                    <a:pt x="1889" y="29623"/>
                    <a:pt x="2020" y="29623"/>
                  </a:cubicBezTo>
                  <a:cubicBezTo>
                    <a:pt x="2220" y="29623"/>
                    <a:pt x="2425" y="29460"/>
                    <a:pt x="2354" y="29212"/>
                  </a:cubicBezTo>
                  <a:cubicBezTo>
                    <a:pt x="333" y="22142"/>
                    <a:pt x="2060" y="14140"/>
                    <a:pt x="6799" y="8515"/>
                  </a:cubicBezTo>
                  <a:cubicBezTo>
                    <a:pt x="11017" y="3510"/>
                    <a:pt x="17530" y="661"/>
                    <a:pt x="24047" y="661"/>
                  </a:cubicBezTo>
                  <a:cubicBezTo>
                    <a:pt x="25112" y="661"/>
                    <a:pt x="26178" y="737"/>
                    <a:pt x="27233" y="892"/>
                  </a:cubicBezTo>
                  <a:cubicBezTo>
                    <a:pt x="30901" y="1432"/>
                    <a:pt x="34249" y="3027"/>
                    <a:pt x="37557" y="4617"/>
                  </a:cubicBezTo>
                  <a:cubicBezTo>
                    <a:pt x="40744" y="6149"/>
                    <a:pt x="44007" y="7746"/>
                    <a:pt x="47540" y="8268"/>
                  </a:cubicBezTo>
                  <a:cubicBezTo>
                    <a:pt x="48304" y="8380"/>
                    <a:pt x="49067" y="8435"/>
                    <a:pt x="49829" y="8435"/>
                  </a:cubicBezTo>
                  <a:cubicBezTo>
                    <a:pt x="50949" y="8435"/>
                    <a:pt x="52066" y="8316"/>
                    <a:pt x="53176" y="8088"/>
                  </a:cubicBezTo>
                  <a:cubicBezTo>
                    <a:pt x="55283" y="7653"/>
                    <a:pt x="57302" y="6893"/>
                    <a:pt x="59339" y="6216"/>
                  </a:cubicBezTo>
                  <a:cubicBezTo>
                    <a:pt x="61310" y="5561"/>
                    <a:pt x="63308" y="5001"/>
                    <a:pt x="65385" y="4825"/>
                  </a:cubicBezTo>
                  <a:cubicBezTo>
                    <a:pt x="65965" y="4776"/>
                    <a:pt x="66546" y="4751"/>
                    <a:pt x="67127" y="4751"/>
                  </a:cubicBezTo>
                  <a:cubicBezTo>
                    <a:pt x="68449" y="4751"/>
                    <a:pt x="69770" y="4879"/>
                    <a:pt x="71071" y="5130"/>
                  </a:cubicBezTo>
                  <a:cubicBezTo>
                    <a:pt x="74843" y="5862"/>
                    <a:pt x="78401" y="7619"/>
                    <a:pt x="81198" y="10262"/>
                  </a:cubicBezTo>
                  <a:cubicBezTo>
                    <a:pt x="84262" y="13156"/>
                    <a:pt x="86392" y="17000"/>
                    <a:pt x="87254" y="21124"/>
                  </a:cubicBezTo>
                  <a:cubicBezTo>
                    <a:pt x="87465" y="22142"/>
                    <a:pt x="87597" y="23172"/>
                    <a:pt x="87647" y="24211"/>
                  </a:cubicBezTo>
                  <a:cubicBezTo>
                    <a:pt x="87658" y="24422"/>
                    <a:pt x="87827" y="24527"/>
                    <a:pt x="87992" y="24527"/>
                  </a:cubicBezTo>
                  <a:cubicBezTo>
                    <a:pt x="88159" y="24527"/>
                    <a:pt x="88322" y="24419"/>
                    <a:pt x="88311" y="24204"/>
                  </a:cubicBezTo>
                  <a:cubicBezTo>
                    <a:pt x="88094" y="19921"/>
                    <a:pt x="86547" y="15738"/>
                    <a:pt x="83944" y="12331"/>
                  </a:cubicBezTo>
                  <a:cubicBezTo>
                    <a:pt x="81488" y="9119"/>
                    <a:pt x="78165" y="6704"/>
                    <a:pt x="74359" y="5344"/>
                  </a:cubicBezTo>
                  <a:cubicBezTo>
                    <a:pt x="72045" y="4516"/>
                    <a:pt x="69587" y="4090"/>
                    <a:pt x="67130" y="4090"/>
                  </a:cubicBezTo>
                  <a:cubicBezTo>
                    <a:pt x="65769" y="4090"/>
                    <a:pt x="64408" y="4220"/>
                    <a:pt x="63071" y="4486"/>
                  </a:cubicBezTo>
                  <a:cubicBezTo>
                    <a:pt x="58763" y="5344"/>
                    <a:pt x="54766" y="7641"/>
                    <a:pt x="50311" y="7775"/>
                  </a:cubicBezTo>
                  <a:cubicBezTo>
                    <a:pt x="50171" y="7779"/>
                    <a:pt x="50032" y="7781"/>
                    <a:pt x="49892" y="7781"/>
                  </a:cubicBezTo>
                  <a:cubicBezTo>
                    <a:pt x="46319" y="7781"/>
                    <a:pt x="42935" y="6416"/>
                    <a:pt x="39741" y="4921"/>
                  </a:cubicBezTo>
                  <a:cubicBezTo>
                    <a:pt x="36378" y="3349"/>
                    <a:pt x="33060" y="1546"/>
                    <a:pt x="29433" y="647"/>
                  </a:cubicBezTo>
                  <a:cubicBezTo>
                    <a:pt x="27674" y="212"/>
                    <a:pt x="25868" y="1"/>
                    <a:pt x="24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22684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2" name="Google Shape;662;p26"/>
          <p:cNvGrpSpPr/>
          <p:nvPr/>
        </p:nvGrpSpPr>
        <p:grpSpPr>
          <a:xfrm rot="-5400000">
            <a:off x="10993962" y="1348712"/>
            <a:ext cx="2123041" cy="1018737"/>
            <a:chOff x="6478900" y="4642800"/>
            <a:chExt cx="1183500" cy="567900"/>
          </a:xfrm>
        </p:grpSpPr>
        <p:sp>
          <p:nvSpPr>
            <p:cNvPr id="663" name="Google Shape;663;p26"/>
            <p:cNvSpPr/>
            <p:nvPr/>
          </p:nvSpPr>
          <p:spPr>
            <a:xfrm>
              <a:off x="6478900" y="5083275"/>
              <a:ext cx="164325" cy="127425"/>
            </a:xfrm>
            <a:custGeom>
              <a:avLst/>
              <a:gdLst/>
              <a:ahLst/>
              <a:cxnLst/>
              <a:rect l="l" t="t" r="r" b="b"/>
              <a:pathLst>
                <a:path w="6573" h="5097" extrusionOk="0">
                  <a:moveTo>
                    <a:pt x="3286" y="1"/>
                  </a:moveTo>
                  <a:cubicBezTo>
                    <a:pt x="7" y="1"/>
                    <a:pt x="1" y="5097"/>
                    <a:pt x="3286" y="5097"/>
                  </a:cubicBezTo>
                  <a:cubicBezTo>
                    <a:pt x="6566" y="5097"/>
                    <a:pt x="6572" y="1"/>
                    <a:pt x="32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26"/>
            <p:cNvSpPr/>
            <p:nvPr/>
          </p:nvSpPr>
          <p:spPr>
            <a:xfrm>
              <a:off x="6488838" y="4853950"/>
              <a:ext cx="164300" cy="127425"/>
            </a:xfrm>
            <a:custGeom>
              <a:avLst/>
              <a:gdLst/>
              <a:ahLst/>
              <a:cxnLst/>
              <a:rect l="l" t="t" r="r" b="b"/>
              <a:pathLst>
                <a:path w="6572" h="5097" extrusionOk="0">
                  <a:moveTo>
                    <a:pt x="3286" y="1"/>
                  </a:moveTo>
                  <a:cubicBezTo>
                    <a:pt x="7" y="1"/>
                    <a:pt x="0" y="5097"/>
                    <a:pt x="3286" y="5097"/>
                  </a:cubicBezTo>
                  <a:cubicBezTo>
                    <a:pt x="6565" y="5097"/>
                    <a:pt x="6572" y="1"/>
                    <a:pt x="32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26"/>
            <p:cNvSpPr/>
            <p:nvPr/>
          </p:nvSpPr>
          <p:spPr>
            <a:xfrm>
              <a:off x="7528300" y="4796538"/>
              <a:ext cx="134100" cy="127425"/>
            </a:xfrm>
            <a:custGeom>
              <a:avLst/>
              <a:gdLst/>
              <a:ahLst/>
              <a:cxnLst/>
              <a:rect l="l" t="t" r="r" b="b"/>
              <a:pathLst>
                <a:path w="5364" h="5097" extrusionOk="0">
                  <a:moveTo>
                    <a:pt x="2528" y="0"/>
                  </a:moveTo>
                  <a:cubicBezTo>
                    <a:pt x="1517" y="0"/>
                    <a:pt x="604" y="620"/>
                    <a:pt x="235" y="1566"/>
                  </a:cubicBezTo>
                  <a:cubicBezTo>
                    <a:pt x="75" y="1868"/>
                    <a:pt x="0" y="2207"/>
                    <a:pt x="15" y="2548"/>
                  </a:cubicBezTo>
                  <a:lnTo>
                    <a:pt x="106" y="3226"/>
                  </a:lnTo>
                  <a:cubicBezTo>
                    <a:pt x="224" y="3652"/>
                    <a:pt x="450" y="4038"/>
                    <a:pt x="762" y="4350"/>
                  </a:cubicBezTo>
                  <a:lnTo>
                    <a:pt x="1277" y="4749"/>
                  </a:lnTo>
                  <a:cubicBezTo>
                    <a:pt x="1666" y="4976"/>
                    <a:pt x="2106" y="5097"/>
                    <a:pt x="2555" y="5097"/>
                  </a:cubicBezTo>
                  <a:cubicBezTo>
                    <a:pt x="2558" y="5097"/>
                    <a:pt x="2561" y="5097"/>
                    <a:pt x="2564" y="5097"/>
                  </a:cubicBezTo>
                  <a:lnTo>
                    <a:pt x="2800" y="5097"/>
                  </a:lnTo>
                  <a:cubicBezTo>
                    <a:pt x="2813" y="5097"/>
                    <a:pt x="2826" y="5097"/>
                    <a:pt x="2839" y="5097"/>
                  </a:cubicBezTo>
                  <a:cubicBezTo>
                    <a:pt x="3851" y="5097"/>
                    <a:pt x="4762" y="4474"/>
                    <a:pt x="5129" y="3529"/>
                  </a:cubicBezTo>
                  <a:cubicBezTo>
                    <a:pt x="5289" y="3228"/>
                    <a:pt x="5364" y="2889"/>
                    <a:pt x="5349" y="2548"/>
                  </a:cubicBezTo>
                  <a:lnTo>
                    <a:pt x="5258" y="1873"/>
                  </a:lnTo>
                  <a:cubicBezTo>
                    <a:pt x="5140" y="1447"/>
                    <a:pt x="4915" y="1059"/>
                    <a:pt x="4602" y="747"/>
                  </a:cubicBezTo>
                  <a:lnTo>
                    <a:pt x="4087" y="350"/>
                  </a:lnTo>
                  <a:cubicBezTo>
                    <a:pt x="3697" y="120"/>
                    <a:pt x="3254" y="1"/>
                    <a:pt x="2800" y="1"/>
                  </a:cubicBezTo>
                  <a:lnTo>
                    <a:pt x="2564" y="1"/>
                  </a:lnTo>
                  <a:cubicBezTo>
                    <a:pt x="2552" y="0"/>
                    <a:pt x="2540" y="0"/>
                    <a:pt x="25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26"/>
            <p:cNvSpPr/>
            <p:nvPr/>
          </p:nvSpPr>
          <p:spPr>
            <a:xfrm>
              <a:off x="7046975" y="4793575"/>
              <a:ext cx="133375" cy="133350"/>
            </a:xfrm>
            <a:custGeom>
              <a:avLst/>
              <a:gdLst/>
              <a:ahLst/>
              <a:cxnLst/>
              <a:rect l="l" t="t" r="r" b="b"/>
              <a:pathLst>
                <a:path w="5335" h="5334" extrusionOk="0">
                  <a:moveTo>
                    <a:pt x="2549" y="0"/>
                  </a:moveTo>
                  <a:cubicBezTo>
                    <a:pt x="1879" y="28"/>
                    <a:pt x="1241" y="294"/>
                    <a:pt x="747" y="747"/>
                  </a:cubicBezTo>
                  <a:lnTo>
                    <a:pt x="349" y="1262"/>
                  </a:lnTo>
                  <a:cubicBezTo>
                    <a:pt x="119" y="1654"/>
                    <a:pt x="0" y="2097"/>
                    <a:pt x="0" y="2549"/>
                  </a:cubicBezTo>
                  <a:lnTo>
                    <a:pt x="92" y="3227"/>
                  </a:lnTo>
                  <a:cubicBezTo>
                    <a:pt x="209" y="3651"/>
                    <a:pt x="436" y="4039"/>
                    <a:pt x="747" y="4351"/>
                  </a:cubicBezTo>
                  <a:lnTo>
                    <a:pt x="984" y="4587"/>
                  </a:lnTo>
                  <a:cubicBezTo>
                    <a:pt x="1478" y="5042"/>
                    <a:pt x="2115" y="5306"/>
                    <a:pt x="2786" y="5334"/>
                  </a:cubicBezTo>
                  <a:cubicBezTo>
                    <a:pt x="3456" y="5306"/>
                    <a:pt x="4093" y="5042"/>
                    <a:pt x="4588" y="4587"/>
                  </a:cubicBezTo>
                  <a:lnTo>
                    <a:pt x="4987" y="4072"/>
                  </a:lnTo>
                  <a:cubicBezTo>
                    <a:pt x="5215" y="3682"/>
                    <a:pt x="5334" y="3237"/>
                    <a:pt x="5334" y="2785"/>
                  </a:cubicBezTo>
                  <a:lnTo>
                    <a:pt x="5243" y="2107"/>
                  </a:lnTo>
                  <a:cubicBezTo>
                    <a:pt x="5126" y="1681"/>
                    <a:pt x="4901" y="1295"/>
                    <a:pt x="4588" y="982"/>
                  </a:cubicBezTo>
                  <a:lnTo>
                    <a:pt x="4351" y="747"/>
                  </a:lnTo>
                  <a:cubicBezTo>
                    <a:pt x="3859" y="294"/>
                    <a:pt x="3219" y="28"/>
                    <a:pt x="25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" name="Google Shape;667;p26"/>
            <p:cNvSpPr/>
            <p:nvPr/>
          </p:nvSpPr>
          <p:spPr>
            <a:xfrm>
              <a:off x="6735875" y="4714825"/>
              <a:ext cx="136275" cy="139125"/>
            </a:xfrm>
            <a:custGeom>
              <a:avLst/>
              <a:gdLst/>
              <a:ahLst/>
              <a:cxnLst/>
              <a:rect l="l" t="t" r="r" b="b"/>
              <a:pathLst>
                <a:path w="5451" h="5565" extrusionOk="0">
                  <a:moveTo>
                    <a:pt x="2872" y="1"/>
                  </a:moveTo>
                  <a:cubicBezTo>
                    <a:pt x="2644" y="1"/>
                    <a:pt x="2416" y="31"/>
                    <a:pt x="2194" y="91"/>
                  </a:cubicBezTo>
                  <a:lnTo>
                    <a:pt x="1584" y="349"/>
                  </a:lnTo>
                  <a:cubicBezTo>
                    <a:pt x="1208" y="571"/>
                    <a:pt x="893" y="885"/>
                    <a:pt x="671" y="1264"/>
                  </a:cubicBezTo>
                  <a:lnTo>
                    <a:pt x="425" y="1730"/>
                  </a:lnTo>
                  <a:cubicBezTo>
                    <a:pt x="242" y="2014"/>
                    <a:pt x="138" y="2340"/>
                    <a:pt x="123" y="2678"/>
                  </a:cubicBezTo>
                  <a:cubicBezTo>
                    <a:pt x="1" y="3349"/>
                    <a:pt x="185" y="4039"/>
                    <a:pt x="624" y="4561"/>
                  </a:cubicBezTo>
                  <a:cubicBezTo>
                    <a:pt x="803" y="4837"/>
                    <a:pt x="1049" y="5063"/>
                    <a:pt x="1340" y="5217"/>
                  </a:cubicBezTo>
                  <a:lnTo>
                    <a:pt x="1948" y="5474"/>
                  </a:lnTo>
                  <a:cubicBezTo>
                    <a:pt x="2170" y="5535"/>
                    <a:pt x="2398" y="5565"/>
                    <a:pt x="2626" y="5565"/>
                  </a:cubicBezTo>
                  <a:cubicBezTo>
                    <a:pt x="2853" y="5565"/>
                    <a:pt x="3081" y="5535"/>
                    <a:pt x="3303" y="5474"/>
                  </a:cubicBezTo>
                  <a:lnTo>
                    <a:pt x="3911" y="5217"/>
                  </a:lnTo>
                  <a:cubicBezTo>
                    <a:pt x="4290" y="4995"/>
                    <a:pt x="4604" y="4680"/>
                    <a:pt x="4826" y="4303"/>
                  </a:cubicBezTo>
                  <a:lnTo>
                    <a:pt x="5072" y="3835"/>
                  </a:lnTo>
                  <a:cubicBezTo>
                    <a:pt x="5255" y="3552"/>
                    <a:pt x="5359" y="3225"/>
                    <a:pt x="5374" y="2888"/>
                  </a:cubicBezTo>
                  <a:cubicBezTo>
                    <a:pt x="5451" y="2552"/>
                    <a:pt x="5434" y="2200"/>
                    <a:pt x="5328" y="1872"/>
                  </a:cubicBezTo>
                  <a:cubicBezTo>
                    <a:pt x="5126" y="1244"/>
                    <a:pt x="4712" y="706"/>
                    <a:pt x="4158" y="349"/>
                  </a:cubicBezTo>
                  <a:lnTo>
                    <a:pt x="3549" y="91"/>
                  </a:lnTo>
                  <a:cubicBezTo>
                    <a:pt x="3328" y="31"/>
                    <a:pt x="3100" y="1"/>
                    <a:pt x="28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26"/>
            <p:cNvSpPr/>
            <p:nvPr/>
          </p:nvSpPr>
          <p:spPr>
            <a:xfrm>
              <a:off x="6761988" y="4986413"/>
              <a:ext cx="133375" cy="139350"/>
            </a:xfrm>
            <a:custGeom>
              <a:avLst/>
              <a:gdLst/>
              <a:ahLst/>
              <a:cxnLst/>
              <a:rect l="l" t="t" r="r" b="b"/>
              <a:pathLst>
                <a:path w="5335" h="5574" extrusionOk="0">
                  <a:moveTo>
                    <a:pt x="2633" y="0"/>
                  </a:moveTo>
                  <a:cubicBezTo>
                    <a:pt x="2491" y="0"/>
                    <a:pt x="2349" y="16"/>
                    <a:pt x="2210" y="48"/>
                  </a:cubicBezTo>
                  <a:cubicBezTo>
                    <a:pt x="1872" y="63"/>
                    <a:pt x="1545" y="167"/>
                    <a:pt x="1262" y="350"/>
                  </a:cubicBezTo>
                  <a:lnTo>
                    <a:pt x="745" y="749"/>
                  </a:lnTo>
                  <a:cubicBezTo>
                    <a:pt x="434" y="1061"/>
                    <a:pt x="209" y="1449"/>
                    <a:pt x="92" y="1873"/>
                  </a:cubicBezTo>
                  <a:lnTo>
                    <a:pt x="0" y="2551"/>
                  </a:lnTo>
                  <a:cubicBezTo>
                    <a:pt x="0" y="3003"/>
                    <a:pt x="119" y="3446"/>
                    <a:pt x="348" y="3838"/>
                  </a:cubicBezTo>
                  <a:cubicBezTo>
                    <a:pt x="427" y="3994"/>
                    <a:pt x="506" y="4152"/>
                    <a:pt x="584" y="4309"/>
                  </a:cubicBezTo>
                  <a:cubicBezTo>
                    <a:pt x="739" y="4599"/>
                    <a:pt x="964" y="4846"/>
                    <a:pt x="1241" y="5025"/>
                  </a:cubicBezTo>
                  <a:cubicBezTo>
                    <a:pt x="1486" y="5248"/>
                    <a:pt x="1784" y="5406"/>
                    <a:pt x="2107" y="5481"/>
                  </a:cubicBezTo>
                  <a:cubicBezTo>
                    <a:pt x="2300" y="5543"/>
                    <a:pt x="2501" y="5574"/>
                    <a:pt x="2701" y="5574"/>
                  </a:cubicBezTo>
                  <a:cubicBezTo>
                    <a:pt x="2843" y="5574"/>
                    <a:pt x="2985" y="5558"/>
                    <a:pt x="3125" y="5527"/>
                  </a:cubicBezTo>
                  <a:cubicBezTo>
                    <a:pt x="3461" y="5511"/>
                    <a:pt x="3788" y="5406"/>
                    <a:pt x="4072" y="5224"/>
                  </a:cubicBezTo>
                  <a:lnTo>
                    <a:pt x="4587" y="4826"/>
                  </a:lnTo>
                  <a:cubicBezTo>
                    <a:pt x="4899" y="4513"/>
                    <a:pt x="5126" y="4126"/>
                    <a:pt x="5243" y="3701"/>
                  </a:cubicBezTo>
                  <a:lnTo>
                    <a:pt x="5334" y="3024"/>
                  </a:lnTo>
                  <a:cubicBezTo>
                    <a:pt x="5334" y="2571"/>
                    <a:pt x="5214" y="2127"/>
                    <a:pt x="4985" y="1737"/>
                  </a:cubicBezTo>
                  <a:cubicBezTo>
                    <a:pt x="4907" y="1579"/>
                    <a:pt x="4827" y="1423"/>
                    <a:pt x="4749" y="1265"/>
                  </a:cubicBezTo>
                  <a:cubicBezTo>
                    <a:pt x="4594" y="974"/>
                    <a:pt x="4369" y="728"/>
                    <a:pt x="4093" y="550"/>
                  </a:cubicBezTo>
                  <a:cubicBezTo>
                    <a:pt x="3849" y="325"/>
                    <a:pt x="3549" y="167"/>
                    <a:pt x="3226" y="94"/>
                  </a:cubicBezTo>
                  <a:cubicBezTo>
                    <a:pt x="3033" y="32"/>
                    <a:pt x="2833" y="0"/>
                    <a:pt x="2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26"/>
            <p:cNvSpPr/>
            <p:nvPr/>
          </p:nvSpPr>
          <p:spPr>
            <a:xfrm>
              <a:off x="7305913" y="4642800"/>
              <a:ext cx="133750" cy="127550"/>
            </a:xfrm>
            <a:custGeom>
              <a:avLst/>
              <a:gdLst/>
              <a:ahLst/>
              <a:cxnLst/>
              <a:rect l="l" t="t" r="r" b="b"/>
              <a:pathLst>
                <a:path w="5350" h="5102" extrusionOk="0">
                  <a:moveTo>
                    <a:pt x="2480" y="0"/>
                  </a:moveTo>
                  <a:cubicBezTo>
                    <a:pt x="2168" y="0"/>
                    <a:pt x="1859" y="75"/>
                    <a:pt x="1582" y="222"/>
                  </a:cubicBezTo>
                  <a:cubicBezTo>
                    <a:pt x="959" y="454"/>
                    <a:pt x="467" y="946"/>
                    <a:pt x="235" y="1569"/>
                  </a:cubicBezTo>
                  <a:cubicBezTo>
                    <a:pt x="75" y="1871"/>
                    <a:pt x="0" y="2210"/>
                    <a:pt x="15" y="2551"/>
                  </a:cubicBezTo>
                  <a:cubicBezTo>
                    <a:pt x="46" y="2777"/>
                    <a:pt x="75" y="3002"/>
                    <a:pt x="106" y="3229"/>
                  </a:cubicBezTo>
                  <a:cubicBezTo>
                    <a:pt x="224" y="3655"/>
                    <a:pt x="449" y="4041"/>
                    <a:pt x="762" y="4353"/>
                  </a:cubicBezTo>
                  <a:lnTo>
                    <a:pt x="1277" y="4752"/>
                  </a:lnTo>
                  <a:cubicBezTo>
                    <a:pt x="1664" y="4979"/>
                    <a:pt x="2106" y="5099"/>
                    <a:pt x="2555" y="5099"/>
                  </a:cubicBezTo>
                  <a:cubicBezTo>
                    <a:pt x="2558" y="5099"/>
                    <a:pt x="2561" y="5099"/>
                    <a:pt x="2564" y="5099"/>
                  </a:cubicBezTo>
                  <a:lnTo>
                    <a:pt x="2800" y="5099"/>
                  </a:lnTo>
                  <a:cubicBezTo>
                    <a:pt x="2830" y="5101"/>
                    <a:pt x="2860" y="5102"/>
                    <a:pt x="2890" y="5102"/>
                  </a:cubicBezTo>
                  <a:cubicBezTo>
                    <a:pt x="3201" y="5102"/>
                    <a:pt x="3507" y="5025"/>
                    <a:pt x="3782" y="4881"/>
                  </a:cubicBezTo>
                  <a:cubicBezTo>
                    <a:pt x="4712" y="4473"/>
                    <a:pt x="5321" y="3565"/>
                    <a:pt x="5349" y="2551"/>
                  </a:cubicBezTo>
                  <a:cubicBezTo>
                    <a:pt x="5318" y="2326"/>
                    <a:pt x="5287" y="2099"/>
                    <a:pt x="5258" y="1874"/>
                  </a:cubicBezTo>
                  <a:cubicBezTo>
                    <a:pt x="5140" y="1448"/>
                    <a:pt x="4914" y="1060"/>
                    <a:pt x="4602" y="749"/>
                  </a:cubicBezTo>
                  <a:lnTo>
                    <a:pt x="4087" y="351"/>
                  </a:lnTo>
                  <a:cubicBezTo>
                    <a:pt x="3696" y="123"/>
                    <a:pt x="3252" y="2"/>
                    <a:pt x="2800" y="2"/>
                  </a:cubicBezTo>
                  <a:lnTo>
                    <a:pt x="2564" y="2"/>
                  </a:lnTo>
                  <a:cubicBezTo>
                    <a:pt x="2536" y="1"/>
                    <a:pt x="2508" y="0"/>
                    <a:pt x="24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26"/>
            <p:cNvSpPr/>
            <p:nvPr/>
          </p:nvSpPr>
          <p:spPr>
            <a:xfrm>
              <a:off x="7297175" y="4945300"/>
              <a:ext cx="151225" cy="137975"/>
            </a:xfrm>
            <a:custGeom>
              <a:avLst/>
              <a:gdLst/>
              <a:ahLst/>
              <a:cxnLst/>
              <a:rect l="l" t="t" r="r" b="b"/>
              <a:pathLst>
                <a:path w="6049" h="5519" extrusionOk="0">
                  <a:moveTo>
                    <a:pt x="2690" y="1"/>
                  </a:moveTo>
                  <a:cubicBezTo>
                    <a:pt x="1794" y="1"/>
                    <a:pt x="951" y="462"/>
                    <a:pt x="470" y="1237"/>
                  </a:cubicBezTo>
                  <a:cubicBezTo>
                    <a:pt x="157" y="1827"/>
                    <a:pt x="0" y="2544"/>
                    <a:pt x="212" y="3200"/>
                  </a:cubicBezTo>
                  <a:cubicBezTo>
                    <a:pt x="298" y="3404"/>
                    <a:pt x="385" y="3606"/>
                    <a:pt x="470" y="3810"/>
                  </a:cubicBezTo>
                  <a:cubicBezTo>
                    <a:pt x="691" y="4186"/>
                    <a:pt x="1006" y="4501"/>
                    <a:pt x="1384" y="4723"/>
                  </a:cubicBezTo>
                  <a:lnTo>
                    <a:pt x="2092" y="5196"/>
                  </a:lnTo>
                  <a:cubicBezTo>
                    <a:pt x="2376" y="5380"/>
                    <a:pt x="2702" y="5484"/>
                    <a:pt x="3040" y="5499"/>
                  </a:cubicBezTo>
                  <a:cubicBezTo>
                    <a:pt x="3145" y="5512"/>
                    <a:pt x="3250" y="5518"/>
                    <a:pt x="3355" y="5518"/>
                  </a:cubicBezTo>
                  <a:cubicBezTo>
                    <a:pt x="4252" y="5518"/>
                    <a:pt x="5097" y="5057"/>
                    <a:pt x="5579" y="4283"/>
                  </a:cubicBezTo>
                  <a:cubicBezTo>
                    <a:pt x="5892" y="3691"/>
                    <a:pt x="6048" y="2975"/>
                    <a:pt x="5836" y="2318"/>
                  </a:cubicBezTo>
                  <a:lnTo>
                    <a:pt x="5580" y="1709"/>
                  </a:lnTo>
                  <a:cubicBezTo>
                    <a:pt x="5358" y="1331"/>
                    <a:pt x="5044" y="1016"/>
                    <a:pt x="4665" y="795"/>
                  </a:cubicBezTo>
                  <a:lnTo>
                    <a:pt x="3956" y="322"/>
                  </a:lnTo>
                  <a:cubicBezTo>
                    <a:pt x="3674" y="139"/>
                    <a:pt x="3346" y="35"/>
                    <a:pt x="3009" y="20"/>
                  </a:cubicBezTo>
                  <a:cubicBezTo>
                    <a:pt x="2902" y="7"/>
                    <a:pt x="2796" y="1"/>
                    <a:pt x="26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" name="Google Shape;671;p26"/>
            <p:cNvSpPr/>
            <p:nvPr/>
          </p:nvSpPr>
          <p:spPr>
            <a:xfrm>
              <a:off x="7014138" y="5038775"/>
              <a:ext cx="164275" cy="127425"/>
            </a:xfrm>
            <a:custGeom>
              <a:avLst/>
              <a:gdLst/>
              <a:ahLst/>
              <a:cxnLst/>
              <a:rect l="l" t="t" r="r" b="b"/>
              <a:pathLst>
                <a:path w="6571" h="5097" extrusionOk="0">
                  <a:moveTo>
                    <a:pt x="3286" y="1"/>
                  </a:moveTo>
                  <a:cubicBezTo>
                    <a:pt x="5" y="1"/>
                    <a:pt x="0" y="5097"/>
                    <a:pt x="3286" y="5097"/>
                  </a:cubicBezTo>
                  <a:cubicBezTo>
                    <a:pt x="6566" y="5097"/>
                    <a:pt x="6570" y="1"/>
                    <a:pt x="32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72" name="Google Shape;672;p26"/>
          <p:cNvSpPr txBox="1">
            <a:spLocks noGrp="1"/>
          </p:cNvSpPr>
          <p:nvPr>
            <p:ph type="title"/>
          </p:nvPr>
        </p:nvSpPr>
        <p:spPr>
          <a:xfrm>
            <a:off x="960000" y="7965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3" name="Google Shape;673;p26"/>
          <p:cNvSpPr txBox="1">
            <a:spLocks noGrp="1"/>
          </p:cNvSpPr>
          <p:nvPr>
            <p:ph type="subTitle" idx="1"/>
          </p:nvPr>
        </p:nvSpPr>
        <p:spPr>
          <a:xfrm>
            <a:off x="2971333" y="279269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4" name="Google Shape;674;p26"/>
          <p:cNvSpPr txBox="1">
            <a:spLocks noGrp="1"/>
          </p:cNvSpPr>
          <p:nvPr>
            <p:ph type="subTitle" idx="2"/>
          </p:nvPr>
        </p:nvSpPr>
        <p:spPr>
          <a:xfrm>
            <a:off x="6583072" y="279269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5" name="Google Shape;675;p26"/>
          <p:cNvSpPr txBox="1">
            <a:spLocks noGrp="1"/>
          </p:cNvSpPr>
          <p:nvPr>
            <p:ph type="subTitle" idx="3"/>
          </p:nvPr>
        </p:nvSpPr>
        <p:spPr>
          <a:xfrm>
            <a:off x="2971333" y="4874105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6" name="Google Shape;676;p26"/>
          <p:cNvSpPr txBox="1">
            <a:spLocks noGrp="1"/>
          </p:cNvSpPr>
          <p:nvPr>
            <p:ph type="subTitle" idx="4"/>
          </p:nvPr>
        </p:nvSpPr>
        <p:spPr>
          <a:xfrm>
            <a:off x="6583072" y="4874105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7" name="Google Shape;677;p26"/>
          <p:cNvSpPr txBox="1">
            <a:spLocks noGrp="1"/>
          </p:cNvSpPr>
          <p:nvPr>
            <p:ph type="subTitle" idx="5"/>
          </p:nvPr>
        </p:nvSpPr>
        <p:spPr>
          <a:xfrm>
            <a:off x="2971333" y="2378709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78" name="Google Shape;678;p26"/>
          <p:cNvSpPr txBox="1">
            <a:spLocks noGrp="1"/>
          </p:cNvSpPr>
          <p:nvPr>
            <p:ph type="subTitle" idx="6"/>
          </p:nvPr>
        </p:nvSpPr>
        <p:spPr>
          <a:xfrm>
            <a:off x="2971333" y="4460125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79" name="Google Shape;679;p26"/>
          <p:cNvSpPr txBox="1">
            <a:spLocks noGrp="1"/>
          </p:cNvSpPr>
          <p:nvPr>
            <p:ph type="subTitle" idx="7"/>
          </p:nvPr>
        </p:nvSpPr>
        <p:spPr>
          <a:xfrm>
            <a:off x="6583067" y="2378709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80" name="Google Shape;680;p26"/>
          <p:cNvSpPr txBox="1">
            <a:spLocks noGrp="1"/>
          </p:cNvSpPr>
          <p:nvPr>
            <p:ph type="subTitle" idx="8"/>
          </p:nvPr>
        </p:nvSpPr>
        <p:spPr>
          <a:xfrm>
            <a:off x="6583067" y="4460125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81" name="Google Shape;681;p26"/>
          <p:cNvGrpSpPr/>
          <p:nvPr/>
        </p:nvGrpSpPr>
        <p:grpSpPr>
          <a:xfrm>
            <a:off x="78584" y="3537967"/>
            <a:ext cx="1106133" cy="1116733"/>
            <a:chOff x="7892600" y="744625"/>
            <a:chExt cx="829600" cy="837550"/>
          </a:xfrm>
        </p:grpSpPr>
        <p:sp>
          <p:nvSpPr>
            <p:cNvPr id="682" name="Google Shape;682;p26"/>
            <p:cNvSpPr/>
            <p:nvPr/>
          </p:nvSpPr>
          <p:spPr>
            <a:xfrm>
              <a:off x="7892600" y="923525"/>
              <a:ext cx="420500" cy="434475"/>
            </a:xfrm>
            <a:custGeom>
              <a:avLst/>
              <a:gdLst/>
              <a:ahLst/>
              <a:cxnLst/>
              <a:rect l="l" t="t" r="r" b="b"/>
              <a:pathLst>
                <a:path w="16820" h="17379" extrusionOk="0">
                  <a:moveTo>
                    <a:pt x="8165" y="0"/>
                  </a:moveTo>
                  <a:cubicBezTo>
                    <a:pt x="7727" y="0"/>
                    <a:pt x="7286" y="209"/>
                    <a:pt x="7062" y="620"/>
                  </a:cubicBezTo>
                  <a:cubicBezTo>
                    <a:pt x="5927" y="2694"/>
                    <a:pt x="5869" y="4939"/>
                    <a:pt x="5802" y="7248"/>
                  </a:cubicBezTo>
                  <a:cubicBezTo>
                    <a:pt x="4386" y="7343"/>
                    <a:pt x="2972" y="7470"/>
                    <a:pt x="1567" y="7654"/>
                  </a:cubicBezTo>
                  <a:cubicBezTo>
                    <a:pt x="12" y="7855"/>
                    <a:pt x="0" y="9889"/>
                    <a:pt x="1567" y="10083"/>
                  </a:cubicBezTo>
                  <a:cubicBezTo>
                    <a:pt x="2951" y="10256"/>
                    <a:pt x="4342" y="10375"/>
                    <a:pt x="5736" y="10462"/>
                  </a:cubicBezTo>
                  <a:cubicBezTo>
                    <a:pt x="5719" y="12009"/>
                    <a:pt x="5719" y="13556"/>
                    <a:pt x="5711" y="15103"/>
                  </a:cubicBezTo>
                  <a:cubicBezTo>
                    <a:pt x="5705" y="16620"/>
                    <a:pt x="6877" y="17379"/>
                    <a:pt x="8053" y="17379"/>
                  </a:cubicBezTo>
                  <a:cubicBezTo>
                    <a:pt x="9230" y="17379"/>
                    <a:pt x="10411" y="16621"/>
                    <a:pt x="10423" y="15103"/>
                  </a:cubicBezTo>
                  <a:cubicBezTo>
                    <a:pt x="10435" y="13620"/>
                    <a:pt x="10454" y="12137"/>
                    <a:pt x="10459" y="10655"/>
                  </a:cubicBezTo>
                  <a:cubicBezTo>
                    <a:pt x="11773" y="10684"/>
                    <a:pt x="13088" y="10702"/>
                    <a:pt x="14398" y="10720"/>
                  </a:cubicBezTo>
                  <a:cubicBezTo>
                    <a:pt x="14408" y="10721"/>
                    <a:pt x="14418" y="10721"/>
                    <a:pt x="14429" y="10721"/>
                  </a:cubicBezTo>
                  <a:cubicBezTo>
                    <a:pt x="16813" y="10721"/>
                    <a:pt x="16820" y="6946"/>
                    <a:pt x="14441" y="6946"/>
                  </a:cubicBezTo>
                  <a:cubicBezTo>
                    <a:pt x="14427" y="6946"/>
                    <a:pt x="14412" y="6946"/>
                    <a:pt x="14398" y="6946"/>
                  </a:cubicBezTo>
                  <a:cubicBezTo>
                    <a:pt x="13078" y="6973"/>
                    <a:pt x="11755" y="6997"/>
                    <a:pt x="10431" y="7035"/>
                  </a:cubicBezTo>
                  <a:cubicBezTo>
                    <a:pt x="10394" y="4802"/>
                    <a:pt x="10326" y="2644"/>
                    <a:pt x="9253" y="620"/>
                  </a:cubicBezTo>
                  <a:cubicBezTo>
                    <a:pt x="9033" y="205"/>
                    <a:pt x="8600" y="0"/>
                    <a:pt x="81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26"/>
            <p:cNvSpPr/>
            <p:nvPr/>
          </p:nvSpPr>
          <p:spPr>
            <a:xfrm>
              <a:off x="8261550" y="744625"/>
              <a:ext cx="460650" cy="392875"/>
            </a:xfrm>
            <a:custGeom>
              <a:avLst/>
              <a:gdLst/>
              <a:ahLst/>
              <a:cxnLst/>
              <a:rect l="l" t="t" r="r" b="b"/>
              <a:pathLst>
                <a:path w="18426" h="15715" extrusionOk="0">
                  <a:moveTo>
                    <a:pt x="9220" y="1"/>
                  </a:moveTo>
                  <a:cubicBezTo>
                    <a:pt x="8613" y="1"/>
                    <a:pt x="8012" y="384"/>
                    <a:pt x="7755" y="1066"/>
                  </a:cubicBezTo>
                  <a:cubicBezTo>
                    <a:pt x="7179" y="2595"/>
                    <a:pt x="7212" y="4306"/>
                    <a:pt x="7260" y="5962"/>
                  </a:cubicBezTo>
                  <a:cubicBezTo>
                    <a:pt x="5316" y="6016"/>
                    <a:pt x="3381" y="6158"/>
                    <a:pt x="1463" y="6467"/>
                  </a:cubicBezTo>
                  <a:cubicBezTo>
                    <a:pt x="0" y="6703"/>
                    <a:pt x="115" y="8990"/>
                    <a:pt x="1463" y="9310"/>
                  </a:cubicBezTo>
                  <a:cubicBezTo>
                    <a:pt x="3361" y="9761"/>
                    <a:pt x="5298" y="10036"/>
                    <a:pt x="7250" y="10223"/>
                  </a:cubicBezTo>
                  <a:cubicBezTo>
                    <a:pt x="7239" y="11497"/>
                    <a:pt x="7272" y="12773"/>
                    <a:pt x="7492" y="13977"/>
                  </a:cubicBezTo>
                  <a:cubicBezTo>
                    <a:pt x="7705" y="15137"/>
                    <a:pt x="8765" y="15715"/>
                    <a:pt x="9827" y="15715"/>
                  </a:cubicBezTo>
                  <a:cubicBezTo>
                    <a:pt x="10890" y="15715"/>
                    <a:pt x="11955" y="15135"/>
                    <a:pt x="12173" y="13977"/>
                  </a:cubicBezTo>
                  <a:cubicBezTo>
                    <a:pt x="12377" y="12889"/>
                    <a:pt x="12407" y="11731"/>
                    <a:pt x="12356" y="10569"/>
                  </a:cubicBezTo>
                  <a:lnTo>
                    <a:pt x="12356" y="10569"/>
                  </a:lnTo>
                  <a:cubicBezTo>
                    <a:pt x="13381" y="10620"/>
                    <a:pt x="14405" y="10666"/>
                    <a:pt x="15420" y="10720"/>
                  </a:cubicBezTo>
                  <a:cubicBezTo>
                    <a:pt x="15469" y="10723"/>
                    <a:pt x="15518" y="10724"/>
                    <a:pt x="15565" y="10724"/>
                  </a:cubicBezTo>
                  <a:cubicBezTo>
                    <a:pt x="18425" y="10724"/>
                    <a:pt x="18400" y="6085"/>
                    <a:pt x="15420" y="6030"/>
                  </a:cubicBezTo>
                  <a:cubicBezTo>
                    <a:pt x="14260" y="6008"/>
                    <a:pt x="13096" y="5977"/>
                    <a:pt x="11929" y="5956"/>
                  </a:cubicBezTo>
                  <a:cubicBezTo>
                    <a:pt x="11738" y="4134"/>
                    <a:pt x="11478" y="2239"/>
                    <a:pt x="10471" y="710"/>
                  </a:cubicBezTo>
                  <a:cubicBezTo>
                    <a:pt x="10151" y="224"/>
                    <a:pt x="9684" y="1"/>
                    <a:pt x="9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26"/>
            <p:cNvSpPr/>
            <p:nvPr/>
          </p:nvSpPr>
          <p:spPr>
            <a:xfrm>
              <a:off x="8235200" y="1261775"/>
              <a:ext cx="388575" cy="320400"/>
            </a:xfrm>
            <a:custGeom>
              <a:avLst/>
              <a:gdLst/>
              <a:ahLst/>
              <a:cxnLst/>
              <a:rect l="l" t="t" r="r" b="b"/>
              <a:pathLst>
                <a:path w="15543" h="12816" extrusionOk="0">
                  <a:moveTo>
                    <a:pt x="7710" y="0"/>
                  </a:moveTo>
                  <a:cubicBezTo>
                    <a:pt x="7084" y="0"/>
                    <a:pt x="6456" y="356"/>
                    <a:pt x="6268" y="1061"/>
                  </a:cubicBezTo>
                  <a:cubicBezTo>
                    <a:pt x="5880" y="2534"/>
                    <a:pt x="5728" y="4024"/>
                    <a:pt x="5648" y="5540"/>
                  </a:cubicBezTo>
                  <a:cubicBezTo>
                    <a:pt x="4441" y="5634"/>
                    <a:pt x="3237" y="5719"/>
                    <a:pt x="2027" y="5770"/>
                  </a:cubicBezTo>
                  <a:cubicBezTo>
                    <a:pt x="19" y="5856"/>
                    <a:pt x="1" y="8868"/>
                    <a:pt x="2027" y="8905"/>
                  </a:cubicBezTo>
                  <a:cubicBezTo>
                    <a:pt x="3169" y="8925"/>
                    <a:pt x="4310" y="8980"/>
                    <a:pt x="5450" y="9040"/>
                  </a:cubicBezTo>
                  <a:cubicBezTo>
                    <a:pt x="5432" y="9590"/>
                    <a:pt x="5429" y="10140"/>
                    <a:pt x="5457" y="10686"/>
                  </a:cubicBezTo>
                  <a:cubicBezTo>
                    <a:pt x="5530" y="12107"/>
                    <a:pt x="6589" y="12816"/>
                    <a:pt x="7652" y="12816"/>
                  </a:cubicBezTo>
                  <a:cubicBezTo>
                    <a:pt x="8716" y="12816"/>
                    <a:pt x="9784" y="12105"/>
                    <a:pt x="9869" y="10686"/>
                  </a:cubicBezTo>
                  <a:cubicBezTo>
                    <a:pt x="9896" y="10227"/>
                    <a:pt x="9901" y="9766"/>
                    <a:pt x="9894" y="9304"/>
                  </a:cubicBezTo>
                  <a:lnTo>
                    <a:pt x="9894" y="9304"/>
                  </a:lnTo>
                  <a:cubicBezTo>
                    <a:pt x="10365" y="9328"/>
                    <a:pt x="10836" y="9344"/>
                    <a:pt x="11303" y="9344"/>
                  </a:cubicBezTo>
                  <a:cubicBezTo>
                    <a:pt x="11834" y="9344"/>
                    <a:pt x="12359" y="9323"/>
                    <a:pt x="12873" y="9266"/>
                  </a:cubicBezTo>
                  <a:cubicBezTo>
                    <a:pt x="15487" y="8973"/>
                    <a:pt x="15543" y="5388"/>
                    <a:pt x="12873" y="5155"/>
                  </a:cubicBezTo>
                  <a:cubicBezTo>
                    <a:pt x="12490" y="5121"/>
                    <a:pt x="12101" y="5107"/>
                    <a:pt x="11709" y="5107"/>
                  </a:cubicBezTo>
                  <a:cubicBezTo>
                    <a:pt x="11047" y="5107"/>
                    <a:pt x="10375" y="5147"/>
                    <a:pt x="9706" y="5201"/>
                  </a:cubicBezTo>
                  <a:cubicBezTo>
                    <a:pt x="9631" y="3802"/>
                    <a:pt x="9484" y="2427"/>
                    <a:pt x="9135" y="1061"/>
                  </a:cubicBezTo>
                  <a:cubicBezTo>
                    <a:pt x="8954" y="352"/>
                    <a:pt x="8333" y="0"/>
                    <a:pt x="7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5" name="Google Shape;685;p26"/>
          <p:cNvSpPr/>
          <p:nvPr/>
        </p:nvSpPr>
        <p:spPr>
          <a:xfrm rot="-6781060">
            <a:off x="-971492" y="4760427"/>
            <a:ext cx="3487301" cy="2553320"/>
          </a:xfrm>
          <a:custGeom>
            <a:avLst/>
            <a:gdLst/>
            <a:ahLst/>
            <a:cxnLst/>
            <a:rect l="l" t="t" r="r" b="b"/>
            <a:pathLst>
              <a:path w="43454" h="31816" extrusionOk="0">
                <a:moveTo>
                  <a:pt x="21967" y="1"/>
                </a:moveTo>
                <a:cubicBezTo>
                  <a:pt x="21346" y="1"/>
                  <a:pt x="20724" y="37"/>
                  <a:pt x="20104" y="113"/>
                </a:cubicBezTo>
                <a:cubicBezTo>
                  <a:pt x="15952" y="624"/>
                  <a:pt x="12165" y="2813"/>
                  <a:pt x="8985" y="5533"/>
                </a:cubicBezTo>
                <a:cubicBezTo>
                  <a:pt x="6108" y="7992"/>
                  <a:pt x="3602" y="10959"/>
                  <a:pt x="2063" y="14414"/>
                </a:cubicBezTo>
                <a:cubicBezTo>
                  <a:pt x="522" y="17872"/>
                  <a:pt x="1" y="21853"/>
                  <a:pt x="1021" y="25497"/>
                </a:cubicBezTo>
                <a:cubicBezTo>
                  <a:pt x="1311" y="26527"/>
                  <a:pt x="1727" y="27518"/>
                  <a:pt x="2262" y="28448"/>
                </a:cubicBezTo>
                <a:cubicBezTo>
                  <a:pt x="3662" y="30412"/>
                  <a:pt x="5937" y="31816"/>
                  <a:pt x="8273" y="31816"/>
                </a:cubicBezTo>
                <a:cubicBezTo>
                  <a:pt x="8690" y="31816"/>
                  <a:pt x="9108" y="31771"/>
                  <a:pt x="9523" y="31677"/>
                </a:cubicBezTo>
                <a:cubicBezTo>
                  <a:pt x="12058" y="31111"/>
                  <a:pt x="13880" y="28980"/>
                  <a:pt x="15991" y="27469"/>
                </a:cubicBezTo>
                <a:cubicBezTo>
                  <a:pt x="18471" y="25694"/>
                  <a:pt x="21524" y="24768"/>
                  <a:pt x="24571" y="24768"/>
                </a:cubicBezTo>
                <a:cubicBezTo>
                  <a:pt x="26332" y="24768"/>
                  <a:pt x="28091" y="25077"/>
                  <a:pt x="29737" y="25710"/>
                </a:cubicBezTo>
                <a:cubicBezTo>
                  <a:pt x="31303" y="26307"/>
                  <a:pt x="32756" y="27178"/>
                  <a:pt x="34323" y="27778"/>
                </a:cubicBezTo>
                <a:cubicBezTo>
                  <a:pt x="35340" y="28170"/>
                  <a:pt x="36440" y="28446"/>
                  <a:pt x="37524" y="28446"/>
                </a:cubicBezTo>
                <a:cubicBezTo>
                  <a:pt x="38105" y="28446"/>
                  <a:pt x="38681" y="28366"/>
                  <a:pt x="39237" y="28183"/>
                </a:cubicBezTo>
                <a:cubicBezTo>
                  <a:pt x="41512" y="27433"/>
                  <a:pt x="42957" y="25045"/>
                  <a:pt x="43205" y="22661"/>
                </a:cubicBezTo>
                <a:cubicBezTo>
                  <a:pt x="43454" y="20278"/>
                  <a:pt x="42712" y="17902"/>
                  <a:pt x="41778" y="15693"/>
                </a:cubicBezTo>
                <a:cubicBezTo>
                  <a:pt x="39924" y="11292"/>
                  <a:pt x="37210" y="7164"/>
                  <a:pt x="33460" y="4203"/>
                </a:cubicBezTo>
                <a:cubicBezTo>
                  <a:pt x="30198" y="1629"/>
                  <a:pt x="26099" y="1"/>
                  <a:pt x="2196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6" name="Google Shape;686;p26"/>
          <p:cNvSpPr/>
          <p:nvPr/>
        </p:nvSpPr>
        <p:spPr>
          <a:xfrm>
            <a:off x="11442700" y="469300"/>
            <a:ext cx="558312" cy="500037"/>
          </a:xfrm>
          <a:custGeom>
            <a:avLst/>
            <a:gdLst/>
            <a:ahLst/>
            <a:cxnLst/>
            <a:rect l="l" t="t" r="r" b="b"/>
            <a:pathLst>
              <a:path w="38084" h="34109" extrusionOk="0">
                <a:moveTo>
                  <a:pt x="18993" y="0"/>
                </a:moveTo>
                <a:cubicBezTo>
                  <a:pt x="18235" y="0"/>
                  <a:pt x="17478" y="833"/>
                  <a:pt x="17357" y="2350"/>
                </a:cubicBezTo>
                <a:cubicBezTo>
                  <a:pt x="16993" y="5243"/>
                  <a:pt x="16630" y="8135"/>
                  <a:pt x="16264" y="11025"/>
                </a:cubicBezTo>
                <a:cubicBezTo>
                  <a:pt x="14867" y="8276"/>
                  <a:pt x="13470" y="5524"/>
                  <a:pt x="12071" y="2773"/>
                </a:cubicBezTo>
                <a:cubicBezTo>
                  <a:pt x="11778" y="2066"/>
                  <a:pt x="11108" y="1181"/>
                  <a:pt x="10327" y="1181"/>
                </a:cubicBezTo>
                <a:cubicBezTo>
                  <a:pt x="10133" y="1181"/>
                  <a:pt x="9931" y="1236"/>
                  <a:pt x="9727" y="1362"/>
                </a:cubicBezTo>
                <a:cubicBezTo>
                  <a:pt x="9123" y="1795"/>
                  <a:pt x="9260" y="2715"/>
                  <a:pt x="9462" y="3429"/>
                </a:cubicBezTo>
                <a:cubicBezTo>
                  <a:pt x="10392" y="6718"/>
                  <a:pt x="11322" y="10004"/>
                  <a:pt x="12250" y="13291"/>
                </a:cubicBezTo>
                <a:cubicBezTo>
                  <a:pt x="10978" y="12796"/>
                  <a:pt x="8294" y="12305"/>
                  <a:pt x="5760" y="12305"/>
                </a:cubicBezTo>
                <a:cubicBezTo>
                  <a:pt x="3174" y="12305"/>
                  <a:pt x="744" y="12816"/>
                  <a:pt x="125" y="14353"/>
                </a:cubicBezTo>
                <a:cubicBezTo>
                  <a:pt x="0" y="15406"/>
                  <a:pt x="1248" y="16032"/>
                  <a:pt x="2266" y="16333"/>
                </a:cubicBezTo>
                <a:cubicBezTo>
                  <a:pt x="5831" y="17388"/>
                  <a:pt x="9395" y="18444"/>
                  <a:pt x="12959" y="19501"/>
                </a:cubicBezTo>
                <a:cubicBezTo>
                  <a:pt x="9097" y="20538"/>
                  <a:pt x="5561" y="22761"/>
                  <a:pt x="2953" y="25791"/>
                </a:cubicBezTo>
                <a:cubicBezTo>
                  <a:pt x="1679" y="26977"/>
                  <a:pt x="1790" y="29020"/>
                  <a:pt x="3727" y="29020"/>
                </a:cubicBezTo>
                <a:cubicBezTo>
                  <a:pt x="3770" y="29020"/>
                  <a:pt x="3813" y="29019"/>
                  <a:pt x="3858" y="29017"/>
                </a:cubicBezTo>
                <a:cubicBezTo>
                  <a:pt x="7828" y="27781"/>
                  <a:pt x="11407" y="25298"/>
                  <a:pt x="15219" y="23594"/>
                </a:cubicBezTo>
                <a:lnTo>
                  <a:pt x="15219" y="23594"/>
                </a:lnTo>
                <a:cubicBezTo>
                  <a:pt x="13726" y="26201"/>
                  <a:pt x="12787" y="29119"/>
                  <a:pt x="12449" y="32102"/>
                </a:cubicBezTo>
                <a:cubicBezTo>
                  <a:pt x="12332" y="33140"/>
                  <a:pt x="13159" y="33828"/>
                  <a:pt x="13997" y="33828"/>
                </a:cubicBezTo>
                <a:cubicBezTo>
                  <a:pt x="14473" y="33828"/>
                  <a:pt x="14952" y="33606"/>
                  <a:pt x="15264" y="33101"/>
                </a:cubicBezTo>
                <a:cubicBezTo>
                  <a:pt x="16837" y="30558"/>
                  <a:pt x="18086" y="27827"/>
                  <a:pt x="18980" y="24975"/>
                </a:cubicBezTo>
                <a:cubicBezTo>
                  <a:pt x="19276" y="27887"/>
                  <a:pt x="20170" y="30732"/>
                  <a:pt x="21565" y="33303"/>
                </a:cubicBezTo>
                <a:cubicBezTo>
                  <a:pt x="21867" y="33860"/>
                  <a:pt x="22382" y="34109"/>
                  <a:pt x="22894" y="34109"/>
                </a:cubicBezTo>
                <a:cubicBezTo>
                  <a:pt x="23700" y="34109"/>
                  <a:pt x="24497" y="33492"/>
                  <a:pt x="24437" y="32497"/>
                </a:cubicBezTo>
                <a:cubicBezTo>
                  <a:pt x="24289" y="29954"/>
                  <a:pt x="23988" y="27422"/>
                  <a:pt x="23532" y="24917"/>
                </a:cubicBezTo>
                <a:lnTo>
                  <a:pt x="23532" y="24917"/>
                </a:lnTo>
                <a:cubicBezTo>
                  <a:pt x="25265" y="27915"/>
                  <a:pt x="28001" y="30321"/>
                  <a:pt x="31189" y="31662"/>
                </a:cubicBezTo>
                <a:cubicBezTo>
                  <a:pt x="31867" y="31965"/>
                  <a:pt x="32481" y="32101"/>
                  <a:pt x="33008" y="32101"/>
                </a:cubicBezTo>
                <a:cubicBezTo>
                  <a:pt x="35030" y="32101"/>
                  <a:pt x="35786" y="30106"/>
                  <a:pt x="34074" y="27890"/>
                </a:cubicBezTo>
                <a:cubicBezTo>
                  <a:pt x="32214" y="25256"/>
                  <a:pt x="29941" y="22941"/>
                  <a:pt x="27341" y="21035"/>
                </a:cubicBezTo>
                <a:lnTo>
                  <a:pt x="27341" y="21035"/>
                </a:lnTo>
                <a:cubicBezTo>
                  <a:pt x="28605" y="21340"/>
                  <a:pt x="29905" y="21490"/>
                  <a:pt x="31205" y="21490"/>
                </a:cubicBezTo>
                <a:cubicBezTo>
                  <a:pt x="32419" y="21490"/>
                  <a:pt x="33634" y="21359"/>
                  <a:pt x="34819" y="21099"/>
                </a:cubicBezTo>
                <a:cubicBezTo>
                  <a:pt x="36059" y="20831"/>
                  <a:pt x="36077" y="19060"/>
                  <a:pt x="34847" y="18755"/>
                </a:cubicBezTo>
                <a:cubicBezTo>
                  <a:pt x="32461" y="18164"/>
                  <a:pt x="30011" y="17867"/>
                  <a:pt x="27554" y="17867"/>
                </a:cubicBezTo>
                <a:cubicBezTo>
                  <a:pt x="27419" y="17867"/>
                  <a:pt x="27284" y="17868"/>
                  <a:pt x="27148" y="17870"/>
                </a:cubicBezTo>
                <a:cubicBezTo>
                  <a:pt x="30483" y="15161"/>
                  <a:pt x="34385" y="12987"/>
                  <a:pt x="37405" y="9953"/>
                </a:cubicBezTo>
                <a:cubicBezTo>
                  <a:pt x="38084" y="8599"/>
                  <a:pt x="37269" y="7886"/>
                  <a:pt x="36207" y="7886"/>
                </a:cubicBezTo>
                <a:cubicBezTo>
                  <a:pt x="35719" y="7886"/>
                  <a:pt x="35179" y="8036"/>
                  <a:pt x="34707" y="8345"/>
                </a:cubicBezTo>
                <a:cubicBezTo>
                  <a:pt x="31590" y="9901"/>
                  <a:pt x="28470" y="11454"/>
                  <a:pt x="25349" y="13006"/>
                </a:cubicBezTo>
                <a:cubicBezTo>
                  <a:pt x="26600" y="9980"/>
                  <a:pt x="27851" y="6951"/>
                  <a:pt x="29102" y="3921"/>
                </a:cubicBezTo>
                <a:cubicBezTo>
                  <a:pt x="29566" y="3024"/>
                  <a:pt x="29818" y="1431"/>
                  <a:pt x="28582" y="1094"/>
                </a:cubicBezTo>
                <a:cubicBezTo>
                  <a:pt x="28518" y="1082"/>
                  <a:pt x="28456" y="1076"/>
                  <a:pt x="28395" y="1076"/>
                </a:cubicBezTo>
                <a:cubicBezTo>
                  <a:pt x="27742" y="1076"/>
                  <a:pt x="27221" y="1734"/>
                  <a:pt x="26857" y="2317"/>
                </a:cubicBezTo>
                <a:cubicBezTo>
                  <a:pt x="24763" y="5682"/>
                  <a:pt x="22668" y="9047"/>
                  <a:pt x="20571" y="12412"/>
                </a:cubicBezTo>
                <a:cubicBezTo>
                  <a:pt x="21228" y="8979"/>
                  <a:pt x="21225" y="5452"/>
                  <a:pt x="20560" y="2020"/>
                </a:cubicBezTo>
                <a:cubicBezTo>
                  <a:pt x="20323" y="640"/>
                  <a:pt x="19658" y="0"/>
                  <a:pt x="18993" y="0"/>
                </a:cubicBezTo>
                <a:close/>
              </a:path>
            </a:pathLst>
          </a:custGeom>
          <a:solidFill>
            <a:srgbClr val="1833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7" name="Google Shape;687;p26"/>
          <p:cNvSpPr/>
          <p:nvPr/>
        </p:nvSpPr>
        <p:spPr>
          <a:xfrm rot="-1122525">
            <a:off x="9849633" y="4823754"/>
            <a:ext cx="3230127" cy="2365023"/>
          </a:xfrm>
          <a:custGeom>
            <a:avLst/>
            <a:gdLst/>
            <a:ahLst/>
            <a:cxnLst/>
            <a:rect l="l" t="t" r="r" b="b"/>
            <a:pathLst>
              <a:path w="43454" h="31816" extrusionOk="0">
                <a:moveTo>
                  <a:pt x="21967" y="1"/>
                </a:moveTo>
                <a:cubicBezTo>
                  <a:pt x="21346" y="1"/>
                  <a:pt x="20724" y="37"/>
                  <a:pt x="20104" y="113"/>
                </a:cubicBezTo>
                <a:cubicBezTo>
                  <a:pt x="15952" y="624"/>
                  <a:pt x="12165" y="2813"/>
                  <a:pt x="8985" y="5533"/>
                </a:cubicBezTo>
                <a:cubicBezTo>
                  <a:pt x="6108" y="7992"/>
                  <a:pt x="3602" y="10959"/>
                  <a:pt x="2063" y="14414"/>
                </a:cubicBezTo>
                <a:cubicBezTo>
                  <a:pt x="522" y="17872"/>
                  <a:pt x="1" y="21853"/>
                  <a:pt x="1021" y="25497"/>
                </a:cubicBezTo>
                <a:cubicBezTo>
                  <a:pt x="1311" y="26527"/>
                  <a:pt x="1727" y="27518"/>
                  <a:pt x="2262" y="28448"/>
                </a:cubicBezTo>
                <a:cubicBezTo>
                  <a:pt x="3662" y="30412"/>
                  <a:pt x="5937" y="31816"/>
                  <a:pt x="8273" y="31816"/>
                </a:cubicBezTo>
                <a:cubicBezTo>
                  <a:pt x="8690" y="31816"/>
                  <a:pt x="9108" y="31771"/>
                  <a:pt x="9523" y="31677"/>
                </a:cubicBezTo>
                <a:cubicBezTo>
                  <a:pt x="12058" y="31111"/>
                  <a:pt x="13880" y="28980"/>
                  <a:pt x="15991" y="27469"/>
                </a:cubicBezTo>
                <a:cubicBezTo>
                  <a:pt x="18471" y="25694"/>
                  <a:pt x="21524" y="24768"/>
                  <a:pt x="24571" y="24768"/>
                </a:cubicBezTo>
                <a:cubicBezTo>
                  <a:pt x="26332" y="24768"/>
                  <a:pt x="28091" y="25077"/>
                  <a:pt x="29737" y="25710"/>
                </a:cubicBezTo>
                <a:cubicBezTo>
                  <a:pt x="31303" y="26307"/>
                  <a:pt x="32756" y="27178"/>
                  <a:pt x="34323" y="27778"/>
                </a:cubicBezTo>
                <a:cubicBezTo>
                  <a:pt x="35340" y="28170"/>
                  <a:pt x="36440" y="28446"/>
                  <a:pt x="37524" y="28446"/>
                </a:cubicBezTo>
                <a:cubicBezTo>
                  <a:pt x="38105" y="28446"/>
                  <a:pt x="38681" y="28366"/>
                  <a:pt x="39237" y="28183"/>
                </a:cubicBezTo>
                <a:cubicBezTo>
                  <a:pt x="41512" y="27433"/>
                  <a:pt x="42957" y="25045"/>
                  <a:pt x="43205" y="22661"/>
                </a:cubicBezTo>
                <a:cubicBezTo>
                  <a:pt x="43454" y="20278"/>
                  <a:pt x="42712" y="17902"/>
                  <a:pt x="41778" y="15693"/>
                </a:cubicBezTo>
                <a:cubicBezTo>
                  <a:pt x="39924" y="11292"/>
                  <a:pt x="37210" y="7164"/>
                  <a:pt x="33460" y="4203"/>
                </a:cubicBezTo>
                <a:cubicBezTo>
                  <a:pt x="30198" y="1629"/>
                  <a:pt x="26099" y="1"/>
                  <a:pt x="2196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8" name="Google Shape;688;p26"/>
          <p:cNvSpPr/>
          <p:nvPr/>
        </p:nvSpPr>
        <p:spPr>
          <a:xfrm rot="4274153">
            <a:off x="10637965" y="3600886"/>
            <a:ext cx="2356539" cy="2221300"/>
          </a:xfrm>
          <a:custGeom>
            <a:avLst/>
            <a:gdLst/>
            <a:ahLst/>
            <a:cxnLst/>
            <a:rect l="l" t="t" r="r" b="b"/>
            <a:pathLst>
              <a:path w="39764" h="37482" extrusionOk="0">
                <a:moveTo>
                  <a:pt x="22440" y="4506"/>
                </a:moveTo>
                <a:cubicBezTo>
                  <a:pt x="22520" y="4506"/>
                  <a:pt x="22599" y="4506"/>
                  <a:pt x="22678" y="4508"/>
                </a:cubicBezTo>
                <a:cubicBezTo>
                  <a:pt x="26059" y="4567"/>
                  <a:pt x="29229" y="6185"/>
                  <a:pt x="31480" y="8677"/>
                </a:cubicBezTo>
                <a:cubicBezTo>
                  <a:pt x="33840" y="11289"/>
                  <a:pt x="34982" y="14600"/>
                  <a:pt x="35137" y="18093"/>
                </a:cubicBezTo>
                <a:cubicBezTo>
                  <a:pt x="35280" y="21345"/>
                  <a:pt x="35127" y="25288"/>
                  <a:pt x="33593" y="28238"/>
                </a:cubicBezTo>
                <a:cubicBezTo>
                  <a:pt x="32708" y="29941"/>
                  <a:pt x="30969" y="31444"/>
                  <a:pt x="29131" y="31444"/>
                </a:cubicBezTo>
                <a:cubicBezTo>
                  <a:pt x="28467" y="31444"/>
                  <a:pt x="27791" y="31248"/>
                  <a:pt x="27137" y="30795"/>
                </a:cubicBezTo>
                <a:cubicBezTo>
                  <a:pt x="25817" y="29880"/>
                  <a:pt x="24862" y="28494"/>
                  <a:pt x="23824" y="27288"/>
                </a:cubicBezTo>
                <a:cubicBezTo>
                  <a:pt x="22448" y="25690"/>
                  <a:pt x="20907" y="24210"/>
                  <a:pt x="18975" y="23318"/>
                </a:cubicBezTo>
                <a:cubicBezTo>
                  <a:pt x="17717" y="22738"/>
                  <a:pt x="16424" y="22508"/>
                  <a:pt x="15099" y="22508"/>
                </a:cubicBezTo>
                <a:cubicBezTo>
                  <a:pt x="14474" y="22508"/>
                  <a:pt x="13842" y="22559"/>
                  <a:pt x="13203" y="22648"/>
                </a:cubicBezTo>
                <a:cubicBezTo>
                  <a:pt x="12127" y="22799"/>
                  <a:pt x="10883" y="23237"/>
                  <a:pt x="9727" y="23237"/>
                </a:cubicBezTo>
                <a:cubicBezTo>
                  <a:pt x="9355" y="23237"/>
                  <a:pt x="8993" y="23192"/>
                  <a:pt x="8647" y="23078"/>
                </a:cubicBezTo>
                <a:cubicBezTo>
                  <a:pt x="7125" y="22574"/>
                  <a:pt x="6175" y="20845"/>
                  <a:pt x="5647" y="19434"/>
                </a:cubicBezTo>
                <a:cubicBezTo>
                  <a:pt x="5124" y="18038"/>
                  <a:pt x="5000" y="16555"/>
                  <a:pt x="4826" y="15084"/>
                </a:cubicBezTo>
                <a:cubicBezTo>
                  <a:pt x="4847" y="14984"/>
                  <a:pt x="4864" y="14883"/>
                  <a:pt x="4890" y="14783"/>
                </a:cubicBezTo>
                <a:cubicBezTo>
                  <a:pt x="5850" y="10997"/>
                  <a:pt x="8777" y="8794"/>
                  <a:pt x="12199" y="7271"/>
                </a:cubicBezTo>
                <a:cubicBezTo>
                  <a:pt x="15342" y="5873"/>
                  <a:pt x="18945" y="4506"/>
                  <a:pt x="22440" y="4506"/>
                </a:cubicBezTo>
                <a:close/>
                <a:moveTo>
                  <a:pt x="22683" y="0"/>
                </a:moveTo>
                <a:cubicBezTo>
                  <a:pt x="18850" y="0"/>
                  <a:pt x="15048" y="1371"/>
                  <a:pt x="11529" y="2747"/>
                </a:cubicBezTo>
                <a:cubicBezTo>
                  <a:pt x="6501" y="4714"/>
                  <a:pt x="1827" y="8042"/>
                  <a:pt x="510" y="13576"/>
                </a:cubicBezTo>
                <a:cubicBezTo>
                  <a:pt x="2" y="15713"/>
                  <a:pt x="0" y="17852"/>
                  <a:pt x="451" y="19869"/>
                </a:cubicBezTo>
                <a:cubicBezTo>
                  <a:pt x="683" y="22369"/>
                  <a:pt x="1547" y="24758"/>
                  <a:pt x="3341" y="26588"/>
                </a:cubicBezTo>
                <a:cubicBezTo>
                  <a:pt x="4968" y="28246"/>
                  <a:pt x="7184" y="29236"/>
                  <a:pt x="9513" y="29236"/>
                </a:cubicBezTo>
                <a:cubicBezTo>
                  <a:pt x="9549" y="29236"/>
                  <a:pt x="9586" y="29235"/>
                  <a:pt x="9622" y="29235"/>
                </a:cubicBezTo>
                <a:cubicBezTo>
                  <a:pt x="11298" y="29213"/>
                  <a:pt x="13063" y="28573"/>
                  <a:pt x="14745" y="28573"/>
                </a:cubicBezTo>
                <a:cubicBezTo>
                  <a:pt x="14987" y="28573"/>
                  <a:pt x="15227" y="28586"/>
                  <a:pt x="15464" y="28616"/>
                </a:cubicBezTo>
                <a:cubicBezTo>
                  <a:pt x="17198" y="28837"/>
                  <a:pt x="18452" y="30471"/>
                  <a:pt x="19508" y="31714"/>
                </a:cubicBezTo>
                <a:cubicBezTo>
                  <a:pt x="20985" y="33453"/>
                  <a:pt x="22517" y="35298"/>
                  <a:pt x="24558" y="36399"/>
                </a:cubicBezTo>
                <a:cubicBezTo>
                  <a:pt x="25925" y="37138"/>
                  <a:pt x="27358" y="37482"/>
                  <a:pt x="28763" y="37482"/>
                </a:cubicBezTo>
                <a:cubicBezTo>
                  <a:pt x="31979" y="37482"/>
                  <a:pt x="35046" y="35681"/>
                  <a:pt x="36834" y="32681"/>
                </a:cubicBezTo>
                <a:cubicBezTo>
                  <a:pt x="39092" y="28891"/>
                  <a:pt x="39764" y="23904"/>
                  <a:pt x="39558" y="19557"/>
                </a:cubicBezTo>
                <a:cubicBezTo>
                  <a:pt x="39352" y="15211"/>
                  <a:pt x="38052" y="10815"/>
                  <a:pt x="35598" y="7202"/>
                </a:cubicBezTo>
                <a:cubicBezTo>
                  <a:pt x="33095" y="3515"/>
                  <a:pt x="29349" y="834"/>
                  <a:pt x="24902" y="163"/>
                </a:cubicBezTo>
                <a:cubicBezTo>
                  <a:pt x="24162" y="51"/>
                  <a:pt x="23422" y="0"/>
                  <a:pt x="226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46139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27"/>
          <p:cNvSpPr txBox="1">
            <a:spLocks noGrp="1"/>
          </p:cNvSpPr>
          <p:nvPr>
            <p:ph type="title"/>
          </p:nvPr>
        </p:nvSpPr>
        <p:spPr>
          <a:xfrm>
            <a:off x="960000" y="7965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91" name="Google Shape;691;p27"/>
          <p:cNvSpPr txBox="1">
            <a:spLocks noGrp="1"/>
          </p:cNvSpPr>
          <p:nvPr>
            <p:ph type="subTitle" idx="1"/>
          </p:nvPr>
        </p:nvSpPr>
        <p:spPr>
          <a:xfrm>
            <a:off x="1779807" y="2984125"/>
            <a:ext cx="26336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2" name="Google Shape;692;p27"/>
          <p:cNvSpPr txBox="1">
            <a:spLocks noGrp="1"/>
          </p:cNvSpPr>
          <p:nvPr>
            <p:ph type="subTitle" idx="2"/>
          </p:nvPr>
        </p:nvSpPr>
        <p:spPr>
          <a:xfrm>
            <a:off x="4779200" y="2984125"/>
            <a:ext cx="26336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3" name="Google Shape;693;p27"/>
          <p:cNvSpPr txBox="1">
            <a:spLocks noGrp="1"/>
          </p:cNvSpPr>
          <p:nvPr>
            <p:ph type="subTitle" idx="3"/>
          </p:nvPr>
        </p:nvSpPr>
        <p:spPr>
          <a:xfrm>
            <a:off x="1779807" y="4932525"/>
            <a:ext cx="26336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4" name="Google Shape;694;p27"/>
          <p:cNvSpPr txBox="1">
            <a:spLocks noGrp="1"/>
          </p:cNvSpPr>
          <p:nvPr>
            <p:ph type="subTitle" idx="4"/>
          </p:nvPr>
        </p:nvSpPr>
        <p:spPr>
          <a:xfrm>
            <a:off x="4779200" y="4932525"/>
            <a:ext cx="26336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5" name="Google Shape;695;p27"/>
          <p:cNvSpPr txBox="1">
            <a:spLocks noGrp="1"/>
          </p:cNvSpPr>
          <p:nvPr>
            <p:ph type="subTitle" idx="5"/>
          </p:nvPr>
        </p:nvSpPr>
        <p:spPr>
          <a:xfrm>
            <a:off x="7778593" y="2984125"/>
            <a:ext cx="26336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6" name="Google Shape;696;p27"/>
          <p:cNvSpPr txBox="1">
            <a:spLocks noGrp="1"/>
          </p:cNvSpPr>
          <p:nvPr>
            <p:ph type="subTitle" idx="6"/>
          </p:nvPr>
        </p:nvSpPr>
        <p:spPr>
          <a:xfrm>
            <a:off x="7778593" y="4932525"/>
            <a:ext cx="26336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7" name="Google Shape;697;p27"/>
          <p:cNvSpPr txBox="1">
            <a:spLocks noGrp="1"/>
          </p:cNvSpPr>
          <p:nvPr>
            <p:ph type="subTitle" idx="7"/>
          </p:nvPr>
        </p:nvSpPr>
        <p:spPr>
          <a:xfrm>
            <a:off x="1777807" y="2584384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98" name="Google Shape;698;p27"/>
          <p:cNvSpPr txBox="1">
            <a:spLocks noGrp="1"/>
          </p:cNvSpPr>
          <p:nvPr>
            <p:ph type="subTitle" idx="8"/>
          </p:nvPr>
        </p:nvSpPr>
        <p:spPr>
          <a:xfrm>
            <a:off x="4777200" y="2584384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99" name="Google Shape;699;p27"/>
          <p:cNvSpPr txBox="1">
            <a:spLocks noGrp="1"/>
          </p:cNvSpPr>
          <p:nvPr>
            <p:ph type="subTitle" idx="9"/>
          </p:nvPr>
        </p:nvSpPr>
        <p:spPr>
          <a:xfrm>
            <a:off x="7776593" y="2584384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00" name="Google Shape;700;p27"/>
          <p:cNvSpPr txBox="1">
            <a:spLocks noGrp="1"/>
          </p:cNvSpPr>
          <p:nvPr>
            <p:ph type="subTitle" idx="13"/>
          </p:nvPr>
        </p:nvSpPr>
        <p:spPr>
          <a:xfrm>
            <a:off x="1777807" y="4531267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01" name="Google Shape;701;p27"/>
          <p:cNvSpPr txBox="1">
            <a:spLocks noGrp="1"/>
          </p:cNvSpPr>
          <p:nvPr>
            <p:ph type="subTitle" idx="14"/>
          </p:nvPr>
        </p:nvSpPr>
        <p:spPr>
          <a:xfrm>
            <a:off x="4777200" y="4531267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02" name="Google Shape;702;p27"/>
          <p:cNvSpPr txBox="1">
            <a:spLocks noGrp="1"/>
          </p:cNvSpPr>
          <p:nvPr>
            <p:ph type="subTitle" idx="15"/>
          </p:nvPr>
        </p:nvSpPr>
        <p:spPr>
          <a:xfrm>
            <a:off x="7776593" y="4531267"/>
            <a:ext cx="2637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highlight>
                  <a:schemeClr val="lt2"/>
                </a:highlight>
                <a:latin typeface="Arima"/>
                <a:ea typeface="Arima"/>
                <a:cs typeface="Arima"/>
                <a:sym typeface="Arim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03" name="Google Shape;703;p27"/>
          <p:cNvSpPr/>
          <p:nvPr/>
        </p:nvSpPr>
        <p:spPr>
          <a:xfrm rot="2231467">
            <a:off x="-1548745" y="-606308"/>
            <a:ext cx="2729832" cy="2343459"/>
          </a:xfrm>
          <a:custGeom>
            <a:avLst/>
            <a:gdLst/>
            <a:ahLst/>
            <a:cxnLst/>
            <a:rect l="l" t="t" r="r" b="b"/>
            <a:pathLst>
              <a:path w="47627" h="40886" extrusionOk="0">
                <a:moveTo>
                  <a:pt x="14573" y="0"/>
                </a:moveTo>
                <a:cubicBezTo>
                  <a:pt x="12780" y="0"/>
                  <a:pt x="10811" y="700"/>
                  <a:pt x="8732" y="2318"/>
                </a:cubicBezTo>
                <a:cubicBezTo>
                  <a:pt x="3169" y="7584"/>
                  <a:pt x="55" y="15771"/>
                  <a:pt x="1" y="23373"/>
                </a:cubicBezTo>
                <a:cubicBezTo>
                  <a:pt x="797" y="31565"/>
                  <a:pt x="4816" y="34746"/>
                  <a:pt x="10006" y="34746"/>
                </a:cubicBezTo>
                <a:cubicBezTo>
                  <a:pt x="13512" y="34746"/>
                  <a:pt x="17553" y="33295"/>
                  <a:pt x="21497" y="30957"/>
                </a:cubicBezTo>
                <a:cubicBezTo>
                  <a:pt x="22692" y="30247"/>
                  <a:pt x="23702" y="29945"/>
                  <a:pt x="24578" y="29945"/>
                </a:cubicBezTo>
                <a:cubicBezTo>
                  <a:pt x="28268" y="29945"/>
                  <a:pt x="29574" y="35303"/>
                  <a:pt x="32253" y="38087"/>
                </a:cubicBezTo>
                <a:cubicBezTo>
                  <a:pt x="33962" y="40048"/>
                  <a:pt x="36033" y="40886"/>
                  <a:pt x="38063" y="40886"/>
                </a:cubicBezTo>
                <a:cubicBezTo>
                  <a:pt x="42963" y="40886"/>
                  <a:pt x="47626" y="36004"/>
                  <a:pt x="46407" y="30271"/>
                </a:cubicBezTo>
                <a:cubicBezTo>
                  <a:pt x="45717" y="23483"/>
                  <a:pt x="36803" y="21867"/>
                  <a:pt x="37513" y="18002"/>
                </a:cubicBezTo>
                <a:cubicBezTo>
                  <a:pt x="38001" y="16187"/>
                  <a:pt x="39672" y="14706"/>
                  <a:pt x="40602" y="13111"/>
                </a:cubicBezTo>
                <a:cubicBezTo>
                  <a:pt x="42625" y="9637"/>
                  <a:pt x="42972" y="5005"/>
                  <a:pt x="39767" y="2092"/>
                </a:cubicBezTo>
                <a:cubicBezTo>
                  <a:pt x="38427" y="874"/>
                  <a:pt x="36858" y="350"/>
                  <a:pt x="35272" y="350"/>
                </a:cubicBezTo>
                <a:cubicBezTo>
                  <a:pt x="32936" y="350"/>
                  <a:pt x="30563" y="1487"/>
                  <a:pt x="28823" y="3218"/>
                </a:cubicBezTo>
                <a:cubicBezTo>
                  <a:pt x="28706" y="3323"/>
                  <a:pt x="28594" y="3435"/>
                  <a:pt x="28484" y="3550"/>
                </a:cubicBezTo>
                <a:cubicBezTo>
                  <a:pt x="27446" y="4632"/>
                  <a:pt x="26071" y="5168"/>
                  <a:pt x="24703" y="5168"/>
                </a:cubicBezTo>
                <a:cubicBezTo>
                  <a:pt x="23207" y="5168"/>
                  <a:pt x="21719" y="4527"/>
                  <a:pt x="20689" y="3254"/>
                </a:cubicBezTo>
                <a:cubicBezTo>
                  <a:pt x="19074" y="1262"/>
                  <a:pt x="16982" y="0"/>
                  <a:pt x="1457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4" name="Google Shape;704;p27"/>
          <p:cNvSpPr/>
          <p:nvPr/>
        </p:nvSpPr>
        <p:spPr>
          <a:xfrm rot="1533010">
            <a:off x="-937356" y="-280699"/>
            <a:ext cx="1974328" cy="1915408"/>
          </a:xfrm>
          <a:custGeom>
            <a:avLst/>
            <a:gdLst/>
            <a:ahLst/>
            <a:cxnLst/>
            <a:rect l="l" t="t" r="r" b="b"/>
            <a:pathLst>
              <a:path w="34447" h="33419" extrusionOk="0">
                <a:moveTo>
                  <a:pt x="10274" y="1"/>
                </a:moveTo>
                <a:cubicBezTo>
                  <a:pt x="10226" y="1"/>
                  <a:pt x="10178" y="16"/>
                  <a:pt x="10137" y="46"/>
                </a:cubicBezTo>
                <a:cubicBezTo>
                  <a:pt x="6271" y="2898"/>
                  <a:pt x="3394" y="6485"/>
                  <a:pt x="1819" y="10415"/>
                </a:cubicBezTo>
                <a:cubicBezTo>
                  <a:pt x="65" y="14796"/>
                  <a:pt x="0" y="19600"/>
                  <a:pt x="1640" y="23595"/>
                </a:cubicBezTo>
                <a:cubicBezTo>
                  <a:pt x="3569" y="28290"/>
                  <a:pt x="7914" y="31906"/>
                  <a:pt x="12978" y="33032"/>
                </a:cubicBezTo>
                <a:cubicBezTo>
                  <a:pt x="14139" y="33289"/>
                  <a:pt x="15325" y="33419"/>
                  <a:pt x="16515" y="33419"/>
                </a:cubicBezTo>
                <a:cubicBezTo>
                  <a:pt x="16523" y="33419"/>
                  <a:pt x="16530" y="33419"/>
                  <a:pt x="16538" y="33419"/>
                </a:cubicBezTo>
                <a:cubicBezTo>
                  <a:pt x="20409" y="33419"/>
                  <a:pt x="24285" y="32082"/>
                  <a:pt x="27389" y="29597"/>
                </a:cubicBezTo>
                <a:cubicBezTo>
                  <a:pt x="31306" y="26460"/>
                  <a:pt x="33859" y="21521"/>
                  <a:pt x="34217" y="16383"/>
                </a:cubicBezTo>
                <a:cubicBezTo>
                  <a:pt x="34446" y="13096"/>
                  <a:pt x="33809" y="9995"/>
                  <a:pt x="32372" y="7416"/>
                </a:cubicBezTo>
                <a:cubicBezTo>
                  <a:pt x="30792" y="4579"/>
                  <a:pt x="28238" y="2466"/>
                  <a:pt x="25364" y="1615"/>
                </a:cubicBezTo>
                <a:cubicBezTo>
                  <a:pt x="24355" y="1316"/>
                  <a:pt x="23285" y="1169"/>
                  <a:pt x="22191" y="1169"/>
                </a:cubicBezTo>
                <a:cubicBezTo>
                  <a:pt x="20026" y="1169"/>
                  <a:pt x="17762" y="1745"/>
                  <a:pt x="15667" y="2864"/>
                </a:cubicBezTo>
                <a:cubicBezTo>
                  <a:pt x="13047" y="4263"/>
                  <a:pt x="10605" y="6514"/>
                  <a:pt x="8414" y="9553"/>
                </a:cubicBezTo>
                <a:cubicBezTo>
                  <a:pt x="6841" y="11728"/>
                  <a:pt x="5784" y="13761"/>
                  <a:pt x="5180" y="15762"/>
                </a:cubicBezTo>
                <a:cubicBezTo>
                  <a:pt x="4444" y="18206"/>
                  <a:pt x="4395" y="20624"/>
                  <a:pt x="5037" y="22752"/>
                </a:cubicBezTo>
                <a:cubicBezTo>
                  <a:pt x="6054" y="26115"/>
                  <a:pt x="8893" y="28860"/>
                  <a:pt x="12450" y="29915"/>
                </a:cubicBezTo>
                <a:cubicBezTo>
                  <a:pt x="13545" y="30240"/>
                  <a:pt x="14705" y="30400"/>
                  <a:pt x="15881" y="30400"/>
                </a:cubicBezTo>
                <a:cubicBezTo>
                  <a:pt x="18232" y="30400"/>
                  <a:pt x="20650" y="29763"/>
                  <a:pt x="22766" y="28539"/>
                </a:cubicBezTo>
                <a:cubicBezTo>
                  <a:pt x="25708" y="26834"/>
                  <a:pt x="28143" y="24018"/>
                  <a:pt x="29617" y="20609"/>
                </a:cubicBezTo>
                <a:cubicBezTo>
                  <a:pt x="31024" y="17357"/>
                  <a:pt x="31642" y="12683"/>
                  <a:pt x="29155" y="9312"/>
                </a:cubicBezTo>
                <a:cubicBezTo>
                  <a:pt x="27527" y="7107"/>
                  <a:pt x="24685" y="5865"/>
                  <a:pt x="21747" y="5865"/>
                </a:cubicBezTo>
                <a:cubicBezTo>
                  <a:pt x="20505" y="5865"/>
                  <a:pt x="19247" y="6086"/>
                  <a:pt x="18055" y="6550"/>
                </a:cubicBezTo>
                <a:cubicBezTo>
                  <a:pt x="14528" y="7923"/>
                  <a:pt x="11640" y="11123"/>
                  <a:pt x="10132" y="15324"/>
                </a:cubicBezTo>
                <a:cubicBezTo>
                  <a:pt x="9461" y="17196"/>
                  <a:pt x="9191" y="18868"/>
                  <a:pt x="9308" y="20441"/>
                </a:cubicBezTo>
                <a:cubicBezTo>
                  <a:pt x="9446" y="22332"/>
                  <a:pt x="10175" y="24021"/>
                  <a:pt x="11357" y="25193"/>
                </a:cubicBezTo>
                <a:cubicBezTo>
                  <a:pt x="12604" y="26431"/>
                  <a:pt x="14446" y="27099"/>
                  <a:pt x="16373" y="27099"/>
                </a:cubicBezTo>
                <a:cubicBezTo>
                  <a:pt x="17256" y="27099"/>
                  <a:pt x="18157" y="26959"/>
                  <a:pt x="19026" y="26669"/>
                </a:cubicBezTo>
                <a:cubicBezTo>
                  <a:pt x="21330" y="25902"/>
                  <a:pt x="23436" y="24235"/>
                  <a:pt x="25280" y="21714"/>
                </a:cubicBezTo>
                <a:cubicBezTo>
                  <a:pt x="26823" y="19604"/>
                  <a:pt x="27682" y="17538"/>
                  <a:pt x="27832" y="15575"/>
                </a:cubicBezTo>
                <a:cubicBezTo>
                  <a:pt x="28018" y="13134"/>
                  <a:pt x="27007" y="10775"/>
                  <a:pt x="25254" y="9564"/>
                </a:cubicBezTo>
                <a:cubicBezTo>
                  <a:pt x="24318" y="8917"/>
                  <a:pt x="23152" y="8596"/>
                  <a:pt x="21937" y="8596"/>
                </a:cubicBezTo>
                <a:cubicBezTo>
                  <a:pt x="20604" y="8596"/>
                  <a:pt x="19213" y="8983"/>
                  <a:pt x="18008" y="9752"/>
                </a:cubicBezTo>
                <a:cubicBezTo>
                  <a:pt x="16120" y="10956"/>
                  <a:pt x="14620" y="12958"/>
                  <a:pt x="13552" y="15703"/>
                </a:cubicBezTo>
                <a:cubicBezTo>
                  <a:pt x="12879" y="17434"/>
                  <a:pt x="12642" y="18833"/>
                  <a:pt x="12805" y="20109"/>
                </a:cubicBezTo>
                <a:cubicBezTo>
                  <a:pt x="13019" y="21778"/>
                  <a:pt x="14021" y="23198"/>
                  <a:pt x="15359" y="23728"/>
                </a:cubicBezTo>
                <a:cubicBezTo>
                  <a:pt x="15786" y="23898"/>
                  <a:pt x="16249" y="23981"/>
                  <a:pt x="16726" y="23981"/>
                </a:cubicBezTo>
                <a:cubicBezTo>
                  <a:pt x="17585" y="23981"/>
                  <a:pt x="18490" y="23710"/>
                  <a:pt x="19311" y="23185"/>
                </a:cubicBezTo>
                <a:cubicBezTo>
                  <a:pt x="20544" y="22398"/>
                  <a:pt x="21408" y="21203"/>
                  <a:pt x="22022" y="20250"/>
                </a:cubicBezTo>
                <a:cubicBezTo>
                  <a:pt x="22665" y="19251"/>
                  <a:pt x="23401" y="17920"/>
                  <a:pt x="23380" y="16480"/>
                </a:cubicBezTo>
                <a:cubicBezTo>
                  <a:pt x="23358" y="15119"/>
                  <a:pt x="22458" y="13590"/>
                  <a:pt x="20988" y="13387"/>
                </a:cubicBezTo>
                <a:cubicBezTo>
                  <a:pt x="20871" y="13371"/>
                  <a:pt x="20756" y="13363"/>
                  <a:pt x="20642" y="13363"/>
                </a:cubicBezTo>
                <a:cubicBezTo>
                  <a:pt x="19528" y="13363"/>
                  <a:pt x="18546" y="14103"/>
                  <a:pt x="17797" y="14771"/>
                </a:cubicBezTo>
                <a:cubicBezTo>
                  <a:pt x="16862" y="15604"/>
                  <a:pt x="15759" y="16750"/>
                  <a:pt x="15527" y="18221"/>
                </a:cubicBezTo>
                <a:cubicBezTo>
                  <a:pt x="15397" y="19047"/>
                  <a:pt x="15654" y="19964"/>
                  <a:pt x="16195" y="20613"/>
                </a:cubicBezTo>
                <a:cubicBezTo>
                  <a:pt x="16625" y="21126"/>
                  <a:pt x="17191" y="21416"/>
                  <a:pt x="17792" y="21429"/>
                </a:cubicBezTo>
                <a:cubicBezTo>
                  <a:pt x="17801" y="21429"/>
                  <a:pt x="17809" y="21429"/>
                  <a:pt x="17818" y="21429"/>
                </a:cubicBezTo>
                <a:cubicBezTo>
                  <a:pt x="18649" y="21429"/>
                  <a:pt x="19494" y="20886"/>
                  <a:pt x="19864" y="20081"/>
                </a:cubicBezTo>
                <a:cubicBezTo>
                  <a:pt x="20208" y="19337"/>
                  <a:pt x="20164" y="18391"/>
                  <a:pt x="19750" y="17611"/>
                </a:cubicBezTo>
                <a:cubicBezTo>
                  <a:pt x="19709" y="17533"/>
                  <a:pt x="19629" y="17488"/>
                  <a:pt x="19547" y="17488"/>
                </a:cubicBezTo>
                <a:cubicBezTo>
                  <a:pt x="19511" y="17488"/>
                  <a:pt x="19475" y="17497"/>
                  <a:pt x="19441" y="17515"/>
                </a:cubicBezTo>
                <a:cubicBezTo>
                  <a:pt x="19329" y="17574"/>
                  <a:pt x="19286" y="17714"/>
                  <a:pt x="19346" y="17824"/>
                </a:cubicBezTo>
                <a:cubicBezTo>
                  <a:pt x="19693" y="18481"/>
                  <a:pt x="19732" y="19273"/>
                  <a:pt x="19449" y="19890"/>
                </a:cubicBezTo>
                <a:cubicBezTo>
                  <a:pt x="19153" y="20531"/>
                  <a:pt x="18489" y="20972"/>
                  <a:pt x="17834" y="20972"/>
                </a:cubicBezTo>
                <a:cubicBezTo>
                  <a:pt x="17823" y="20972"/>
                  <a:pt x="17813" y="20972"/>
                  <a:pt x="17802" y="20971"/>
                </a:cubicBezTo>
                <a:cubicBezTo>
                  <a:pt x="17203" y="20958"/>
                  <a:pt x="16788" y="20609"/>
                  <a:pt x="16546" y="20320"/>
                </a:cubicBezTo>
                <a:cubicBezTo>
                  <a:pt x="16093" y="19776"/>
                  <a:pt x="15870" y="18982"/>
                  <a:pt x="15978" y="18294"/>
                </a:cubicBezTo>
                <a:cubicBezTo>
                  <a:pt x="16187" y="16964"/>
                  <a:pt x="17222" y="15894"/>
                  <a:pt x="18101" y="15112"/>
                </a:cubicBezTo>
                <a:cubicBezTo>
                  <a:pt x="18788" y="14500"/>
                  <a:pt x="19684" y="13821"/>
                  <a:pt x="20648" y="13821"/>
                </a:cubicBezTo>
                <a:cubicBezTo>
                  <a:pt x="20740" y="13821"/>
                  <a:pt x="20832" y="13827"/>
                  <a:pt x="20924" y="13840"/>
                </a:cubicBezTo>
                <a:cubicBezTo>
                  <a:pt x="22134" y="14008"/>
                  <a:pt x="22902" y="15344"/>
                  <a:pt x="22920" y="16486"/>
                </a:cubicBezTo>
                <a:cubicBezTo>
                  <a:pt x="22942" y="17803"/>
                  <a:pt x="22244" y="19057"/>
                  <a:pt x="21635" y="20004"/>
                </a:cubicBezTo>
                <a:cubicBezTo>
                  <a:pt x="21046" y="20917"/>
                  <a:pt x="20221" y="22061"/>
                  <a:pt x="19064" y="22800"/>
                </a:cubicBezTo>
                <a:cubicBezTo>
                  <a:pt x="18315" y="23278"/>
                  <a:pt x="17497" y="23525"/>
                  <a:pt x="16725" y="23525"/>
                </a:cubicBezTo>
                <a:cubicBezTo>
                  <a:pt x="16305" y="23525"/>
                  <a:pt x="15899" y="23452"/>
                  <a:pt x="15526" y="23304"/>
                </a:cubicBezTo>
                <a:cubicBezTo>
                  <a:pt x="14339" y="22833"/>
                  <a:pt x="13449" y="21557"/>
                  <a:pt x="13256" y="20051"/>
                </a:cubicBezTo>
                <a:cubicBezTo>
                  <a:pt x="13103" y="18855"/>
                  <a:pt x="13332" y="17527"/>
                  <a:pt x="13977" y="15869"/>
                </a:cubicBezTo>
                <a:cubicBezTo>
                  <a:pt x="15009" y="13216"/>
                  <a:pt x="16446" y="11289"/>
                  <a:pt x="18251" y="10138"/>
                </a:cubicBezTo>
                <a:cubicBezTo>
                  <a:pt x="19384" y="9416"/>
                  <a:pt x="20689" y="9051"/>
                  <a:pt x="21935" y="9051"/>
                </a:cubicBezTo>
                <a:cubicBezTo>
                  <a:pt x="23056" y="9051"/>
                  <a:pt x="24131" y="9346"/>
                  <a:pt x="24991" y="9941"/>
                </a:cubicBezTo>
                <a:cubicBezTo>
                  <a:pt x="26612" y="11060"/>
                  <a:pt x="27547" y="13259"/>
                  <a:pt x="27372" y="15540"/>
                </a:cubicBezTo>
                <a:cubicBezTo>
                  <a:pt x="27229" y="17418"/>
                  <a:pt x="26400" y="19405"/>
                  <a:pt x="24907" y="21444"/>
                </a:cubicBezTo>
                <a:cubicBezTo>
                  <a:pt x="23120" y="23888"/>
                  <a:pt x="21092" y="25501"/>
                  <a:pt x="18878" y="26236"/>
                </a:cubicBezTo>
                <a:cubicBezTo>
                  <a:pt x="18053" y="26511"/>
                  <a:pt x="17200" y="26643"/>
                  <a:pt x="16364" y="26643"/>
                </a:cubicBezTo>
                <a:cubicBezTo>
                  <a:pt x="14558" y="26643"/>
                  <a:pt x="12837" y="26023"/>
                  <a:pt x="11676" y="24870"/>
                </a:cubicBezTo>
                <a:cubicBezTo>
                  <a:pt x="10572" y="23774"/>
                  <a:pt x="9892" y="22189"/>
                  <a:pt x="9760" y="20407"/>
                </a:cubicBezTo>
                <a:cubicBezTo>
                  <a:pt x="9648" y="18901"/>
                  <a:pt x="9910" y="17288"/>
                  <a:pt x="10560" y="15479"/>
                </a:cubicBezTo>
                <a:cubicBezTo>
                  <a:pt x="12022" y="11401"/>
                  <a:pt x="14813" y="8302"/>
                  <a:pt x="18218" y="6977"/>
                </a:cubicBezTo>
                <a:cubicBezTo>
                  <a:pt x="19359" y="6533"/>
                  <a:pt x="20563" y="6321"/>
                  <a:pt x="21750" y="6321"/>
                </a:cubicBezTo>
                <a:cubicBezTo>
                  <a:pt x="24543" y="6321"/>
                  <a:pt x="27241" y="7496"/>
                  <a:pt x="28783" y="9585"/>
                </a:cubicBezTo>
                <a:cubicBezTo>
                  <a:pt x="31154" y="12798"/>
                  <a:pt x="30550" y="17291"/>
                  <a:pt x="29194" y="20427"/>
                </a:cubicBezTo>
                <a:cubicBezTo>
                  <a:pt x="27757" y="23746"/>
                  <a:pt x="25392" y="26487"/>
                  <a:pt x="22532" y="28142"/>
                </a:cubicBezTo>
                <a:cubicBezTo>
                  <a:pt x="20487" y="29326"/>
                  <a:pt x="18149" y="29942"/>
                  <a:pt x="15879" y="29942"/>
                </a:cubicBezTo>
                <a:cubicBezTo>
                  <a:pt x="14746" y="29942"/>
                  <a:pt x="13629" y="29788"/>
                  <a:pt x="12575" y="29475"/>
                </a:cubicBezTo>
                <a:cubicBezTo>
                  <a:pt x="9217" y="28480"/>
                  <a:pt x="6429" y="25787"/>
                  <a:pt x="5471" y="22619"/>
                </a:cubicBezTo>
                <a:cubicBezTo>
                  <a:pt x="4854" y="20576"/>
                  <a:pt x="4903" y="18251"/>
                  <a:pt x="5614" y="15894"/>
                </a:cubicBezTo>
                <a:cubicBezTo>
                  <a:pt x="6202" y="13940"/>
                  <a:pt x="7237" y="11954"/>
                  <a:pt x="8781" y="9819"/>
                </a:cubicBezTo>
                <a:cubicBezTo>
                  <a:pt x="10935" y="6839"/>
                  <a:pt x="13325" y="4633"/>
                  <a:pt x="15883" y="3267"/>
                </a:cubicBezTo>
                <a:cubicBezTo>
                  <a:pt x="17913" y="2184"/>
                  <a:pt x="20101" y="1625"/>
                  <a:pt x="22191" y="1625"/>
                </a:cubicBezTo>
                <a:cubicBezTo>
                  <a:pt x="23242" y="1625"/>
                  <a:pt x="24267" y="1766"/>
                  <a:pt x="25234" y="2052"/>
                </a:cubicBezTo>
                <a:cubicBezTo>
                  <a:pt x="27994" y="2870"/>
                  <a:pt x="30450" y="4905"/>
                  <a:pt x="31972" y="7638"/>
                </a:cubicBezTo>
                <a:cubicBezTo>
                  <a:pt x="33366" y="10140"/>
                  <a:pt x="33984" y="13152"/>
                  <a:pt x="33761" y="16351"/>
                </a:cubicBezTo>
                <a:cubicBezTo>
                  <a:pt x="33411" y="21363"/>
                  <a:pt x="30922" y="26180"/>
                  <a:pt x="27104" y="29240"/>
                </a:cubicBezTo>
                <a:cubicBezTo>
                  <a:pt x="24082" y="31661"/>
                  <a:pt x="20307" y="32961"/>
                  <a:pt x="16540" y="32961"/>
                </a:cubicBezTo>
                <a:cubicBezTo>
                  <a:pt x="15378" y="32961"/>
                  <a:pt x="14216" y="32838"/>
                  <a:pt x="13077" y="32584"/>
                </a:cubicBezTo>
                <a:cubicBezTo>
                  <a:pt x="8157" y="31492"/>
                  <a:pt x="3937" y="27979"/>
                  <a:pt x="2064" y="23420"/>
                </a:cubicBezTo>
                <a:cubicBezTo>
                  <a:pt x="468" y="19535"/>
                  <a:pt x="534" y="14855"/>
                  <a:pt x="2245" y="10584"/>
                </a:cubicBezTo>
                <a:cubicBezTo>
                  <a:pt x="3788" y="6733"/>
                  <a:pt x="6612" y="3216"/>
                  <a:pt x="10410" y="415"/>
                </a:cubicBezTo>
                <a:cubicBezTo>
                  <a:pt x="10511" y="339"/>
                  <a:pt x="10534" y="196"/>
                  <a:pt x="10458" y="94"/>
                </a:cubicBezTo>
                <a:cubicBezTo>
                  <a:pt x="10413" y="33"/>
                  <a:pt x="10344" y="1"/>
                  <a:pt x="1027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5" name="Google Shape;705;p27"/>
          <p:cNvSpPr/>
          <p:nvPr/>
        </p:nvSpPr>
        <p:spPr>
          <a:xfrm rot="266302">
            <a:off x="10805612" y="-249700"/>
            <a:ext cx="1849587" cy="1630280"/>
          </a:xfrm>
          <a:custGeom>
            <a:avLst/>
            <a:gdLst/>
            <a:ahLst/>
            <a:cxnLst/>
            <a:rect l="l" t="t" r="r" b="b"/>
            <a:pathLst>
              <a:path w="32310" h="28479" extrusionOk="0">
                <a:moveTo>
                  <a:pt x="10605" y="1"/>
                </a:moveTo>
                <a:cubicBezTo>
                  <a:pt x="7930" y="1"/>
                  <a:pt x="5207" y="589"/>
                  <a:pt x="3154" y="2265"/>
                </a:cubicBezTo>
                <a:cubicBezTo>
                  <a:pt x="1164" y="3886"/>
                  <a:pt x="0" y="6468"/>
                  <a:pt x="101" y="9032"/>
                </a:cubicBezTo>
                <a:cubicBezTo>
                  <a:pt x="200" y="11598"/>
                  <a:pt x="1566" y="14080"/>
                  <a:pt x="3674" y="15543"/>
                </a:cubicBezTo>
                <a:cubicBezTo>
                  <a:pt x="5483" y="16794"/>
                  <a:pt x="7695" y="17276"/>
                  <a:pt x="9752" y="18057"/>
                </a:cubicBezTo>
                <a:cubicBezTo>
                  <a:pt x="10917" y="18498"/>
                  <a:pt x="12041" y="19042"/>
                  <a:pt x="13111" y="19684"/>
                </a:cubicBezTo>
                <a:cubicBezTo>
                  <a:pt x="13737" y="20260"/>
                  <a:pt x="14318" y="20882"/>
                  <a:pt x="14848" y="21549"/>
                </a:cubicBezTo>
                <a:cubicBezTo>
                  <a:pt x="16479" y="23606"/>
                  <a:pt x="17687" y="26124"/>
                  <a:pt x="19922" y="27499"/>
                </a:cubicBezTo>
                <a:cubicBezTo>
                  <a:pt x="21009" y="28167"/>
                  <a:pt x="22263" y="28479"/>
                  <a:pt x="23531" y="28479"/>
                </a:cubicBezTo>
                <a:cubicBezTo>
                  <a:pt x="25400" y="28479"/>
                  <a:pt x="27299" y="27801"/>
                  <a:pt x="28738" y="26587"/>
                </a:cubicBezTo>
                <a:cubicBezTo>
                  <a:pt x="31156" y="24551"/>
                  <a:pt x="32310" y="21264"/>
                  <a:pt x="32165" y="18111"/>
                </a:cubicBezTo>
                <a:cubicBezTo>
                  <a:pt x="32018" y="14957"/>
                  <a:pt x="30684" y="11942"/>
                  <a:pt x="28831" y="9390"/>
                </a:cubicBezTo>
                <a:cubicBezTo>
                  <a:pt x="24876" y="3953"/>
                  <a:pt x="18411" y="421"/>
                  <a:pt x="11702" y="33"/>
                </a:cubicBezTo>
                <a:cubicBezTo>
                  <a:pt x="11339" y="12"/>
                  <a:pt x="10973" y="1"/>
                  <a:pt x="106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6" name="Google Shape;706;p27"/>
          <p:cNvSpPr/>
          <p:nvPr/>
        </p:nvSpPr>
        <p:spPr>
          <a:xfrm rot="-6469698">
            <a:off x="11405363" y="948151"/>
            <a:ext cx="2386763" cy="2103764"/>
          </a:xfrm>
          <a:custGeom>
            <a:avLst/>
            <a:gdLst/>
            <a:ahLst/>
            <a:cxnLst/>
            <a:rect l="l" t="t" r="r" b="b"/>
            <a:pathLst>
              <a:path w="32310" h="28479" extrusionOk="0">
                <a:moveTo>
                  <a:pt x="10605" y="1"/>
                </a:moveTo>
                <a:cubicBezTo>
                  <a:pt x="7930" y="1"/>
                  <a:pt x="5207" y="589"/>
                  <a:pt x="3154" y="2265"/>
                </a:cubicBezTo>
                <a:cubicBezTo>
                  <a:pt x="1164" y="3886"/>
                  <a:pt x="0" y="6468"/>
                  <a:pt x="101" y="9032"/>
                </a:cubicBezTo>
                <a:cubicBezTo>
                  <a:pt x="200" y="11598"/>
                  <a:pt x="1566" y="14080"/>
                  <a:pt x="3674" y="15543"/>
                </a:cubicBezTo>
                <a:cubicBezTo>
                  <a:pt x="5483" y="16794"/>
                  <a:pt x="7695" y="17276"/>
                  <a:pt x="9752" y="18057"/>
                </a:cubicBezTo>
                <a:cubicBezTo>
                  <a:pt x="10917" y="18498"/>
                  <a:pt x="12041" y="19042"/>
                  <a:pt x="13111" y="19684"/>
                </a:cubicBezTo>
                <a:cubicBezTo>
                  <a:pt x="13737" y="20260"/>
                  <a:pt x="14318" y="20882"/>
                  <a:pt x="14848" y="21549"/>
                </a:cubicBezTo>
                <a:cubicBezTo>
                  <a:pt x="16479" y="23606"/>
                  <a:pt x="17687" y="26124"/>
                  <a:pt x="19922" y="27499"/>
                </a:cubicBezTo>
                <a:cubicBezTo>
                  <a:pt x="21009" y="28167"/>
                  <a:pt x="22263" y="28479"/>
                  <a:pt x="23531" y="28479"/>
                </a:cubicBezTo>
                <a:cubicBezTo>
                  <a:pt x="25400" y="28479"/>
                  <a:pt x="27299" y="27801"/>
                  <a:pt x="28738" y="26587"/>
                </a:cubicBezTo>
                <a:cubicBezTo>
                  <a:pt x="31156" y="24551"/>
                  <a:pt x="32310" y="21264"/>
                  <a:pt x="32165" y="18111"/>
                </a:cubicBezTo>
                <a:cubicBezTo>
                  <a:pt x="32018" y="14957"/>
                  <a:pt x="30684" y="11942"/>
                  <a:pt x="28831" y="9390"/>
                </a:cubicBezTo>
                <a:cubicBezTo>
                  <a:pt x="24876" y="3953"/>
                  <a:pt x="18411" y="421"/>
                  <a:pt x="11702" y="33"/>
                </a:cubicBezTo>
                <a:cubicBezTo>
                  <a:pt x="11339" y="12"/>
                  <a:pt x="10973" y="1"/>
                  <a:pt x="1060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7" name="Google Shape;707;p27"/>
          <p:cNvSpPr/>
          <p:nvPr/>
        </p:nvSpPr>
        <p:spPr>
          <a:xfrm>
            <a:off x="11381967" y="1275967"/>
            <a:ext cx="518100" cy="427200"/>
          </a:xfrm>
          <a:custGeom>
            <a:avLst/>
            <a:gdLst/>
            <a:ahLst/>
            <a:cxnLst/>
            <a:rect l="l" t="t" r="r" b="b"/>
            <a:pathLst>
              <a:path w="15543" h="12816" extrusionOk="0">
                <a:moveTo>
                  <a:pt x="7710" y="0"/>
                </a:moveTo>
                <a:cubicBezTo>
                  <a:pt x="7084" y="0"/>
                  <a:pt x="6456" y="356"/>
                  <a:pt x="6268" y="1061"/>
                </a:cubicBezTo>
                <a:cubicBezTo>
                  <a:pt x="5880" y="2534"/>
                  <a:pt x="5728" y="4024"/>
                  <a:pt x="5648" y="5540"/>
                </a:cubicBezTo>
                <a:cubicBezTo>
                  <a:pt x="4441" y="5634"/>
                  <a:pt x="3237" y="5719"/>
                  <a:pt x="2027" y="5770"/>
                </a:cubicBezTo>
                <a:cubicBezTo>
                  <a:pt x="19" y="5856"/>
                  <a:pt x="1" y="8868"/>
                  <a:pt x="2027" y="8905"/>
                </a:cubicBezTo>
                <a:cubicBezTo>
                  <a:pt x="3169" y="8925"/>
                  <a:pt x="4310" y="8980"/>
                  <a:pt x="5450" y="9040"/>
                </a:cubicBezTo>
                <a:cubicBezTo>
                  <a:pt x="5432" y="9590"/>
                  <a:pt x="5429" y="10140"/>
                  <a:pt x="5457" y="10686"/>
                </a:cubicBezTo>
                <a:cubicBezTo>
                  <a:pt x="5530" y="12107"/>
                  <a:pt x="6589" y="12816"/>
                  <a:pt x="7652" y="12816"/>
                </a:cubicBezTo>
                <a:cubicBezTo>
                  <a:pt x="8716" y="12816"/>
                  <a:pt x="9784" y="12105"/>
                  <a:pt x="9869" y="10686"/>
                </a:cubicBezTo>
                <a:cubicBezTo>
                  <a:pt x="9896" y="10227"/>
                  <a:pt x="9901" y="9766"/>
                  <a:pt x="9894" y="9304"/>
                </a:cubicBezTo>
                <a:lnTo>
                  <a:pt x="9894" y="9304"/>
                </a:lnTo>
                <a:cubicBezTo>
                  <a:pt x="10365" y="9328"/>
                  <a:pt x="10836" y="9344"/>
                  <a:pt x="11303" y="9344"/>
                </a:cubicBezTo>
                <a:cubicBezTo>
                  <a:pt x="11834" y="9344"/>
                  <a:pt x="12359" y="9323"/>
                  <a:pt x="12873" y="9266"/>
                </a:cubicBezTo>
                <a:cubicBezTo>
                  <a:pt x="15487" y="8973"/>
                  <a:pt x="15543" y="5388"/>
                  <a:pt x="12873" y="5155"/>
                </a:cubicBezTo>
                <a:cubicBezTo>
                  <a:pt x="12490" y="5121"/>
                  <a:pt x="12101" y="5107"/>
                  <a:pt x="11709" y="5107"/>
                </a:cubicBezTo>
                <a:cubicBezTo>
                  <a:pt x="11047" y="5107"/>
                  <a:pt x="10375" y="5147"/>
                  <a:pt x="9706" y="5201"/>
                </a:cubicBezTo>
                <a:cubicBezTo>
                  <a:pt x="9631" y="3802"/>
                  <a:pt x="9484" y="2427"/>
                  <a:pt x="9135" y="1061"/>
                </a:cubicBezTo>
                <a:cubicBezTo>
                  <a:pt x="8954" y="352"/>
                  <a:pt x="8333" y="0"/>
                  <a:pt x="7710" y="0"/>
                </a:cubicBezTo>
                <a:close/>
              </a:path>
            </a:pathLst>
          </a:custGeom>
          <a:solidFill>
            <a:srgbClr val="1833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8" name="Google Shape;708;p27"/>
          <p:cNvSpPr/>
          <p:nvPr/>
        </p:nvSpPr>
        <p:spPr>
          <a:xfrm>
            <a:off x="11725601" y="1786433"/>
            <a:ext cx="518100" cy="427200"/>
          </a:xfrm>
          <a:custGeom>
            <a:avLst/>
            <a:gdLst/>
            <a:ahLst/>
            <a:cxnLst/>
            <a:rect l="l" t="t" r="r" b="b"/>
            <a:pathLst>
              <a:path w="15543" h="12816" extrusionOk="0">
                <a:moveTo>
                  <a:pt x="7710" y="0"/>
                </a:moveTo>
                <a:cubicBezTo>
                  <a:pt x="7084" y="0"/>
                  <a:pt x="6456" y="356"/>
                  <a:pt x="6268" y="1061"/>
                </a:cubicBezTo>
                <a:cubicBezTo>
                  <a:pt x="5880" y="2534"/>
                  <a:pt x="5728" y="4024"/>
                  <a:pt x="5648" y="5540"/>
                </a:cubicBezTo>
                <a:cubicBezTo>
                  <a:pt x="4441" y="5634"/>
                  <a:pt x="3237" y="5719"/>
                  <a:pt x="2027" y="5770"/>
                </a:cubicBezTo>
                <a:cubicBezTo>
                  <a:pt x="19" y="5856"/>
                  <a:pt x="1" y="8868"/>
                  <a:pt x="2027" y="8905"/>
                </a:cubicBezTo>
                <a:cubicBezTo>
                  <a:pt x="3169" y="8925"/>
                  <a:pt x="4310" y="8980"/>
                  <a:pt x="5450" y="9040"/>
                </a:cubicBezTo>
                <a:cubicBezTo>
                  <a:pt x="5432" y="9590"/>
                  <a:pt x="5429" y="10140"/>
                  <a:pt x="5457" y="10686"/>
                </a:cubicBezTo>
                <a:cubicBezTo>
                  <a:pt x="5530" y="12107"/>
                  <a:pt x="6589" y="12816"/>
                  <a:pt x="7652" y="12816"/>
                </a:cubicBezTo>
                <a:cubicBezTo>
                  <a:pt x="8716" y="12816"/>
                  <a:pt x="9784" y="12105"/>
                  <a:pt x="9869" y="10686"/>
                </a:cubicBezTo>
                <a:cubicBezTo>
                  <a:pt x="9896" y="10227"/>
                  <a:pt x="9901" y="9766"/>
                  <a:pt x="9894" y="9304"/>
                </a:cubicBezTo>
                <a:lnTo>
                  <a:pt x="9894" y="9304"/>
                </a:lnTo>
                <a:cubicBezTo>
                  <a:pt x="10365" y="9328"/>
                  <a:pt x="10836" y="9344"/>
                  <a:pt x="11303" y="9344"/>
                </a:cubicBezTo>
                <a:cubicBezTo>
                  <a:pt x="11834" y="9344"/>
                  <a:pt x="12359" y="9323"/>
                  <a:pt x="12873" y="9266"/>
                </a:cubicBezTo>
                <a:cubicBezTo>
                  <a:pt x="15487" y="8973"/>
                  <a:pt x="15543" y="5388"/>
                  <a:pt x="12873" y="5155"/>
                </a:cubicBezTo>
                <a:cubicBezTo>
                  <a:pt x="12490" y="5121"/>
                  <a:pt x="12101" y="5107"/>
                  <a:pt x="11709" y="5107"/>
                </a:cubicBezTo>
                <a:cubicBezTo>
                  <a:pt x="11047" y="5107"/>
                  <a:pt x="10375" y="5147"/>
                  <a:pt x="9706" y="5201"/>
                </a:cubicBezTo>
                <a:cubicBezTo>
                  <a:pt x="9631" y="3802"/>
                  <a:pt x="9484" y="2427"/>
                  <a:pt x="9135" y="1061"/>
                </a:cubicBezTo>
                <a:cubicBezTo>
                  <a:pt x="8954" y="352"/>
                  <a:pt x="8333" y="0"/>
                  <a:pt x="7710" y="0"/>
                </a:cubicBezTo>
                <a:close/>
              </a:path>
            </a:pathLst>
          </a:custGeom>
          <a:solidFill>
            <a:srgbClr val="1833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9" name="Google Shape;709;p27"/>
          <p:cNvSpPr/>
          <p:nvPr/>
        </p:nvSpPr>
        <p:spPr>
          <a:xfrm rot="154519">
            <a:off x="-2353767" y="3850378"/>
            <a:ext cx="4879797" cy="4092380"/>
          </a:xfrm>
          <a:custGeom>
            <a:avLst/>
            <a:gdLst/>
            <a:ahLst/>
            <a:cxnLst/>
            <a:rect l="l" t="t" r="r" b="b"/>
            <a:pathLst>
              <a:path w="58731" h="49254" extrusionOk="0">
                <a:moveTo>
                  <a:pt x="12133" y="1"/>
                </a:moveTo>
                <a:cubicBezTo>
                  <a:pt x="9006" y="1"/>
                  <a:pt x="5178" y="2380"/>
                  <a:pt x="3194" y="7558"/>
                </a:cubicBezTo>
                <a:cubicBezTo>
                  <a:pt x="1" y="15891"/>
                  <a:pt x="2577" y="25180"/>
                  <a:pt x="11103" y="25180"/>
                </a:cubicBezTo>
                <a:cubicBezTo>
                  <a:pt x="11771" y="25180"/>
                  <a:pt x="12475" y="25123"/>
                  <a:pt x="13215" y="25004"/>
                </a:cubicBezTo>
                <a:cubicBezTo>
                  <a:pt x="14174" y="24915"/>
                  <a:pt x="15201" y="24757"/>
                  <a:pt x="16206" y="24757"/>
                </a:cubicBezTo>
                <a:cubicBezTo>
                  <a:pt x="16841" y="24757"/>
                  <a:pt x="17468" y="24821"/>
                  <a:pt x="18062" y="25004"/>
                </a:cubicBezTo>
                <a:cubicBezTo>
                  <a:pt x="23100" y="27514"/>
                  <a:pt x="19102" y="35409"/>
                  <a:pt x="22794" y="39382"/>
                </a:cubicBezTo>
                <a:cubicBezTo>
                  <a:pt x="24323" y="41406"/>
                  <a:pt x="26441" y="42167"/>
                  <a:pt x="28683" y="42167"/>
                </a:cubicBezTo>
                <a:cubicBezTo>
                  <a:pt x="30006" y="42167"/>
                  <a:pt x="31372" y="41902"/>
                  <a:pt x="32685" y="41476"/>
                </a:cubicBezTo>
                <a:cubicBezTo>
                  <a:pt x="34909" y="40480"/>
                  <a:pt x="36475" y="40064"/>
                  <a:pt x="37629" y="40064"/>
                </a:cubicBezTo>
                <a:cubicBezTo>
                  <a:pt x="41694" y="40064"/>
                  <a:pt x="40645" y="45232"/>
                  <a:pt x="45204" y="48447"/>
                </a:cubicBezTo>
                <a:cubicBezTo>
                  <a:pt x="46178" y="49005"/>
                  <a:pt x="47209" y="49254"/>
                  <a:pt x="48232" y="49254"/>
                </a:cubicBezTo>
                <a:cubicBezTo>
                  <a:pt x="50752" y="49254"/>
                  <a:pt x="53222" y="47744"/>
                  <a:pt x="54661" y="45617"/>
                </a:cubicBezTo>
                <a:cubicBezTo>
                  <a:pt x="58731" y="39519"/>
                  <a:pt x="55554" y="30472"/>
                  <a:pt x="48793" y="27879"/>
                </a:cubicBezTo>
                <a:cubicBezTo>
                  <a:pt x="47734" y="27217"/>
                  <a:pt x="46480" y="26979"/>
                  <a:pt x="45137" y="26979"/>
                </a:cubicBezTo>
                <a:cubicBezTo>
                  <a:pt x="41766" y="26979"/>
                  <a:pt x="37841" y="28476"/>
                  <a:pt x="35077" y="28476"/>
                </a:cubicBezTo>
                <a:cubicBezTo>
                  <a:pt x="33034" y="28476"/>
                  <a:pt x="31625" y="27659"/>
                  <a:pt x="31540" y="24820"/>
                </a:cubicBezTo>
                <a:cubicBezTo>
                  <a:pt x="31440" y="21029"/>
                  <a:pt x="32992" y="17465"/>
                  <a:pt x="31349" y="13779"/>
                </a:cubicBezTo>
                <a:cubicBezTo>
                  <a:pt x="30074" y="10878"/>
                  <a:pt x="27613" y="9743"/>
                  <a:pt x="24956" y="9743"/>
                </a:cubicBezTo>
                <a:cubicBezTo>
                  <a:pt x="22450" y="9743"/>
                  <a:pt x="19768" y="10753"/>
                  <a:pt x="17741" y="12242"/>
                </a:cubicBezTo>
                <a:cubicBezTo>
                  <a:pt x="17258" y="12520"/>
                  <a:pt x="15763" y="13545"/>
                  <a:pt x="14825" y="13545"/>
                </a:cubicBezTo>
                <a:cubicBezTo>
                  <a:pt x="14492" y="13545"/>
                  <a:pt x="14230" y="13416"/>
                  <a:pt x="14107" y="13078"/>
                </a:cubicBezTo>
                <a:cubicBezTo>
                  <a:pt x="13651" y="11819"/>
                  <a:pt x="15939" y="9390"/>
                  <a:pt x="16433" y="8315"/>
                </a:cubicBezTo>
                <a:cubicBezTo>
                  <a:pt x="18238" y="2967"/>
                  <a:pt x="15623" y="1"/>
                  <a:pt x="121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0" name="Google Shape;710;p27"/>
          <p:cNvSpPr/>
          <p:nvPr/>
        </p:nvSpPr>
        <p:spPr>
          <a:xfrm rot="-834548">
            <a:off x="-1706649" y="5004484"/>
            <a:ext cx="3585569" cy="3144861"/>
          </a:xfrm>
          <a:custGeom>
            <a:avLst/>
            <a:gdLst/>
            <a:ahLst/>
            <a:cxnLst/>
            <a:rect l="l" t="t" r="r" b="b"/>
            <a:pathLst>
              <a:path w="43153" h="37849" extrusionOk="0">
                <a:moveTo>
                  <a:pt x="15997" y="455"/>
                </a:moveTo>
                <a:cubicBezTo>
                  <a:pt x="17584" y="455"/>
                  <a:pt x="19157" y="726"/>
                  <a:pt x="20631" y="1283"/>
                </a:cubicBezTo>
                <a:cubicBezTo>
                  <a:pt x="25322" y="3059"/>
                  <a:pt x="28617" y="7665"/>
                  <a:pt x="28647" y="12486"/>
                </a:cubicBezTo>
                <a:cubicBezTo>
                  <a:pt x="28652" y="13414"/>
                  <a:pt x="28541" y="14359"/>
                  <a:pt x="28434" y="15272"/>
                </a:cubicBezTo>
                <a:cubicBezTo>
                  <a:pt x="28327" y="16201"/>
                  <a:pt x="28215" y="17160"/>
                  <a:pt x="28220" y="18115"/>
                </a:cubicBezTo>
                <a:cubicBezTo>
                  <a:pt x="28232" y="20432"/>
                  <a:pt x="29048" y="22317"/>
                  <a:pt x="30460" y="23284"/>
                </a:cubicBezTo>
                <a:cubicBezTo>
                  <a:pt x="31536" y="24021"/>
                  <a:pt x="32803" y="24172"/>
                  <a:pt x="34096" y="24172"/>
                </a:cubicBezTo>
                <a:cubicBezTo>
                  <a:pt x="34548" y="24172"/>
                  <a:pt x="35003" y="24154"/>
                  <a:pt x="35454" y="24135"/>
                </a:cubicBezTo>
                <a:cubicBezTo>
                  <a:pt x="35901" y="24117"/>
                  <a:pt x="36353" y="24099"/>
                  <a:pt x="36801" y="24099"/>
                </a:cubicBezTo>
                <a:cubicBezTo>
                  <a:pt x="37888" y="24099"/>
                  <a:pt x="38954" y="24207"/>
                  <a:pt x="39878" y="24688"/>
                </a:cubicBezTo>
                <a:cubicBezTo>
                  <a:pt x="41920" y="25752"/>
                  <a:pt x="42610" y="28304"/>
                  <a:pt x="42235" y="30278"/>
                </a:cubicBezTo>
                <a:cubicBezTo>
                  <a:pt x="41780" y="32681"/>
                  <a:pt x="40039" y="34555"/>
                  <a:pt x="38657" y="35704"/>
                </a:cubicBezTo>
                <a:cubicBezTo>
                  <a:pt x="38096" y="36170"/>
                  <a:pt x="36462" y="37396"/>
                  <a:pt x="34793" y="37396"/>
                </a:cubicBezTo>
                <a:cubicBezTo>
                  <a:pt x="34300" y="37396"/>
                  <a:pt x="33803" y="37289"/>
                  <a:pt x="33331" y="37024"/>
                </a:cubicBezTo>
                <a:cubicBezTo>
                  <a:pt x="32063" y="36311"/>
                  <a:pt x="31575" y="34730"/>
                  <a:pt x="31387" y="33528"/>
                </a:cubicBezTo>
                <a:cubicBezTo>
                  <a:pt x="31318" y="33085"/>
                  <a:pt x="31272" y="32626"/>
                  <a:pt x="31226" y="32183"/>
                </a:cubicBezTo>
                <a:cubicBezTo>
                  <a:pt x="31125" y="31191"/>
                  <a:pt x="31022" y="30166"/>
                  <a:pt x="30659" y="29208"/>
                </a:cubicBezTo>
                <a:cubicBezTo>
                  <a:pt x="29613" y="26463"/>
                  <a:pt x="26798" y="25083"/>
                  <a:pt x="24514" y="24710"/>
                </a:cubicBezTo>
                <a:cubicBezTo>
                  <a:pt x="23884" y="24608"/>
                  <a:pt x="23244" y="24556"/>
                  <a:pt x="22604" y="24556"/>
                </a:cubicBezTo>
                <a:cubicBezTo>
                  <a:pt x="22584" y="24556"/>
                  <a:pt x="22564" y="24557"/>
                  <a:pt x="22544" y="24557"/>
                </a:cubicBezTo>
                <a:cubicBezTo>
                  <a:pt x="20523" y="24557"/>
                  <a:pt x="18538" y="24996"/>
                  <a:pt x="16772" y="25436"/>
                </a:cubicBezTo>
                <a:cubicBezTo>
                  <a:pt x="16435" y="25519"/>
                  <a:pt x="16097" y="25605"/>
                  <a:pt x="15758" y="25692"/>
                </a:cubicBezTo>
                <a:cubicBezTo>
                  <a:pt x="13633" y="26232"/>
                  <a:pt x="11436" y="26792"/>
                  <a:pt x="9231" y="26816"/>
                </a:cubicBezTo>
                <a:cubicBezTo>
                  <a:pt x="9188" y="26817"/>
                  <a:pt x="9145" y="26817"/>
                  <a:pt x="9103" y="26817"/>
                </a:cubicBezTo>
                <a:cubicBezTo>
                  <a:pt x="6293" y="26817"/>
                  <a:pt x="3868" y="25858"/>
                  <a:pt x="2424" y="24173"/>
                </a:cubicBezTo>
                <a:cubicBezTo>
                  <a:pt x="636" y="22088"/>
                  <a:pt x="458" y="19094"/>
                  <a:pt x="626" y="16950"/>
                </a:cubicBezTo>
                <a:cubicBezTo>
                  <a:pt x="742" y="15490"/>
                  <a:pt x="1010" y="14046"/>
                  <a:pt x="1428" y="12642"/>
                </a:cubicBezTo>
                <a:cubicBezTo>
                  <a:pt x="2259" y="9069"/>
                  <a:pt x="4180" y="5904"/>
                  <a:pt x="6833" y="3732"/>
                </a:cubicBezTo>
                <a:cubicBezTo>
                  <a:pt x="9446" y="1591"/>
                  <a:pt x="12748" y="455"/>
                  <a:pt x="15997" y="455"/>
                </a:cubicBezTo>
                <a:close/>
                <a:moveTo>
                  <a:pt x="15999" y="1"/>
                </a:moveTo>
                <a:cubicBezTo>
                  <a:pt x="12646" y="1"/>
                  <a:pt x="9240" y="1173"/>
                  <a:pt x="6546" y="3380"/>
                </a:cubicBezTo>
                <a:cubicBezTo>
                  <a:pt x="3814" y="5616"/>
                  <a:pt x="1839" y="8868"/>
                  <a:pt x="990" y="12526"/>
                </a:cubicBezTo>
                <a:cubicBezTo>
                  <a:pt x="564" y="13956"/>
                  <a:pt x="291" y="15427"/>
                  <a:pt x="174" y="16913"/>
                </a:cubicBezTo>
                <a:cubicBezTo>
                  <a:pt x="1" y="19143"/>
                  <a:pt x="190" y="22264"/>
                  <a:pt x="2080" y="24468"/>
                </a:cubicBezTo>
                <a:cubicBezTo>
                  <a:pt x="3611" y="26250"/>
                  <a:pt x="6164" y="27268"/>
                  <a:pt x="9096" y="27268"/>
                </a:cubicBezTo>
                <a:cubicBezTo>
                  <a:pt x="9142" y="27268"/>
                  <a:pt x="9189" y="27268"/>
                  <a:pt x="9236" y="27267"/>
                </a:cubicBezTo>
                <a:cubicBezTo>
                  <a:pt x="11494" y="27244"/>
                  <a:pt x="13719" y="26678"/>
                  <a:pt x="15870" y="26130"/>
                </a:cubicBezTo>
                <a:cubicBezTo>
                  <a:pt x="16207" y="26044"/>
                  <a:pt x="16545" y="25959"/>
                  <a:pt x="16881" y="25875"/>
                </a:cubicBezTo>
                <a:cubicBezTo>
                  <a:pt x="18620" y="25442"/>
                  <a:pt x="20574" y="25009"/>
                  <a:pt x="22548" y="25009"/>
                </a:cubicBezTo>
                <a:cubicBezTo>
                  <a:pt x="23179" y="25009"/>
                  <a:pt x="23812" y="25053"/>
                  <a:pt x="24442" y="25156"/>
                </a:cubicBezTo>
                <a:cubicBezTo>
                  <a:pt x="26601" y="25511"/>
                  <a:pt x="29257" y="26803"/>
                  <a:pt x="30235" y="29369"/>
                </a:cubicBezTo>
                <a:cubicBezTo>
                  <a:pt x="30577" y="30271"/>
                  <a:pt x="30678" y="31267"/>
                  <a:pt x="30775" y="32230"/>
                </a:cubicBezTo>
                <a:cubicBezTo>
                  <a:pt x="30821" y="32679"/>
                  <a:pt x="30867" y="33143"/>
                  <a:pt x="30939" y="33599"/>
                </a:cubicBezTo>
                <a:cubicBezTo>
                  <a:pt x="31142" y="34899"/>
                  <a:pt x="31683" y="36617"/>
                  <a:pt x="33108" y="37419"/>
                </a:cubicBezTo>
                <a:cubicBezTo>
                  <a:pt x="33655" y="37725"/>
                  <a:pt x="34224" y="37848"/>
                  <a:pt x="34786" y="37848"/>
                </a:cubicBezTo>
                <a:cubicBezTo>
                  <a:pt x="36609" y="37848"/>
                  <a:pt x="38349" y="36550"/>
                  <a:pt x="38946" y="36051"/>
                </a:cubicBezTo>
                <a:cubicBezTo>
                  <a:pt x="40385" y="34855"/>
                  <a:pt x="42200" y="32896"/>
                  <a:pt x="42679" y="30362"/>
                </a:cubicBezTo>
                <a:cubicBezTo>
                  <a:pt x="43153" y="27868"/>
                  <a:pt x="42062" y="25314"/>
                  <a:pt x="40087" y="24285"/>
                </a:cubicBezTo>
                <a:cubicBezTo>
                  <a:pt x="39077" y="23760"/>
                  <a:pt x="37947" y="23644"/>
                  <a:pt x="36803" y="23644"/>
                </a:cubicBezTo>
                <a:cubicBezTo>
                  <a:pt x="36347" y="23644"/>
                  <a:pt x="35888" y="23663"/>
                  <a:pt x="35434" y="23681"/>
                </a:cubicBezTo>
                <a:cubicBezTo>
                  <a:pt x="34971" y="23700"/>
                  <a:pt x="34516" y="23718"/>
                  <a:pt x="34071" y="23718"/>
                </a:cubicBezTo>
                <a:cubicBezTo>
                  <a:pt x="32839" y="23718"/>
                  <a:pt x="31692" y="23577"/>
                  <a:pt x="30717" y="22909"/>
                </a:cubicBezTo>
                <a:cubicBezTo>
                  <a:pt x="28887" y="21657"/>
                  <a:pt x="28678" y="19137"/>
                  <a:pt x="28673" y="18112"/>
                </a:cubicBezTo>
                <a:cubicBezTo>
                  <a:pt x="28670" y="17183"/>
                  <a:pt x="28778" y="16239"/>
                  <a:pt x="28885" y="15325"/>
                </a:cubicBezTo>
                <a:cubicBezTo>
                  <a:pt x="28992" y="14397"/>
                  <a:pt x="29104" y="13439"/>
                  <a:pt x="29099" y="12483"/>
                </a:cubicBezTo>
                <a:cubicBezTo>
                  <a:pt x="29070" y="7479"/>
                  <a:pt x="25653" y="2698"/>
                  <a:pt x="20791" y="858"/>
                </a:cubicBezTo>
                <a:cubicBezTo>
                  <a:pt x="19266" y="281"/>
                  <a:pt x="17639" y="1"/>
                  <a:pt x="1599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11" name="Google Shape;711;p27"/>
          <p:cNvGrpSpPr/>
          <p:nvPr/>
        </p:nvGrpSpPr>
        <p:grpSpPr>
          <a:xfrm>
            <a:off x="-301770" y="3232008"/>
            <a:ext cx="1201585" cy="1405464"/>
            <a:chOff x="5689850" y="4665600"/>
            <a:chExt cx="563067" cy="658605"/>
          </a:xfrm>
        </p:grpSpPr>
        <p:sp>
          <p:nvSpPr>
            <p:cNvPr id="712" name="Google Shape;712;p27"/>
            <p:cNvSpPr/>
            <p:nvPr/>
          </p:nvSpPr>
          <p:spPr>
            <a:xfrm>
              <a:off x="6009766" y="5133230"/>
              <a:ext cx="151500" cy="190975"/>
            </a:xfrm>
            <a:custGeom>
              <a:avLst/>
              <a:gdLst/>
              <a:ahLst/>
              <a:cxnLst/>
              <a:rect l="l" t="t" r="r" b="b"/>
              <a:pathLst>
                <a:path w="6060" h="7639" extrusionOk="0">
                  <a:moveTo>
                    <a:pt x="1803" y="1"/>
                  </a:moveTo>
                  <a:cubicBezTo>
                    <a:pt x="1501" y="1"/>
                    <a:pt x="1199" y="76"/>
                    <a:pt x="937" y="228"/>
                  </a:cubicBezTo>
                  <a:cubicBezTo>
                    <a:pt x="241" y="637"/>
                    <a:pt x="1" y="1420"/>
                    <a:pt x="144" y="2180"/>
                  </a:cubicBezTo>
                  <a:cubicBezTo>
                    <a:pt x="482" y="3963"/>
                    <a:pt x="766" y="6277"/>
                    <a:pt x="2489" y="7307"/>
                  </a:cubicBezTo>
                  <a:cubicBezTo>
                    <a:pt x="2872" y="7536"/>
                    <a:pt x="3264" y="7638"/>
                    <a:pt x="3641" y="7638"/>
                  </a:cubicBezTo>
                  <a:cubicBezTo>
                    <a:pt x="4841" y="7638"/>
                    <a:pt x="5885" y="6597"/>
                    <a:pt x="5984" y="5302"/>
                  </a:cubicBezTo>
                  <a:cubicBezTo>
                    <a:pt x="6059" y="4290"/>
                    <a:pt x="5422" y="3244"/>
                    <a:pt x="4827" y="2444"/>
                  </a:cubicBezTo>
                  <a:cubicBezTo>
                    <a:pt x="4285" y="1718"/>
                    <a:pt x="3656" y="1145"/>
                    <a:pt x="3031" y="500"/>
                  </a:cubicBezTo>
                  <a:cubicBezTo>
                    <a:pt x="2713" y="170"/>
                    <a:pt x="2258" y="1"/>
                    <a:pt x="18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27"/>
            <p:cNvSpPr/>
            <p:nvPr/>
          </p:nvSpPr>
          <p:spPr>
            <a:xfrm>
              <a:off x="6019797" y="4681884"/>
              <a:ext cx="131425" cy="150825"/>
            </a:xfrm>
            <a:custGeom>
              <a:avLst/>
              <a:gdLst/>
              <a:ahLst/>
              <a:cxnLst/>
              <a:rect l="l" t="t" r="r" b="b"/>
              <a:pathLst>
                <a:path w="5257" h="6033" extrusionOk="0">
                  <a:moveTo>
                    <a:pt x="1468" y="0"/>
                  </a:moveTo>
                  <a:cubicBezTo>
                    <a:pt x="684" y="0"/>
                    <a:pt x="1" y="661"/>
                    <a:pt x="190" y="1640"/>
                  </a:cubicBezTo>
                  <a:cubicBezTo>
                    <a:pt x="471" y="3092"/>
                    <a:pt x="796" y="4933"/>
                    <a:pt x="2134" y="5768"/>
                  </a:cubicBezTo>
                  <a:cubicBezTo>
                    <a:pt x="2426" y="5950"/>
                    <a:pt x="2759" y="6033"/>
                    <a:pt x="3094" y="6033"/>
                  </a:cubicBezTo>
                  <a:cubicBezTo>
                    <a:pt x="4162" y="6033"/>
                    <a:pt x="5256" y="5192"/>
                    <a:pt x="5159" y="4030"/>
                  </a:cubicBezTo>
                  <a:cubicBezTo>
                    <a:pt x="5100" y="3327"/>
                    <a:pt x="4899" y="2828"/>
                    <a:pt x="4461" y="2275"/>
                  </a:cubicBezTo>
                  <a:cubicBezTo>
                    <a:pt x="4263" y="2028"/>
                    <a:pt x="4054" y="1803"/>
                    <a:pt x="3834" y="1576"/>
                  </a:cubicBezTo>
                  <a:cubicBezTo>
                    <a:pt x="3393" y="1120"/>
                    <a:pt x="2912" y="738"/>
                    <a:pt x="2415" y="343"/>
                  </a:cubicBezTo>
                  <a:cubicBezTo>
                    <a:pt x="2116" y="107"/>
                    <a:pt x="1784" y="0"/>
                    <a:pt x="14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4" name="Google Shape;714;p27"/>
            <p:cNvSpPr/>
            <p:nvPr/>
          </p:nvSpPr>
          <p:spPr>
            <a:xfrm>
              <a:off x="5689850" y="4829800"/>
              <a:ext cx="159525" cy="182125"/>
            </a:xfrm>
            <a:custGeom>
              <a:avLst/>
              <a:gdLst/>
              <a:ahLst/>
              <a:cxnLst/>
              <a:rect l="l" t="t" r="r" b="b"/>
              <a:pathLst>
                <a:path w="6381" h="7285" extrusionOk="0">
                  <a:moveTo>
                    <a:pt x="2136" y="0"/>
                  </a:moveTo>
                  <a:cubicBezTo>
                    <a:pt x="1904" y="0"/>
                    <a:pt x="1664" y="49"/>
                    <a:pt x="1425" y="154"/>
                  </a:cubicBezTo>
                  <a:cubicBezTo>
                    <a:pt x="662" y="489"/>
                    <a:pt x="0" y="1474"/>
                    <a:pt x="352" y="2343"/>
                  </a:cubicBezTo>
                  <a:cubicBezTo>
                    <a:pt x="653" y="3086"/>
                    <a:pt x="951" y="3834"/>
                    <a:pt x="1259" y="4576"/>
                  </a:cubicBezTo>
                  <a:cubicBezTo>
                    <a:pt x="1733" y="5715"/>
                    <a:pt x="2090" y="6906"/>
                    <a:pt x="3456" y="7224"/>
                  </a:cubicBezTo>
                  <a:cubicBezTo>
                    <a:pt x="3633" y="7265"/>
                    <a:pt x="3807" y="7285"/>
                    <a:pt x="3975" y="7285"/>
                  </a:cubicBezTo>
                  <a:cubicBezTo>
                    <a:pt x="4885" y="7285"/>
                    <a:pt x="5641" y="6707"/>
                    <a:pt x="5965" y="5800"/>
                  </a:cubicBezTo>
                  <a:cubicBezTo>
                    <a:pt x="6381" y="4634"/>
                    <a:pt x="5711" y="3725"/>
                    <a:pt x="5086" y="2825"/>
                  </a:cubicBezTo>
                  <a:cubicBezTo>
                    <a:pt x="4643" y="2185"/>
                    <a:pt x="4190" y="1549"/>
                    <a:pt x="3743" y="912"/>
                  </a:cubicBezTo>
                  <a:cubicBezTo>
                    <a:pt x="3354" y="361"/>
                    <a:pt x="2771" y="0"/>
                    <a:pt x="21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5" name="Google Shape;715;p27"/>
            <p:cNvSpPr/>
            <p:nvPr/>
          </p:nvSpPr>
          <p:spPr>
            <a:xfrm>
              <a:off x="6108642" y="4902566"/>
              <a:ext cx="144275" cy="160825"/>
            </a:xfrm>
            <a:custGeom>
              <a:avLst/>
              <a:gdLst/>
              <a:ahLst/>
              <a:cxnLst/>
              <a:rect l="l" t="t" r="r" b="b"/>
              <a:pathLst>
                <a:path w="5771" h="6433" extrusionOk="0">
                  <a:moveTo>
                    <a:pt x="1871" y="0"/>
                  </a:moveTo>
                  <a:cubicBezTo>
                    <a:pt x="1670" y="0"/>
                    <a:pt x="1462" y="43"/>
                    <a:pt x="1250" y="136"/>
                  </a:cubicBezTo>
                  <a:cubicBezTo>
                    <a:pt x="577" y="431"/>
                    <a:pt x="1" y="1293"/>
                    <a:pt x="307" y="2057"/>
                  </a:cubicBezTo>
                  <a:cubicBezTo>
                    <a:pt x="772" y="3215"/>
                    <a:pt x="1250" y="4351"/>
                    <a:pt x="1809" y="5467"/>
                  </a:cubicBezTo>
                  <a:cubicBezTo>
                    <a:pt x="2117" y="6082"/>
                    <a:pt x="2834" y="6433"/>
                    <a:pt x="3527" y="6433"/>
                  </a:cubicBezTo>
                  <a:cubicBezTo>
                    <a:pt x="3868" y="6433"/>
                    <a:pt x="4203" y="6348"/>
                    <a:pt x="4482" y="6168"/>
                  </a:cubicBezTo>
                  <a:cubicBezTo>
                    <a:pt x="5345" y="5612"/>
                    <a:pt x="5771" y="4417"/>
                    <a:pt x="5183" y="3495"/>
                  </a:cubicBezTo>
                  <a:cubicBezTo>
                    <a:pt x="4589" y="2560"/>
                    <a:pt x="3952" y="1685"/>
                    <a:pt x="3284" y="803"/>
                  </a:cubicBezTo>
                  <a:cubicBezTo>
                    <a:pt x="2924" y="327"/>
                    <a:pt x="2427" y="0"/>
                    <a:pt x="1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6" name="Google Shape;716;p27"/>
            <p:cNvSpPr/>
            <p:nvPr/>
          </p:nvSpPr>
          <p:spPr>
            <a:xfrm>
              <a:off x="5820725" y="4665600"/>
              <a:ext cx="126425" cy="152850"/>
            </a:xfrm>
            <a:custGeom>
              <a:avLst/>
              <a:gdLst/>
              <a:ahLst/>
              <a:cxnLst/>
              <a:rect l="l" t="t" r="r" b="b"/>
              <a:pathLst>
                <a:path w="5057" h="6114" extrusionOk="0">
                  <a:moveTo>
                    <a:pt x="1729" y="1"/>
                  </a:moveTo>
                  <a:cubicBezTo>
                    <a:pt x="1461" y="1"/>
                    <a:pt x="1189" y="69"/>
                    <a:pt x="935" y="217"/>
                  </a:cubicBezTo>
                  <a:cubicBezTo>
                    <a:pt x="101" y="704"/>
                    <a:pt x="0" y="1634"/>
                    <a:pt x="351" y="2444"/>
                  </a:cubicBezTo>
                  <a:lnTo>
                    <a:pt x="1003" y="3950"/>
                  </a:lnTo>
                  <a:cubicBezTo>
                    <a:pt x="1255" y="4536"/>
                    <a:pt x="1442" y="5151"/>
                    <a:pt x="1928" y="5589"/>
                  </a:cubicBezTo>
                  <a:cubicBezTo>
                    <a:pt x="2285" y="5912"/>
                    <a:pt x="2774" y="6114"/>
                    <a:pt x="3258" y="6114"/>
                  </a:cubicBezTo>
                  <a:cubicBezTo>
                    <a:pt x="3553" y="6114"/>
                    <a:pt x="3846" y="6039"/>
                    <a:pt x="4107" y="5871"/>
                  </a:cubicBezTo>
                  <a:cubicBezTo>
                    <a:pt x="4836" y="5400"/>
                    <a:pt x="5056" y="4668"/>
                    <a:pt x="4933" y="3840"/>
                  </a:cubicBezTo>
                  <a:cubicBezTo>
                    <a:pt x="4841" y="3221"/>
                    <a:pt x="4383" y="2684"/>
                    <a:pt x="4051" y="2169"/>
                  </a:cubicBezTo>
                  <a:lnTo>
                    <a:pt x="3164" y="802"/>
                  </a:lnTo>
                  <a:cubicBezTo>
                    <a:pt x="2840" y="302"/>
                    <a:pt x="2293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27"/>
            <p:cNvSpPr/>
            <p:nvPr/>
          </p:nvSpPr>
          <p:spPr>
            <a:xfrm>
              <a:off x="5907800" y="4898375"/>
              <a:ext cx="142425" cy="169200"/>
            </a:xfrm>
            <a:custGeom>
              <a:avLst/>
              <a:gdLst/>
              <a:ahLst/>
              <a:cxnLst/>
              <a:rect l="l" t="t" r="r" b="b"/>
              <a:pathLst>
                <a:path w="5697" h="6768" extrusionOk="0">
                  <a:moveTo>
                    <a:pt x="1853" y="1"/>
                  </a:moveTo>
                  <a:cubicBezTo>
                    <a:pt x="1535" y="1"/>
                    <a:pt x="1219" y="79"/>
                    <a:pt x="971" y="223"/>
                  </a:cubicBezTo>
                  <a:cubicBezTo>
                    <a:pt x="326" y="600"/>
                    <a:pt x="0" y="1407"/>
                    <a:pt x="196" y="2126"/>
                  </a:cubicBezTo>
                  <a:cubicBezTo>
                    <a:pt x="546" y="3411"/>
                    <a:pt x="895" y="4659"/>
                    <a:pt x="1643" y="5778"/>
                  </a:cubicBezTo>
                  <a:cubicBezTo>
                    <a:pt x="2054" y="6394"/>
                    <a:pt x="2698" y="6768"/>
                    <a:pt x="3390" y="6768"/>
                  </a:cubicBezTo>
                  <a:cubicBezTo>
                    <a:pt x="3647" y="6768"/>
                    <a:pt x="3910" y="6716"/>
                    <a:pt x="4171" y="6606"/>
                  </a:cubicBezTo>
                  <a:cubicBezTo>
                    <a:pt x="5031" y="6244"/>
                    <a:pt x="5696" y="5169"/>
                    <a:pt x="5344" y="4219"/>
                  </a:cubicBezTo>
                  <a:cubicBezTo>
                    <a:pt x="5079" y="3502"/>
                    <a:pt x="4780" y="2830"/>
                    <a:pt x="4342" y="2203"/>
                  </a:cubicBezTo>
                  <a:cubicBezTo>
                    <a:pt x="3929" y="1609"/>
                    <a:pt x="3466" y="1051"/>
                    <a:pt x="3012" y="487"/>
                  </a:cubicBezTo>
                  <a:cubicBezTo>
                    <a:pt x="2744" y="153"/>
                    <a:pt x="2297" y="1"/>
                    <a:pt x="18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8" name="Google Shape;718;p27"/>
            <p:cNvSpPr/>
            <p:nvPr/>
          </p:nvSpPr>
          <p:spPr>
            <a:xfrm>
              <a:off x="5774875" y="5085350"/>
              <a:ext cx="142025" cy="165150"/>
            </a:xfrm>
            <a:custGeom>
              <a:avLst/>
              <a:gdLst/>
              <a:ahLst/>
              <a:cxnLst/>
              <a:rect l="l" t="t" r="r" b="b"/>
              <a:pathLst>
                <a:path w="5681" h="6606" extrusionOk="0">
                  <a:moveTo>
                    <a:pt x="2208" y="0"/>
                  </a:moveTo>
                  <a:cubicBezTo>
                    <a:pt x="1965" y="0"/>
                    <a:pt x="1716" y="49"/>
                    <a:pt x="1471" y="152"/>
                  </a:cubicBezTo>
                  <a:cubicBezTo>
                    <a:pt x="682" y="486"/>
                    <a:pt x="1" y="1525"/>
                    <a:pt x="365" y="2407"/>
                  </a:cubicBezTo>
                  <a:cubicBezTo>
                    <a:pt x="631" y="3054"/>
                    <a:pt x="900" y="3701"/>
                    <a:pt x="1173" y="4344"/>
                  </a:cubicBezTo>
                  <a:cubicBezTo>
                    <a:pt x="1510" y="5144"/>
                    <a:pt x="1793" y="5812"/>
                    <a:pt x="2567" y="6306"/>
                  </a:cubicBezTo>
                  <a:cubicBezTo>
                    <a:pt x="2891" y="6513"/>
                    <a:pt x="3235" y="6605"/>
                    <a:pt x="3570" y="6605"/>
                  </a:cubicBezTo>
                  <a:cubicBezTo>
                    <a:pt x="4638" y="6605"/>
                    <a:pt x="5625" y="5670"/>
                    <a:pt x="5656" y="4532"/>
                  </a:cubicBezTo>
                  <a:cubicBezTo>
                    <a:pt x="5681" y="3674"/>
                    <a:pt x="5230" y="3029"/>
                    <a:pt x="4785" y="2346"/>
                  </a:cubicBezTo>
                  <a:cubicBezTo>
                    <a:pt x="4479" y="1874"/>
                    <a:pt x="4170" y="1403"/>
                    <a:pt x="3857" y="934"/>
                  </a:cubicBezTo>
                  <a:cubicBezTo>
                    <a:pt x="3472" y="352"/>
                    <a:pt x="2861" y="0"/>
                    <a:pt x="22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72194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8"/>
          <p:cNvSpPr/>
          <p:nvPr/>
        </p:nvSpPr>
        <p:spPr>
          <a:xfrm rot="-1924963">
            <a:off x="-605670" y="-614585"/>
            <a:ext cx="3492183" cy="2120561"/>
          </a:xfrm>
          <a:custGeom>
            <a:avLst/>
            <a:gdLst/>
            <a:ahLst/>
            <a:cxnLst/>
            <a:rect l="l" t="t" r="r" b="b"/>
            <a:pathLst>
              <a:path w="77114" h="46826" extrusionOk="0">
                <a:moveTo>
                  <a:pt x="59443" y="1"/>
                </a:moveTo>
                <a:cubicBezTo>
                  <a:pt x="56093" y="1"/>
                  <a:pt x="52760" y="1656"/>
                  <a:pt x="49611" y="2728"/>
                </a:cubicBezTo>
                <a:cubicBezTo>
                  <a:pt x="47229" y="3569"/>
                  <a:pt x="44829" y="4363"/>
                  <a:pt x="42382" y="5004"/>
                </a:cubicBezTo>
                <a:cubicBezTo>
                  <a:pt x="39345" y="5759"/>
                  <a:pt x="36166" y="6422"/>
                  <a:pt x="33013" y="6422"/>
                </a:cubicBezTo>
                <a:cubicBezTo>
                  <a:pt x="31332" y="6422"/>
                  <a:pt x="29659" y="6234"/>
                  <a:pt x="28018" y="5770"/>
                </a:cubicBezTo>
                <a:cubicBezTo>
                  <a:pt x="25810" y="5128"/>
                  <a:pt x="23744" y="4083"/>
                  <a:pt x="21542" y="3414"/>
                </a:cubicBezTo>
                <a:cubicBezTo>
                  <a:pt x="19896" y="2870"/>
                  <a:pt x="18166" y="2606"/>
                  <a:pt x="16438" y="2606"/>
                </a:cubicBezTo>
                <a:cubicBezTo>
                  <a:pt x="9965" y="2606"/>
                  <a:pt x="3503" y="6294"/>
                  <a:pt x="1436" y="12704"/>
                </a:cubicBezTo>
                <a:cubicBezTo>
                  <a:pt x="1" y="16931"/>
                  <a:pt x="1255" y="21435"/>
                  <a:pt x="2771" y="25492"/>
                </a:cubicBezTo>
                <a:cubicBezTo>
                  <a:pt x="6485" y="35429"/>
                  <a:pt x="14986" y="37636"/>
                  <a:pt x="21884" y="37636"/>
                </a:cubicBezTo>
                <a:cubicBezTo>
                  <a:pt x="26300" y="37636"/>
                  <a:pt x="30058" y="36731"/>
                  <a:pt x="31483" y="36372"/>
                </a:cubicBezTo>
                <a:cubicBezTo>
                  <a:pt x="33068" y="35964"/>
                  <a:pt x="34530" y="35782"/>
                  <a:pt x="35900" y="35782"/>
                </a:cubicBezTo>
                <a:cubicBezTo>
                  <a:pt x="43041" y="35782"/>
                  <a:pt x="47667" y="40741"/>
                  <a:pt x="53977" y="44670"/>
                </a:cubicBezTo>
                <a:cubicBezTo>
                  <a:pt x="56639" y="46163"/>
                  <a:pt x="59185" y="46826"/>
                  <a:pt x="61547" y="46826"/>
                </a:cubicBezTo>
                <a:cubicBezTo>
                  <a:pt x="70552" y="46826"/>
                  <a:pt x="76886" y="37201"/>
                  <a:pt x="76834" y="27287"/>
                </a:cubicBezTo>
                <a:cubicBezTo>
                  <a:pt x="77113" y="16960"/>
                  <a:pt x="72399" y="5312"/>
                  <a:pt x="62724" y="608"/>
                </a:cubicBezTo>
                <a:cubicBezTo>
                  <a:pt x="61633" y="177"/>
                  <a:pt x="60537" y="1"/>
                  <a:pt x="5944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3" name="Google Shape;423;p18"/>
          <p:cNvSpPr txBox="1">
            <a:spLocks noGrp="1"/>
          </p:cNvSpPr>
          <p:nvPr>
            <p:ph type="title"/>
          </p:nvPr>
        </p:nvSpPr>
        <p:spPr>
          <a:xfrm>
            <a:off x="4382987" y="4267800"/>
            <a:ext cx="48840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24" name="Google Shape;424;p18"/>
          <p:cNvSpPr txBox="1">
            <a:spLocks noGrp="1"/>
          </p:cNvSpPr>
          <p:nvPr>
            <p:ph type="subTitle" idx="1"/>
          </p:nvPr>
        </p:nvSpPr>
        <p:spPr>
          <a:xfrm>
            <a:off x="1813000" y="2085333"/>
            <a:ext cx="8566000" cy="197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733">
                <a:highlight>
                  <a:schemeClr val="lt2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grpSp>
        <p:nvGrpSpPr>
          <p:cNvPr id="425" name="Google Shape;425;p18"/>
          <p:cNvGrpSpPr/>
          <p:nvPr/>
        </p:nvGrpSpPr>
        <p:grpSpPr>
          <a:xfrm rot="677854">
            <a:off x="-15048" y="611551"/>
            <a:ext cx="1072424" cy="1570096"/>
            <a:chOff x="180257" y="216324"/>
            <a:chExt cx="804337" cy="1177600"/>
          </a:xfrm>
        </p:grpSpPr>
        <p:sp>
          <p:nvSpPr>
            <p:cNvPr id="426" name="Google Shape;426;p18"/>
            <p:cNvSpPr/>
            <p:nvPr/>
          </p:nvSpPr>
          <p:spPr>
            <a:xfrm>
              <a:off x="833348" y="274470"/>
              <a:ext cx="151246" cy="143672"/>
            </a:xfrm>
            <a:custGeom>
              <a:avLst/>
              <a:gdLst/>
              <a:ahLst/>
              <a:cxnLst/>
              <a:rect l="l" t="t" r="r" b="b"/>
              <a:pathLst>
                <a:path w="4453" h="4230" extrusionOk="0">
                  <a:moveTo>
                    <a:pt x="2274" y="0"/>
                  </a:moveTo>
                  <a:cubicBezTo>
                    <a:pt x="2250" y="0"/>
                    <a:pt x="2225" y="1"/>
                    <a:pt x="2200" y="2"/>
                  </a:cubicBezTo>
                  <a:cubicBezTo>
                    <a:pt x="2072" y="5"/>
                    <a:pt x="1943" y="21"/>
                    <a:pt x="1817" y="47"/>
                  </a:cubicBezTo>
                  <a:cubicBezTo>
                    <a:pt x="1269" y="171"/>
                    <a:pt x="788" y="499"/>
                    <a:pt x="470" y="962"/>
                  </a:cubicBezTo>
                  <a:cubicBezTo>
                    <a:pt x="141" y="1429"/>
                    <a:pt x="1" y="1990"/>
                    <a:pt x="76" y="2539"/>
                  </a:cubicBezTo>
                  <a:cubicBezTo>
                    <a:pt x="149" y="3097"/>
                    <a:pt x="433" y="3571"/>
                    <a:pt x="878" y="3884"/>
                  </a:cubicBezTo>
                  <a:cubicBezTo>
                    <a:pt x="1204" y="4113"/>
                    <a:pt x="1583" y="4229"/>
                    <a:pt x="1978" y="4229"/>
                  </a:cubicBezTo>
                  <a:cubicBezTo>
                    <a:pt x="2125" y="4229"/>
                    <a:pt x="2273" y="4213"/>
                    <a:pt x="2422" y="4181"/>
                  </a:cubicBezTo>
                  <a:cubicBezTo>
                    <a:pt x="2962" y="4064"/>
                    <a:pt x="3438" y="3738"/>
                    <a:pt x="3769" y="3270"/>
                  </a:cubicBezTo>
                  <a:cubicBezTo>
                    <a:pt x="4452" y="2293"/>
                    <a:pt x="4268" y="982"/>
                    <a:pt x="3358" y="346"/>
                  </a:cubicBezTo>
                  <a:cubicBezTo>
                    <a:pt x="3039" y="120"/>
                    <a:pt x="2661" y="0"/>
                    <a:pt x="2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18"/>
            <p:cNvSpPr/>
            <p:nvPr/>
          </p:nvSpPr>
          <p:spPr>
            <a:xfrm>
              <a:off x="582253" y="216324"/>
              <a:ext cx="188777" cy="181271"/>
            </a:xfrm>
            <a:custGeom>
              <a:avLst/>
              <a:gdLst/>
              <a:ahLst/>
              <a:cxnLst/>
              <a:rect l="l" t="t" r="r" b="b"/>
              <a:pathLst>
                <a:path w="5558" h="5337" extrusionOk="0">
                  <a:moveTo>
                    <a:pt x="3128" y="0"/>
                  </a:moveTo>
                  <a:cubicBezTo>
                    <a:pt x="3102" y="0"/>
                    <a:pt x="3077" y="1"/>
                    <a:pt x="3051" y="2"/>
                  </a:cubicBezTo>
                  <a:cubicBezTo>
                    <a:pt x="2888" y="6"/>
                    <a:pt x="2725" y="26"/>
                    <a:pt x="2567" y="60"/>
                  </a:cubicBezTo>
                  <a:cubicBezTo>
                    <a:pt x="1884" y="212"/>
                    <a:pt x="1279" y="620"/>
                    <a:pt x="863" y="1215"/>
                  </a:cubicBezTo>
                  <a:cubicBezTo>
                    <a:pt x="0" y="2449"/>
                    <a:pt x="227" y="4104"/>
                    <a:pt x="1375" y="4907"/>
                  </a:cubicBezTo>
                  <a:cubicBezTo>
                    <a:pt x="1792" y="5198"/>
                    <a:pt x="2273" y="5337"/>
                    <a:pt x="2759" y="5337"/>
                  </a:cubicBezTo>
                  <a:cubicBezTo>
                    <a:pt x="3608" y="5337"/>
                    <a:pt x="4470" y="4910"/>
                    <a:pt x="5019" y="4124"/>
                  </a:cubicBezTo>
                  <a:cubicBezTo>
                    <a:pt x="5373" y="3623"/>
                    <a:pt x="5558" y="3022"/>
                    <a:pt x="5543" y="2408"/>
                  </a:cubicBezTo>
                  <a:cubicBezTo>
                    <a:pt x="5518" y="1629"/>
                    <a:pt x="5161" y="890"/>
                    <a:pt x="4507" y="434"/>
                  </a:cubicBezTo>
                  <a:cubicBezTo>
                    <a:pt x="4103" y="150"/>
                    <a:pt x="3620" y="0"/>
                    <a:pt x="31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8"/>
            <p:cNvSpPr/>
            <p:nvPr/>
          </p:nvSpPr>
          <p:spPr>
            <a:xfrm>
              <a:off x="757744" y="902427"/>
              <a:ext cx="180830" cy="184905"/>
            </a:xfrm>
            <a:custGeom>
              <a:avLst/>
              <a:gdLst/>
              <a:ahLst/>
              <a:cxnLst/>
              <a:rect l="l" t="t" r="r" b="b"/>
              <a:pathLst>
                <a:path w="5324" h="5444" extrusionOk="0">
                  <a:moveTo>
                    <a:pt x="2783" y="0"/>
                  </a:moveTo>
                  <a:cubicBezTo>
                    <a:pt x="2758" y="0"/>
                    <a:pt x="2734" y="1"/>
                    <a:pt x="2709" y="2"/>
                  </a:cubicBezTo>
                  <a:cubicBezTo>
                    <a:pt x="2442" y="10"/>
                    <a:pt x="2179" y="60"/>
                    <a:pt x="1928" y="150"/>
                  </a:cubicBezTo>
                  <a:cubicBezTo>
                    <a:pt x="1260" y="383"/>
                    <a:pt x="702" y="869"/>
                    <a:pt x="358" y="1516"/>
                  </a:cubicBezTo>
                  <a:cubicBezTo>
                    <a:pt x="120" y="1962"/>
                    <a:pt x="1" y="2462"/>
                    <a:pt x="14" y="2968"/>
                  </a:cubicBezTo>
                  <a:cubicBezTo>
                    <a:pt x="42" y="3878"/>
                    <a:pt x="510" y="4726"/>
                    <a:pt x="1323" y="5159"/>
                  </a:cubicBezTo>
                  <a:cubicBezTo>
                    <a:pt x="1679" y="5348"/>
                    <a:pt x="2067" y="5444"/>
                    <a:pt x="2463" y="5444"/>
                  </a:cubicBezTo>
                  <a:cubicBezTo>
                    <a:pt x="2746" y="5444"/>
                    <a:pt x="3034" y="5395"/>
                    <a:pt x="3316" y="5296"/>
                  </a:cubicBezTo>
                  <a:cubicBezTo>
                    <a:pt x="3985" y="5062"/>
                    <a:pt x="4544" y="4579"/>
                    <a:pt x="4888" y="3931"/>
                  </a:cubicBezTo>
                  <a:cubicBezTo>
                    <a:pt x="5232" y="3284"/>
                    <a:pt x="5323" y="2550"/>
                    <a:pt x="5147" y="1865"/>
                  </a:cubicBezTo>
                  <a:cubicBezTo>
                    <a:pt x="4966" y="1172"/>
                    <a:pt x="4529" y="611"/>
                    <a:pt x="3921" y="287"/>
                  </a:cubicBezTo>
                  <a:cubicBezTo>
                    <a:pt x="3571" y="100"/>
                    <a:pt x="3180" y="0"/>
                    <a:pt x="27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18"/>
            <p:cNvSpPr/>
            <p:nvPr/>
          </p:nvSpPr>
          <p:spPr>
            <a:xfrm>
              <a:off x="347699" y="613768"/>
              <a:ext cx="143570" cy="141668"/>
            </a:xfrm>
            <a:custGeom>
              <a:avLst/>
              <a:gdLst/>
              <a:ahLst/>
              <a:cxnLst/>
              <a:rect l="l" t="t" r="r" b="b"/>
              <a:pathLst>
                <a:path w="4227" h="4171" extrusionOk="0">
                  <a:moveTo>
                    <a:pt x="2256" y="0"/>
                  </a:moveTo>
                  <a:cubicBezTo>
                    <a:pt x="2234" y="0"/>
                    <a:pt x="2213" y="1"/>
                    <a:pt x="2192" y="1"/>
                  </a:cubicBezTo>
                  <a:cubicBezTo>
                    <a:pt x="1634" y="23"/>
                    <a:pt x="1104" y="249"/>
                    <a:pt x="705" y="639"/>
                  </a:cubicBezTo>
                  <a:cubicBezTo>
                    <a:pt x="233" y="1099"/>
                    <a:pt x="0" y="1709"/>
                    <a:pt x="18" y="2296"/>
                  </a:cubicBezTo>
                  <a:cubicBezTo>
                    <a:pt x="29" y="2780"/>
                    <a:pt x="222" y="3242"/>
                    <a:pt x="558" y="3591"/>
                  </a:cubicBezTo>
                  <a:cubicBezTo>
                    <a:pt x="921" y="3966"/>
                    <a:pt x="1410" y="4170"/>
                    <a:pt x="1949" y="4170"/>
                  </a:cubicBezTo>
                  <a:cubicBezTo>
                    <a:pt x="1972" y="4170"/>
                    <a:pt x="1994" y="4170"/>
                    <a:pt x="2017" y="4169"/>
                  </a:cubicBezTo>
                  <a:lnTo>
                    <a:pt x="2024" y="4169"/>
                  </a:lnTo>
                  <a:cubicBezTo>
                    <a:pt x="2575" y="4153"/>
                    <a:pt x="3100" y="3925"/>
                    <a:pt x="3511" y="3529"/>
                  </a:cubicBezTo>
                  <a:cubicBezTo>
                    <a:pt x="3922" y="3132"/>
                    <a:pt x="4165" y="2606"/>
                    <a:pt x="4194" y="2054"/>
                  </a:cubicBezTo>
                  <a:cubicBezTo>
                    <a:pt x="4227" y="1492"/>
                    <a:pt x="4038" y="968"/>
                    <a:pt x="3659" y="580"/>
                  </a:cubicBezTo>
                  <a:cubicBezTo>
                    <a:pt x="3283" y="192"/>
                    <a:pt x="2777" y="0"/>
                    <a:pt x="2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18"/>
            <p:cNvSpPr/>
            <p:nvPr/>
          </p:nvSpPr>
          <p:spPr>
            <a:xfrm>
              <a:off x="211504" y="741438"/>
              <a:ext cx="120949" cy="119421"/>
            </a:xfrm>
            <a:custGeom>
              <a:avLst/>
              <a:gdLst/>
              <a:ahLst/>
              <a:cxnLst/>
              <a:rect l="l" t="t" r="r" b="b"/>
              <a:pathLst>
                <a:path w="3561" h="3516" extrusionOk="0">
                  <a:moveTo>
                    <a:pt x="1905" y="0"/>
                  </a:moveTo>
                  <a:cubicBezTo>
                    <a:pt x="1889" y="0"/>
                    <a:pt x="1872" y="1"/>
                    <a:pt x="1856" y="1"/>
                  </a:cubicBezTo>
                  <a:lnTo>
                    <a:pt x="1851" y="1"/>
                  </a:lnTo>
                  <a:cubicBezTo>
                    <a:pt x="1378" y="17"/>
                    <a:pt x="930" y="211"/>
                    <a:pt x="594" y="544"/>
                  </a:cubicBezTo>
                  <a:cubicBezTo>
                    <a:pt x="194" y="931"/>
                    <a:pt x="0" y="1444"/>
                    <a:pt x="15" y="1940"/>
                  </a:cubicBezTo>
                  <a:cubicBezTo>
                    <a:pt x="23" y="2346"/>
                    <a:pt x="185" y="2736"/>
                    <a:pt x="467" y="3029"/>
                  </a:cubicBezTo>
                  <a:cubicBezTo>
                    <a:pt x="782" y="3354"/>
                    <a:pt x="1207" y="3516"/>
                    <a:pt x="1644" y="3516"/>
                  </a:cubicBezTo>
                  <a:cubicBezTo>
                    <a:pt x="2107" y="3516"/>
                    <a:pt x="2582" y="3334"/>
                    <a:pt x="2953" y="2974"/>
                  </a:cubicBezTo>
                  <a:cubicBezTo>
                    <a:pt x="3297" y="2646"/>
                    <a:pt x="3505" y="2201"/>
                    <a:pt x="3534" y="1728"/>
                  </a:cubicBezTo>
                  <a:cubicBezTo>
                    <a:pt x="3560" y="1257"/>
                    <a:pt x="3399" y="816"/>
                    <a:pt x="3082" y="489"/>
                  </a:cubicBezTo>
                  <a:cubicBezTo>
                    <a:pt x="2775" y="174"/>
                    <a:pt x="2358" y="0"/>
                    <a:pt x="1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18"/>
            <p:cNvSpPr/>
            <p:nvPr/>
          </p:nvSpPr>
          <p:spPr>
            <a:xfrm>
              <a:off x="180257" y="374391"/>
              <a:ext cx="175293" cy="159500"/>
            </a:xfrm>
            <a:custGeom>
              <a:avLst/>
              <a:gdLst/>
              <a:ahLst/>
              <a:cxnLst/>
              <a:rect l="l" t="t" r="r" b="b"/>
              <a:pathLst>
                <a:path w="5161" h="4696" extrusionOk="0">
                  <a:moveTo>
                    <a:pt x="2686" y="0"/>
                  </a:moveTo>
                  <a:cubicBezTo>
                    <a:pt x="2659" y="0"/>
                    <a:pt x="2632" y="1"/>
                    <a:pt x="2605" y="2"/>
                  </a:cubicBezTo>
                  <a:cubicBezTo>
                    <a:pt x="2367" y="10"/>
                    <a:pt x="2129" y="49"/>
                    <a:pt x="1900" y="119"/>
                  </a:cubicBezTo>
                  <a:cubicBezTo>
                    <a:pt x="1263" y="313"/>
                    <a:pt x="736" y="724"/>
                    <a:pt x="410" y="1278"/>
                  </a:cubicBezTo>
                  <a:cubicBezTo>
                    <a:pt x="80" y="1839"/>
                    <a:pt x="1" y="2479"/>
                    <a:pt x="185" y="3079"/>
                  </a:cubicBezTo>
                  <a:cubicBezTo>
                    <a:pt x="367" y="3679"/>
                    <a:pt x="790" y="4165"/>
                    <a:pt x="1378" y="4447"/>
                  </a:cubicBezTo>
                  <a:cubicBezTo>
                    <a:pt x="1722" y="4612"/>
                    <a:pt x="2095" y="4695"/>
                    <a:pt x="2476" y="4695"/>
                  </a:cubicBezTo>
                  <a:cubicBezTo>
                    <a:pt x="2737" y="4695"/>
                    <a:pt x="3001" y="4656"/>
                    <a:pt x="3260" y="4577"/>
                  </a:cubicBezTo>
                  <a:cubicBezTo>
                    <a:pt x="3898" y="4383"/>
                    <a:pt x="4425" y="3971"/>
                    <a:pt x="4751" y="3416"/>
                  </a:cubicBezTo>
                  <a:cubicBezTo>
                    <a:pt x="5079" y="2857"/>
                    <a:pt x="5160" y="2216"/>
                    <a:pt x="4976" y="1616"/>
                  </a:cubicBezTo>
                  <a:cubicBezTo>
                    <a:pt x="4793" y="1016"/>
                    <a:pt x="4371" y="531"/>
                    <a:pt x="3782" y="249"/>
                  </a:cubicBezTo>
                  <a:cubicBezTo>
                    <a:pt x="3440" y="85"/>
                    <a:pt x="3065" y="0"/>
                    <a:pt x="26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18"/>
            <p:cNvSpPr/>
            <p:nvPr/>
          </p:nvSpPr>
          <p:spPr>
            <a:xfrm>
              <a:off x="530900" y="667567"/>
              <a:ext cx="143808" cy="147748"/>
            </a:xfrm>
            <a:custGeom>
              <a:avLst/>
              <a:gdLst/>
              <a:ahLst/>
              <a:cxnLst/>
              <a:rect l="l" t="t" r="r" b="b"/>
              <a:pathLst>
                <a:path w="4234" h="4350" extrusionOk="0">
                  <a:moveTo>
                    <a:pt x="2186" y="0"/>
                  </a:moveTo>
                  <a:cubicBezTo>
                    <a:pt x="2170" y="0"/>
                    <a:pt x="2154" y="0"/>
                    <a:pt x="2138" y="1"/>
                  </a:cubicBezTo>
                  <a:cubicBezTo>
                    <a:pt x="1802" y="14"/>
                    <a:pt x="1476" y="108"/>
                    <a:pt x="1188" y="280"/>
                  </a:cubicBezTo>
                  <a:cubicBezTo>
                    <a:pt x="705" y="560"/>
                    <a:pt x="343" y="1018"/>
                    <a:pt x="170" y="1574"/>
                  </a:cubicBezTo>
                  <a:cubicBezTo>
                    <a:pt x="0" y="2127"/>
                    <a:pt x="38" y="2711"/>
                    <a:pt x="278" y="3216"/>
                  </a:cubicBezTo>
                  <a:cubicBezTo>
                    <a:pt x="524" y="3730"/>
                    <a:pt x="948" y="4102"/>
                    <a:pt x="1471" y="4263"/>
                  </a:cubicBezTo>
                  <a:cubicBezTo>
                    <a:pt x="1657" y="4321"/>
                    <a:pt x="1848" y="4349"/>
                    <a:pt x="2038" y="4349"/>
                  </a:cubicBezTo>
                  <a:cubicBezTo>
                    <a:pt x="2384" y="4349"/>
                    <a:pt x="2729" y="4256"/>
                    <a:pt x="3043" y="4074"/>
                  </a:cubicBezTo>
                  <a:cubicBezTo>
                    <a:pt x="3529" y="3790"/>
                    <a:pt x="3888" y="3336"/>
                    <a:pt x="4061" y="2779"/>
                  </a:cubicBezTo>
                  <a:cubicBezTo>
                    <a:pt x="4234" y="2223"/>
                    <a:pt x="4196" y="1643"/>
                    <a:pt x="3953" y="1137"/>
                  </a:cubicBezTo>
                  <a:cubicBezTo>
                    <a:pt x="3712" y="624"/>
                    <a:pt x="3286" y="250"/>
                    <a:pt x="2763" y="87"/>
                  </a:cubicBezTo>
                  <a:cubicBezTo>
                    <a:pt x="2576" y="28"/>
                    <a:pt x="2382" y="0"/>
                    <a:pt x="2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18"/>
            <p:cNvSpPr/>
            <p:nvPr/>
          </p:nvSpPr>
          <p:spPr>
            <a:xfrm>
              <a:off x="425680" y="410665"/>
              <a:ext cx="190442" cy="178826"/>
            </a:xfrm>
            <a:custGeom>
              <a:avLst/>
              <a:gdLst/>
              <a:ahLst/>
              <a:cxnLst/>
              <a:rect l="l" t="t" r="r" b="b"/>
              <a:pathLst>
                <a:path w="5607" h="5265" extrusionOk="0">
                  <a:moveTo>
                    <a:pt x="3123" y="1"/>
                  </a:moveTo>
                  <a:cubicBezTo>
                    <a:pt x="3097" y="1"/>
                    <a:pt x="3072" y="1"/>
                    <a:pt x="3046" y="2"/>
                  </a:cubicBezTo>
                  <a:cubicBezTo>
                    <a:pt x="2378" y="23"/>
                    <a:pt x="1699" y="294"/>
                    <a:pt x="1164" y="812"/>
                  </a:cubicBezTo>
                  <a:cubicBezTo>
                    <a:pt x="83" y="1861"/>
                    <a:pt x="0" y="3532"/>
                    <a:pt x="974" y="4533"/>
                  </a:cubicBezTo>
                  <a:cubicBezTo>
                    <a:pt x="1433" y="5005"/>
                    <a:pt x="2057" y="5265"/>
                    <a:pt x="2734" y="5265"/>
                  </a:cubicBezTo>
                  <a:cubicBezTo>
                    <a:pt x="2759" y="5265"/>
                    <a:pt x="2783" y="5265"/>
                    <a:pt x="2808" y="5264"/>
                  </a:cubicBezTo>
                  <a:lnTo>
                    <a:pt x="2820" y="5264"/>
                  </a:lnTo>
                  <a:cubicBezTo>
                    <a:pt x="3516" y="5244"/>
                    <a:pt x="4183" y="4956"/>
                    <a:pt x="4700" y="4453"/>
                  </a:cubicBezTo>
                  <a:cubicBezTo>
                    <a:pt x="5220" y="3946"/>
                    <a:pt x="5527" y="3284"/>
                    <a:pt x="5567" y="2588"/>
                  </a:cubicBezTo>
                  <a:cubicBezTo>
                    <a:pt x="5606" y="1879"/>
                    <a:pt x="5367" y="1220"/>
                    <a:pt x="4891" y="731"/>
                  </a:cubicBezTo>
                  <a:cubicBezTo>
                    <a:pt x="4417" y="242"/>
                    <a:pt x="3778" y="1"/>
                    <a:pt x="3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18"/>
            <p:cNvSpPr/>
            <p:nvPr/>
          </p:nvSpPr>
          <p:spPr>
            <a:xfrm>
              <a:off x="653849" y="459233"/>
              <a:ext cx="186740" cy="186536"/>
            </a:xfrm>
            <a:custGeom>
              <a:avLst/>
              <a:gdLst/>
              <a:ahLst/>
              <a:cxnLst/>
              <a:rect l="l" t="t" r="r" b="b"/>
              <a:pathLst>
                <a:path w="5498" h="5492" extrusionOk="0">
                  <a:moveTo>
                    <a:pt x="3014" y="1"/>
                  </a:moveTo>
                  <a:cubicBezTo>
                    <a:pt x="2990" y="1"/>
                    <a:pt x="2965" y="1"/>
                    <a:pt x="2941" y="2"/>
                  </a:cubicBezTo>
                  <a:cubicBezTo>
                    <a:pt x="1847" y="34"/>
                    <a:pt x="816" y="809"/>
                    <a:pt x="452" y="1986"/>
                  </a:cubicBezTo>
                  <a:cubicBezTo>
                    <a:pt x="1" y="3441"/>
                    <a:pt x="733" y="4966"/>
                    <a:pt x="2085" y="5381"/>
                  </a:cubicBezTo>
                  <a:cubicBezTo>
                    <a:pt x="2321" y="5455"/>
                    <a:pt x="2563" y="5491"/>
                    <a:pt x="2804" y="5491"/>
                  </a:cubicBezTo>
                  <a:cubicBezTo>
                    <a:pt x="3239" y="5491"/>
                    <a:pt x="3672" y="5373"/>
                    <a:pt x="4069" y="5142"/>
                  </a:cubicBezTo>
                  <a:cubicBezTo>
                    <a:pt x="4682" y="4786"/>
                    <a:pt x="5139" y="4204"/>
                    <a:pt x="5357" y="3504"/>
                  </a:cubicBezTo>
                  <a:cubicBezTo>
                    <a:pt x="5452" y="3196"/>
                    <a:pt x="5498" y="2873"/>
                    <a:pt x="5488" y="2549"/>
                  </a:cubicBezTo>
                  <a:cubicBezTo>
                    <a:pt x="5455" y="1435"/>
                    <a:pt x="4775" y="432"/>
                    <a:pt x="3720" y="106"/>
                  </a:cubicBezTo>
                  <a:cubicBezTo>
                    <a:pt x="3491" y="37"/>
                    <a:pt x="3254" y="1"/>
                    <a:pt x="30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18"/>
            <p:cNvSpPr/>
            <p:nvPr/>
          </p:nvSpPr>
          <p:spPr>
            <a:xfrm>
              <a:off x="720418" y="703433"/>
              <a:ext cx="166191" cy="158073"/>
            </a:xfrm>
            <a:custGeom>
              <a:avLst/>
              <a:gdLst/>
              <a:ahLst/>
              <a:cxnLst/>
              <a:rect l="l" t="t" r="r" b="b"/>
              <a:pathLst>
                <a:path w="4893" h="4654" extrusionOk="0">
                  <a:moveTo>
                    <a:pt x="2495" y="0"/>
                  </a:moveTo>
                  <a:cubicBezTo>
                    <a:pt x="2470" y="0"/>
                    <a:pt x="2445" y="1"/>
                    <a:pt x="2421" y="1"/>
                  </a:cubicBezTo>
                  <a:cubicBezTo>
                    <a:pt x="2280" y="6"/>
                    <a:pt x="2139" y="24"/>
                    <a:pt x="2002" y="54"/>
                  </a:cubicBezTo>
                  <a:cubicBezTo>
                    <a:pt x="1405" y="182"/>
                    <a:pt x="880" y="540"/>
                    <a:pt x="518" y="1056"/>
                  </a:cubicBezTo>
                  <a:cubicBezTo>
                    <a:pt x="154" y="1573"/>
                    <a:pt x="1" y="2190"/>
                    <a:pt x="81" y="2793"/>
                  </a:cubicBezTo>
                  <a:cubicBezTo>
                    <a:pt x="162" y="3408"/>
                    <a:pt x="478" y="3935"/>
                    <a:pt x="966" y="4275"/>
                  </a:cubicBezTo>
                  <a:cubicBezTo>
                    <a:pt x="1322" y="4524"/>
                    <a:pt x="1738" y="4653"/>
                    <a:pt x="2172" y="4653"/>
                  </a:cubicBezTo>
                  <a:cubicBezTo>
                    <a:pt x="2332" y="4653"/>
                    <a:pt x="2494" y="4636"/>
                    <a:pt x="2657" y="4600"/>
                  </a:cubicBezTo>
                  <a:cubicBezTo>
                    <a:pt x="3254" y="4468"/>
                    <a:pt x="3782" y="4112"/>
                    <a:pt x="4141" y="3595"/>
                  </a:cubicBezTo>
                  <a:cubicBezTo>
                    <a:pt x="4893" y="2521"/>
                    <a:pt x="4692" y="1078"/>
                    <a:pt x="3693" y="380"/>
                  </a:cubicBezTo>
                  <a:cubicBezTo>
                    <a:pt x="3341" y="133"/>
                    <a:pt x="2924" y="0"/>
                    <a:pt x="24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18"/>
            <p:cNvSpPr/>
            <p:nvPr/>
          </p:nvSpPr>
          <p:spPr>
            <a:xfrm>
              <a:off x="465825" y="1078122"/>
              <a:ext cx="165953" cy="155933"/>
            </a:xfrm>
            <a:custGeom>
              <a:avLst/>
              <a:gdLst/>
              <a:ahLst/>
              <a:cxnLst/>
              <a:rect l="l" t="t" r="r" b="b"/>
              <a:pathLst>
                <a:path w="4886" h="4591" extrusionOk="0">
                  <a:moveTo>
                    <a:pt x="2489" y="0"/>
                  </a:moveTo>
                  <a:cubicBezTo>
                    <a:pt x="2470" y="0"/>
                    <a:pt x="2451" y="1"/>
                    <a:pt x="2432" y="1"/>
                  </a:cubicBezTo>
                  <a:lnTo>
                    <a:pt x="2424" y="1"/>
                  </a:lnTo>
                  <a:cubicBezTo>
                    <a:pt x="1819" y="21"/>
                    <a:pt x="1240" y="270"/>
                    <a:pt x="788" y="709"/>
                  </a:cubicBezTo>
                  <a:cubicBezTo>
                    <a:pt x="336" y="1147"/>
                    <a:pt x="67" y="1723"/>
                    <a:pt x="33" y="2333"/>
                  </a:cubicBezTo>
                  <a:cubicBezTo>
                    <a:pt x="0" y="2948"/>
                    <a:pt x="209" y="3523"/>
                    <a:pt x="625" y="3951"/>
                  </a:cubicBezTo>
                  <a:cubicBezTo>
                    <a:pt x="1025" y="4364"/>
                    <a:pt x="1570" y="4591"/>
                    <a:pt x="2166" y="4591"/>
                  </a:cubicBezTo>
                  <a:cubicBezTo>
                    <a:pt x="2187" y="4591"/>
                    <a:pt x="2207" y="4590"/>
                    <a:pt x="2228" y="4590"/>
                  </a:cubicBezTo>
                  <a:lnTo>
                    <a:pt x="2236" y="4590"/>
                  </a:lnTo>
                  <a:cubicBezTo>
                    <a:pt x="2841" y="4572"/>
                    <a:pt x="3422" y="4319"/>
                    <a:pt x="3872" y="3884"/>
                  </a:cubicBezTo>
                  <a:cubicBezTo>
                    <a:pt x="4814" y="2971"/>
                    <a:pt x="4886" y="1514"/>
                    <a:pt x="4036" y="639"/>
                  </a:cubicBezTo>
                  <a:cubicBezTo>
                    <a:pt x="3635" y="223"/>
                    <a:pt x="3088" y="0"/>
                    <a:pt x="2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18"/>
            <p:cNvSpPr/>
            <p:nvPr/>
          </p:nvSpPr>
          <p:spPr>
            <a:xfrm>
              <a:off x="331295" y="243291"/>
              <a:ext cx="149786" cy="143604"/>
            </a:xfrm>
            <a:custGeom>
              <a:avLst/>
              <a:gdLst/>
              <a:ahLst/>
              <a:cxnLst/>
              <a:rect l="l" t="t" r="r" b="b"/>
              <a:pathLst>
                <a:path w="4410" h="4228" extrusionOk="0">
                  <a:moveTo>
                    <a:pt x="2480" y="0"/>
                  </a:moveTo>
                  <a:cubicBezTo>
                    <a:pt x="2458" y="0"/>
                    <a:pt x="2435" y="1"/>
                    <a:pt x="2412" y="2"/>
                  </a:cubicBezTo>
                  <a:cubicBezTo>
                    <a:pt x="1760" y="21"/>
                    <a:pt x="1104" y="359"/>
                    <a:pt x="682" y="959"/>
                  </a:cubicBezTo>
                  <a:cubicBezTo>
                    <a:pt x="0" y="1937"/>
                    <a:pt x="183" y="3248"/>
                    <a:pt x="1093" y="3884"/>
                  </a:cubicBezTo>
                  <a:cubicBezTo>
                    <a:pt x="1425" y="4117"/>
                    <a:pt x="1807" y="4228"/>
                    <a:pt x="2193" y="4228"/>
                  </a:cubicBezTo>
                  <a:cubicBezTo>
                    <a:pt x="2866" y="4228"/>
                    <a:pt x="3548" y="3890"/>
                    <a:pt x="3983" y="3268"/>
                  </a:cubicBezTo>
                  <a:cubicBezTo>
                    <a:pt x="4265" y="2872"/>
                    <a:pt x="4410" y="2396"/>
                    <a:pt x="4397" y="1911"/>
                  </a:cubicBezTo>
                  <a:cubicBezTo>
                    <a:pt x="4379" y="1293"/>
                    <a:pt x="4093" y="709"/>
                    <a:pt x="3572" y="342"/>
                  </a:cubicBezTo>
                  <a:cubicBezTo>
                    <a:pt x="3251" y="119"/>
                    <a:pt x="2869" y="0"/>
                    <a:pt x="2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18"/>
            <p:cNvSpPr/>
            <p:nvPr/>
          </p:nvSpPr>
          <p:spPr>
            <a:xfrm>
              <a:off x="538270" y="852194"/>
              <a:ext cx="200360" cy="197201"/>
            </a:xfrm>
            <a:custGeom>
              <a:avLst/>
              <a:gdLst/>
              <a:ahLst/>
              <a:cxnLst/>
              <a:rect l="l" t="t" r="r" b="b"/>
              <a:pathLst>
                <a:path w="5899" h="5806" extrusionOk="0">
                  <a:moveTo>
                    <a:pt x="3167" y="0"/>
                  </a:moveTo>
                  <a:cubicBezTo>
                    <a:pt x="3137" y="0"/>
                    <a:pt x="3107" y="1"/>
                    <a:pt x="3077" y="1"/>
                  </a:cubicBezTo>
                  <a:cubicBezTo>
                    <a:pt x="2342" y="23"/>
                    <a:pt x="1594" y="323"/>
                    <a:pt x="1002" y="897"/>
                  </a:cubicBezTo>
                  <a:cubicBezTo>
                    <a:pt x="428" y="1454"/>
                    <a:pt x="88" y="2183"/>
                    <a:pt x="44" y="2956"/>
                  </a:cubicBezTo>
                  <a:cubicBezTo>
                    <a:pt x="0" y="3736"/>
                    <a:pt x="266" y="4461"/>
                    <a:pt x="790" y="5001"/>
                  </a:cubicBezTo>
                  <a:cubicBezTo>
                    <a:pt x="1311" y="5539"/>
                    <a:pt x="2014" y="5806"/>
                    <a:pt x="2735" y="5806"/>
                  </a:cubicBezTo>
                  <a:cubicBezTo>
                    <a:pt x="3500" y="5806"/>
                    <a:pt x="4286" y="5506"/>
                    <a:pt x="4901" y="4910"/>
                  </a:cubicBezTo>
                  <a:cubicBezTo>
                    <a:pt x="5475" y="4352"/>
                    <a:pt x="5814" y="3620"/>
                    <a:pt x="5855" y="2850"/>
                  </a:cubicBezTo>
                  <a:cubicBezTo>
                    <a:pt x="5899" y="2071"/>
                    <a:pt x="5636" y="1342"/>
                    <a:pt x="5113" y="805"/>
                  </a:cubicBezTo>
                  <a:cubicBezTo>
                    <a:pt x="4591" y="267"/>
                    <a:pt x="3887" y="0"/>
                    <a:pt x="3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18"/>
            <p:cNvSpPr/>
            <p:nvPr/>
          </p:nvSpPr>
          <p:spPr>
            <a:xfrm>
              <a:off x="340091" y="843839"/>
              <a:ext cx="190340" cy="184838"/>
            </a:xfrm>
            <a:custGeom>
              <a:avLst/>
              <a:gdLst/>
              <a:ahLst/>
              <a:cxnLst/>
              <a:rect l="l" t="t" r="r" b="b"/>
              <a:pathLst>
                <a:path w="5604" h="5442" extrusionOk="0">
                  <a:moveTo>
                    <a:pt x="2786" y="0"/>
                  </a:moveTo>
                  <a:cubicBezTo>
                    <a:pt x="2761" y="0"/>
                    <a:pt x="2736" y="0"/>
                    <a:pt x="2711" y="1"/>
                  </a:cubicBezTo>
                  <a:cubicBezTo>
                    <a:pt x="1775" y="31"/>
                    <a:pt x="854" y="582"/>
                    <a:pt x="358" y="1515"/>
                  </a:cubicBezTo>
                  <a:cubicBezTo>
                    <a:pt x="120" y="1960"/>
                    <a:pt x="1" y="2460"/>
                    <a:pt x="14" y="2966"/>
                  </a:cubicBezTo>
                  <a:cubicBezTo>
                    <a:pt x="41" y="3876"/>
                    <a:pt x="509" y="4724"/>
                    <a:pt x="1323" y="5159"/>
                  </a:cubicBezTo>
                  <a:cubicBezTo>
                    <a:pt x="1678" y="5346"/>
                    <a:pt x="2065" y="5441"/>
                    <a:pt x="2461" y="5441"/>
                  </a:cubicBezTo>
                  <a:cubicBezTo>
                    <a:pt x="2745" y="5441"/>
                    <a:pt x="3033" y="5392"/>
                    <a:pt x="3316" y="5294"/>
                  </a:cubicBezTo>
                  <a:cubicBezTo>
                    <a:pt x="3984" y="5061"/>
                    <a:pt x="4544" y="4577"/>
                    <a:pt x="4888" y="3928"/>
                  </a:cubicBezTo>
                  <a:cubicBezTo>
                    <a:pt x="5604" y="2586"/>
                    <a:pt x="5170" y="950"/>
                    <a:pt x="3923" y="283"/>
                  </a:cubicBezTo>
                  <a:cubicBezTo>
                    <a:pt x="3573" y="98"/>
                    <a:pt x="3182" y="0"/>
                    <a:pt x="27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18"/>
            <p:cNvSpPr/>
            <p:nvPr/>
          </p:nvSpPr>
          <p:spPr>
            <a:xfrm>
              <a:off x="698104" y="1224540"/>
              <a:ext cx="171557" cy="169383"/>
            </a:xfrm>
            <a:custGeom>
              <a:avLst/>
              <a:gdLst/>
              <a:ahLst/>
              <a:cxnLst/>
              <a:rect l="l" t="t" r="r" b="b"/>
              <a:pathLst>
                <a:path w="5051" h="4987" extrusionOk="0">
                  <a:moveTo>
                    <a:pt x="2695" y="0"/>
                  </a:moveTo>
                  <a:cubicBezTo>
                    <a:pt x="2669" y="0"/>
                    <a:pt x="2643" y="1"/>
                    <a:pt x="2618" y="2"/>
                  </a:cubicBezTo>
                  <a:cubicBezTo>
                    <a:pt x="1988" y="21"/>
                    <a:pt x="1346" y="276"/>
                    <a:pt x="842" y="765"/>
                  </a:cubicBezTo>
                  <a:cubicBezTo>
                    <a:pt x="278" y="1314"/>
                    <a:pt x="1" y="2043"/>
                    <a:pt x="22" y="2744"/>
                  </a:cubicBezTo>
                  <a:cubicBezTo>
                    <a:pt x="38" y="3315"/>
                    <a:pt x="253" y="3865"/>
                    <a:pt x="666" y="4292"/>
                  </a:cubicBezTo>
                  <a:cubicBezTo>
                    <a:pt x="1102" y="4741"/>
                    <a:pt x="1690" y="4986"/>
                    <a:pt x="2335" y="4986"/>
                  </a:cubicBezTo>
                  <a:cubicBezTo>
                    <a:pt x="2359" y="4986"/>
                    <a:pt x="2384" y="4986"/>
                    <a:pt x="2409" y="4985"/>
                  </a:cubicBezTo>
                  <a:lnTo>
                    <a:pt x="2416" y="4985"/>
                  </a:lnTo>
                  <a:cubicBezTo>
                    <a:pt x="3076" y="4965"/>
                    <a:pt x="3705" y="4695"/>
                    <a:pt x="4195" y="4219"/>
                  </a:cubicBezTo>
                  <a:cubicBezTo>
                    <a:pt x="4686" y="3744"/>
                    <a:pt x="4976" y="3116"/>
                    <a:pt x="5012" y="2457"/>
                  </a:cubicBezTo>
                  <a:cubicBezTo>
                    <a:pt x="5051" y="1784"/>
                    <a:pt x="4824" y="1158"/>
                    <a:pt x="4371" y="695"/>
                  </a:cubicBezTo>
                  <a:cubicBezTo>
                    <a:pt x="3923" y="229"/>
                    <a:pt x="3318" y="0"/>
                    <a:pt x="26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41" name="Google Shape;441;p18"/>
          <p:cNvSpPr/>
          <p:nvPr/>
        </p:nvSpPr>
        <p:spPr>
          <a:xfrm rot="1083372">
            <a:off x="9829783" y="-800719"/>
            <a:ext cx="2972407" cy="3437051"/>
          </a:xfrm>
          <a:custGeom>
            <a:avLst/>
            <a:gdLst/>
            <a:ahLst/>
            <a:cxnLst/>
            <a:rect l="l" t="t" r="r" b="b"/>
            <a:pathLst>
              <a:path w="65635" h="75895" extrusionOk="0">
                <a:moveTo>
                  <a:pt x="42105" y="0"/>
                </a:moveTo>
                <a:cubicBezTo>
                  <a:pt x="35785" y="0"/>
                  <a:pt x="26625" y="1814"/>
                  <a:pt x="20534" y="7619"/>
                </a:cubicBezTo>
                <a:cubicBezTo>
                  <a:pt x="12338" y="15429"/>
                  <a:pt x="1" y="31781"/>
                  <a:pt x="8389" y="42563"/>
                </a:cubicBezTo>
                <a:cubicBezTo>
                  <a:pt x="11008" y="45591"/>
                  <a:pt x="14656" y="47418"/>
                  <a:pt x="17894" y="49686"/>
                </a:cubicBezTo>
                <a:cubicBezTo>
                  <a:pt x="23215" y="53337"/>
                  <a:pt x="28168" y="57546"/>
                  <a:pt x="32649" y="62185"/>
                </a:cubicBezTo>
                <a:cubicBezTo>
                  <a:pt x="35674" y="65201"/>
                  <a:pt x="38169" y="68706"/>
                  <a:pt x="41221" y="71687"/>
                </a:cubicBezTo>
                <a:cubicBezTo>
                  <a:pt x="44603" y="74659"/>
                  <a:pt x="47519" y="75894"/>
                  <a:pt x="50026" y="75894"/>
                </a:cubicBezTo>
                <a:cubicBezTo>
                  <a:pt x="57750" y="75894"/>
                  <a:pt x="61602" y="64172"/>
                  <a:pt x="63259" y="55354"/>
                </a:cubicBezTo>
                <a:cubicBezTo>
                  <a:pt x="65634" y="41725"/>
                  <a:pt x="63422" y="27621"/>
                  <a:pt x="59196" y="14568"/>
                </a:cubicBezTo>
                <a:cubicBezTo>
                  <a:pt x="57290" y="8983"/>
                  <a:pt x="53913" y="3420"/>
                  <a:pt x="48357" y="896"/>
                </a:cubicBezTo>
                <a:cubicBezTo>
                  <a:pt x="47197" y="364"/>
                  <a:pt x="44936" y="0"/>
                  <a:pt x="4210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2" name="Google Shape;442;p18"/>
          <p:cNvSpPr/>
          <p:nvPr/>
        </p:nvSpPr>
        <p:spPr>
          <a:xfrm>
            <a:off x="9049264" y="-1684670"/>
            <a:ext cx="3016907" cy="3187819"/>
          </a:xfrm>
          <a:custGeom>
            <a:avLst/>
            <a:gdLst/>
            <a:ahLst/>
            <a:cxnLst/>
            <a:rect l="l" t="t" r="r" b="b"/>
            <a:pathLst>
              <a:path w="66618" h="70392" extrusionOk="0">
                <a:moveTo>
                  <a:pt x="29463" y="698"/>
                </a:moveTo>
                <a:cubicBezTo>
                  <a:pt x="29534" y="698"/>
                  <a:pt x="29601" y="700"/>
                  <a:pt x="29666" y="703"/>
                </a:cubicBezTo>
                <a:cubicBezTo>
                  <a:pt x="36167" y="1018"/>
                  <a:pt x="41341" y="5544"/>
                  <a:pt x="44534" y="9282"/>
                </a:cubicBezTo>
                <a:cubicBezTo>
                  <a:pt x="54469" y="21292"/>
                  <a:pt x="60781" y="33489"/>
                  <a:pt x="63292" y="45537"/>
                </a:cubicBezTo>
                <a:cubicBezTo>
                  <a:pt x="64551" y="52004"/>
                  <a:pt x="65896" y="63512"/>
                  <a:pt x="60763" y="67926"/>
                </a:cubicBezTo>
                <a:cubicBezTo>
                  <a:pt x="59390" y="69105"/>
                  <a:pt x="57621" y="69695"/>
                  <a:pt x="55474" y="69695"/>
                </a:cubicBezTo>
                <a:cubicBezTo>
                  <a:pt x="53681" y="69695"/>
                  <a:pt x="51624" y="69284"/>
                  <a:pt x="49316" y="68460"/>
                </a:cubicBezTo>
                <a:cubicBezTo>
                  <a:pt x="47303" y="67621"/>
                  <a:pt x="45337" y="66578"/>
                  <a:pt x="43435" y="65568"/>
                </a:cubicBezTo>
                <a:cubicBezTo>
                  <a:pt x="41630" y="64611"/>
                  <a:pt x="39761" y="63620"/>
                  <a:pt x="37850" y="62798"/>
                </a:cubicBezTo>
                <a:cubicBezTo>
                  <a:pt x="31913" y="60112"/>
                  <a:pt x="25726" y="58030"/>
                  <a:pt x="19461" y="56606"/>
                </a:cubicBezTo>
                <a:cubicBezTo>
                  <a:pt x="18399" y="56355"/>
                  <a:pt x="17305" y="56141"/>
                  <a:pt x="16247" y="55938"/>
                </a:cubicBezTo>
                <a:cubicBezTo>
                  <a:pt x="13476" y="55399"/>
                  <a:pt x="10611" y="54843"/>
                  <a:pt x="8093" y="53534"/>
                </a:cubicBezTo>
                <a:cubicBezTo>
                  <a:pt x="3010" y="50545"/>
                  <a:pt x="714" y="44860"/>
                  <a:pt x="1267" y="36637"/>
                </a:cubicBezTo>
                <a:cubicBezTo>
                  <a:pt x="1836" y="28196"/>
                  <a:pt x="5200" y="20106"/>
                  <a:pt x="6621" y="17020"/>
                </a:cubicBezTo>
                <a:cubicBezTo>
                  <a:pt x="10120" y="9417"/>
                  <a:pt x="17944" y="4453"/>
                  <a:pt x="23707" y="2164"/>
                </a:cubicBezTo>
                <a:lnTo>
                  <a:pt x="23709" y="2162"/>
                </a:lnTo>
                <a:cubicBezTo>
                  <a:pt x="26165" y="1188"/>
                  <a:pt x="28251" y="698"/>
                  <a:pt x="29463" y="698"/>
                </a:cubicBezTo>
                <a:close/>
                <a:moveTo>
                  <a:pt x="29472" y="1"/>
                </a:moveTo>
                <a:cubicBezTo>
                  <a:pt x="25159" y="1"/>
                  <a:pt x="11185" y="5439"/>
                  <a:pt x="5990" y="16729"/>
                </a:cubicBezTo>
                <a:cubicBezTo>
                  <a:pt x="4553" y="19850"/>
                  <a:pt x="1150" y="28033"/>
                  <a:pt x="574" y="36591"/>
                </a:cubicBezTo>
                <a:cubicBezTo>
                  <a:pt x="0" y="45098"/>
                  <a:pt x="2412" y="51000"/>
                  <a:pt x="7757" y="54142"/>
                </a:cubicBezTo>
                <a:cubicBezTo>
                  <a:pt x="10379" y="55507"/>
                  <a:pt x="13295" y="56073"/>
                  <a:pt x="16115" y="56619"/>
                </a:cubicBezTo>
                <a:cubicBezTo>
                  <a:pt x="17165" y="56823"/>
                  <a:pt x="18252" y="57033"/>
                  <a:pt x="19304" y="57283"/>
                </a:cubicBezTo>
                <a:cubicBezTo>
                  <a:pt x="25525" y="58697"/>
                  <a:pt x="31670" y="60766"/>
                  <a:pt x="37570" y="63435"/>
                </a:cubicBezTo>
                <a:cubicBezTo>
                  <a:pt x="39461" y="64246"/>
                  <a:pt x="41315" y="65231"/>
                  <a:pt x="43109" y="66183"/>
                </a:cubicBezTo>
                <a:cubicBezTo>
                  <a:pt x="45025" y="67199"/>
                  <a:pt x="47007" y="68251"/>
                  <a:pt x="49064" y="69109"/>
                </a:cubicBezTo>
                <a:cubicBezTo>
                  <a:pt x="51461" y="69964"/>
                  <a:pt x="53604" y="70391"/>
                  <a:pt x="55486" y="70391"/>
                </a:cubicBezTo>
                <a:cubicBezTo>
                  <a:pt x="56805" y="70391"/>
                  <a:pt x="57995" y="70181"/>
                  <a:pt x="59052" y="69761"/>
                </a:cubicBezTo>
                <a:cubicBezTo>
                  <a:pt x="59842" y="69448"/>
                  <a:pt x="60574" y="69006"/>
                  <a:pt x="61216" y="68453"/>
                </a:cubicBezTo>
                <a:cubicBezTo>
                  <a:pt x="66617" y="63809"/>
                  <a:pt x="65262" y="52017"/>
                  <a:pt x="63974" y="45400"/>
                </a:cubicBezTo>
                <a:lnTo>
                  <a:pt x="63974" y="45397"/>
                </a:lnTo>
                <a:cubicBezTo>
                  <a:pt x="61440" y="33237"/>
                  <a:pt x="55078" y="20936"/>
                  <a:pt x="45066" y="8835"/>
                </a:cubicBezTo>
                <a:cubicBezTo>
                  <a:pt x="41782" y="4988"/>
                  <a:pt x="36449" y="336"/>
                  <a:pt x="29702" y="7"/>
                </a:cubicBezTo>
                <a:cubicBezTo>
                  <a:pt x="29628" y="3"/>
                  <a:pt x="29552" y="1"/>
                  <a:pt x="294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43" name="Google Shape;443;p18"/>
          <p:cNvGrpSpPr/>
          <p:nvPr/>
        </p:nvGrpSpPr>
        <p:grpSpPr>
          <a:xfrm rot="6149690">
            <a:off x="9821916" y="5408916"/>
            <a:ext cx="3263629" cy="2741905"/>
            <a:chOff x="2692000" y="2198075"/>
            <a:chExt cx="1115350" cy="937050"/>
          </a:xfrm>
        </p:grpSpPr>
        <p:sp>
          <p:nvSpPr>
            <p:cNvPr id="444" name="Google Shape;444;p18"/>
            <p:cNvSpPr/>
            <p:nvPr/>
          </p:nvSpPr>
          <p:spPr>
            <a:xfrm>
              <a:off x="2721000" y="2209475"/>
              <a:ext cx="1086350" cy="795400"/>
            </a:xfrm>
            <a:custGeom>
              <a:avLst/>
              <a:gdLst/>
              <a:ahLst/>
              <a:cxnLst/>
              <a:rect l="l" t="t" r="r" b="b"/>
              <a:pathLst>
                <a:path w="43454" h="31816" extrusionOk="0">
                  <a:moveTo>
                    <a:pt x="21967" y="1"/>
                  </a:moveTo>
                  <a:cubicBezTo>
                    <a:pt x="21346" y="1"/>
                    <a:pt x="20724" y="37"/>
                    <a:pt x="20104" y="113"/>
                  </a:cubicBezTo>
                  <a:cubicBezTo>
                    <a:pt x="15952" y="624"/>
                    <a:pt x="12165" y="2813"/>
                    <a:pt x="8985" y="5533"/>
                  </a:cubicBezTo>
                  <a:cubicBezTo>
                    <a:pt x="6108" y="7992"/>
                    <a:pt x="3602" y="10959"/>
                    <a:pt x="2063" y="14414"/>
                  </a:cubicBezTo>
                  <a:cubicBezTo>
                    <a:pt x="522" y="17872"/>
                    <a:pt x="1" y="21853"/>
                    <a:pt x="1021" y="25497"/>
                  </a:cubicBezTo>
                  <a:cubicBezTo>
                    <a:pt x="1311" y="26527"/>
                    <a:pt x="1727" y="27518"/>
                    <a:pt x="2262" y="28448"/>
                  </a:cubicBezTo>
                  <a:cubicBezTo>
                    <a:pt x="3662" y="30412"/>
                    <a:pt x="5937" y="31816"/>
                    <a:pt x="8273" y="31816"/>
                  </a:cubicBezTo>
                  <a:cubicBezTo>
                    <a:pt x="8690" y="31816"/>
                    <a:pt x="9108" y="31771"/>
                    <a:pt x="9523" y="31677"/>
                  </a:cubicBezTo>
                  <a:cubicBezTo>
                    <a:pt x="12058" y="31111"/>
                    <a:pt x="13880" y="28980"/>
                    <a:pt x="15991" y="27469"/>
                  </a:cubicBezTo>
                  <a:cubicBezTo>
                    <a:pt x="18471" y="25694"/>
                    <a:pt x="21524" y="24768"/>
                    <a:pt x="24571" y="24768"/>
                  </a:cubicBezTo>
                  <a:cubicBezTo>
                    <a:pt x="26332" y="24768"/>
                    <a:pt x="28091" y="25077"/>
                    <a:pt x="29737" y="25710"/>
                  </a:cubicBezTo>
                  <a:cubicBezTo>
                    <a:pt x="31303" y="26307"/>
                    <a:pt x="32756" y="27178"/>
                    <a:pt x="34323" y="27778"/>
                  </a:cubicBezTo>
                  <a:cubicBezTo>
                    <a:pt x="35340" y="28170"/>
                    <a:pt x="36440" y="28446"/>
                    <a:pt x="37524" y="28446"/>
                  </a:cubicBezTo>
                  <a:cubicBezTo>
                    <a:pt x="38105" y="28446"/>
                    <a:pt x="38681" y="28366"/>
                    <a:pt x="39237" y="28183"/>
                  </a:cubicBezTo>
                  <a:cubicBezTo>
                    <a:pt x="41512" y="27433"/>
                    <a:pt x="42957" y="25045"/>
                    <a:pt x="43205" y="22661"/>
                  </a:cubicBezTo>
                  <a:cubicBezTo>
                    <a:pt x="43454" y="20278"/>
                    <a:pt x="42712" y="17902"/>
                    <a:pt x="41778" y="15693"/>
                  </a:cubicBezTo>
                  <a:cubicBezTo>
                    <a:pt x="39924" y="11292"/>
                    <a:pt x="37210" y="7164"/>
                    <a:pt x="33460" y="4203"/>
                  </a:cubicBezTo>
                  <a:cubicBezTo>
                    <a:pt x="30198" y="1629"/>
                    <a:pt x="26099" y="1"/>
                    <a:pt x="219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18"/>
            <p:cNvSpPr/>
            <p:nvPr/>
          </p:nvSpPr>
          <p:spPr>
            <a:xfrm>
              <a:off x="2692000" y="2198075"/>
              <a:ext cx="994100" cy="937050"/>
            </a:xfrm>
            <a:custGeom>
              <a:avLst/>
              <a:gdLst/>
              <a:ahLst/>
              <a:cxnLst/>
              <a:rect l="l" t="t" r="r" b="b"/>
              <a:pathLst>
                <a:path w="39764" h="37482" extrusionOk="0">
                  <a:moveTo>
                    <a:pt x="22440" y="4506"/>
                  </a:moveTo>
                  <a:cubicBezTo>
                    <a:pt x="22520" y="4506"/>
                    <a:pt x="22599" y="4506"/>
                    <a:pt x="22678" y="4508"/>
                  </a:cubicBezTo>
                  <a:cubicBezTo>
                    <a:pt x="26059" y="4567"/>
                    <a:pt x="29229" y="6185"/>
                    <a:pt x="31480" y="8677"/>
                  </a:cubicBezTo>
                  <a:cubicBezTo>
                    <a:pt x="33840" y="11289"/>
                    <a:pt x="34982" y="14600"/>
                    <a:pt x="35137" y="18093"/>
                  </a:cubicBezTo>
                  <a:cubicBezTo>
                    <a:pt x="35280" y="21345"/>
                    <a:pt x="35127" y="25288"/>
                    <a:pt x="33593" y="28238"/>
                  </a:cubicBezTo>
                  <a:cubicBezTo>
                    <a:pt x="32708" y="29941"/>
                    <a:pt x="30969" y="31444"/>
                    <a:pt x="29131" y="31444"/>
                  </a:cubicBezTo>
                  <a:cubicBezTo>
                    <a:pt x="28467" y="31444"/>
                    <a:pt x="27791" y="31248"/>
                    <a:pt x="27137" y="30795"/>
                  </a:cubicBezTo>
                  <a:cubicBezTo>
                    <a:pt x="25817" y="29880"/>
                    <a:pt x="24862" y="28494"/>
                    <a:pt x="23824" y="27288"/>
                  </a:cubicBezTo>
                  <a:cubicBezTo>
                    <a:pt x="22448" y="25690"/>
                    <a:pt x="20907" y="24210"/>
                    <a:pt x="18975" y="23318"/>
                  </a:cubicBezTo>
                  <a:cubicBezTo>
                    <a:pt x="17717" y="22738"/>
                    <a:pt x="16424" y="22508"/>
                    <a:pt x="15099" y="22508"/>
                  </a:cubicBezTo>
                  <a:cubicBezTo>
                    <a:pt x="14474" y="22508"/>
                    <a:pt x="13842" y="22559"/>
                    <a:pt x="13203" y="22648"/>
                  </a:cubicBezTo>
                  <a:cubicBezTo>
                    <a:pt x="12127" y="22799"/>
                    <a:pt x="10883" y="23237"/>
                    <a:pt x="9727" y="23237"/>
                  </a:cubicBezTo>
                  <a:cubicBezTo>
                    <a:pt x="9355" y="23237"/>
                    <a:pt x="8993" y="23192"/>
                    <a:pt x="8647" y="23078"/>
                  </a:cubicBezTo>
                  <a:cubicBezTo>
                    <a:pt x="7125" y="22574"/>
                    <a:pt x="6175" y="20845"/>
                    <a:pt x="5647" y="19434"/>
                  </a:cubicBezTo>
                  <a:cubicBezTo>
                    <a:pt x="5124" y="18038"/>
                    <a:pt x="5000" y="16555"/>
                    <a:pt x="4826" y="15084"/>
                  </a:cubicBezTo>
                  <a:cubicBezTo>
                    <a:pt x="4847" y="14984"/>
                    <a:pt x="4864" y="14883"/>
                    <a:pt x="4890" y="14783"/>
                  </a:cubicBezTo>
                  <a:cubicBezTo>
                    <a:pt x="5850" y="10997"/>
                    <a:pt x="8777" y="8794"/>
                    <a:pt x="12199" y="7271"/>
                  </a:cubicBezTo>
                  <a:cubicBezTo>
                    <a:pt x="15342" y="5873"/>
                    <a:pt x="18945" y="4506"/>
                    <a:pt x="22440" y="4506"/>
                  </a:cubicBezTo>
                  <a:close/>
                  <a:moveTo>
                    <a:pt x="22683" y="0"/>
                  </a:moveTo>
                  <a:cubicBezTo>
                    <a:pt x="18850" y="0"/>
                    <a:pt x="15048" y="1371"/>
                    <a:pt x="11529" y="2747"/>
                  </a:cubicBezTo>
                  <a:cubicBezTo>
                    <a:pt x="6501" y="4714"/>
                    <a:pt x="1827" y="8042"/>
                    <a:pt x="510" y="13576"/>
                  </a:cubicBezTo>
                  <a:cubicBezTo>
                    <a:pt x="2" y="15713"/>
                    <a:pt x="0" y="17852"/>
                    <a:pt x="451" y="19869"/>
                  </a:cubicBezTo>
                  <a:cubicBezTo>
                    <a:pt x="683" y="22369"/>
                    <a:pt x="1547" y="24758"/>
                    <a:pt x="3341" y="26588"/>
                  </a:cubicBezTo>
                  <a:cubicBezTo>
                    <a:pt x="4968" y="28246"/>
                    <a:pt x="7184" y="29236"/>
                    <a:pt x="9513" y="29236"/>
                  </a:cubicBezTo>
                  <a:cubicBezTo>
                    <a:pt x="9549" y="29236"/>
                    <a:pt x="9586" y="29235"/>
                    <a:pt x="9622" y="29235"/>
                  </a:cubicBezTo>
                  <a:cubicBezTo>
                    <a:pt x="11298" y="29213"/>
                    <a:pt x="13063" y="28573"/>
                    <a:pt x="14745" y="28573"/>
                  </a:cubicBezTo>
                  <a:cubicBezTo>
                    <a:pt x="14987" y="28573"/>
                    <a:pt x="15227" y="28586"/>
                    <a:pt x="15464" y="28616"/>
                  </a:cubicBezTo>
                  <a:cubicBezTo>
                    <a:pt x="17198" y="28837"/>
                    <a:pt x="18452" y="30471"/>
                    <a:pt x="19508" y="31714"/>
                  </a:cubicBezTo>
                  <a:cubicBezTo>
                    <a:pt x="20985" y="33453"/>
                    <a:pt x="22517" y="35298"/>
                    <a:pt x="24558" y="36399"/>
                  </a:cubicBezTo>
                  <a:cubicBezTo>
                    <a:pt x="25925" y="37138"/>
                    <a:pt x="27358" y="37482"/>
                    <a:pt x="28763" y="37482"/>
                  </a:cubicBezTo>
                  <a:cubicBezTo>
                    <a:pt x="31979" y="37482"/>
                    <a:pt x="35046" y="35681"/>
                    <a:pt x="36834" y="32681"/>
                  </a:cubicBezTo>
                  <a:cubicBezTo>
                    <a:pt x="39092" y="28891"/>
                    <a:pt x="39764" y="23904"/>
                    <a:pt x="39558" y="19557"/>
                  </a:cubicBezTo>
                  <a:cubicBezTo>
                    <a:pt x="39352" y="15211"/>
                    <a:pt x="38052" y="10815"/>
                    <a:pt x="35598" y="7202"/>
                  </a:cubicBezTo>
                  <a:cubicBezTo>
                    <a:pt x="33095" y="3515"/>
                    <a:pt x="29349" y="834"/>
                    <a:pt x="24902" y="163"/>
                  </a:cubicBezTo>
                  <a:cubicBezTo>
                    <a:pt x="24162" y="51"/>
                    <a:pt x="23422" y="0"/>
                    <a:pt x="226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46" name="Google Shape;446;p18"/>
          <p:cNvSpPr/>
          <p:nvPr/>
        </p:nvSpPr>
        <p:spPr>
          <a:xfrm>
            <a:off x="11404400" y="4883234"/>
            <a:ext cx="558312" cy="500037"/>
          </a:xfrm>
          <a:custGeom>
            <a:avLst/>
            <a:gdLst/>
            <a:ahLst/>
            <a:cxnLst/>
            <a:rect l="l" t="t" r="r" b="b"/>
            <a:pathLst>
              <a:path w="38084" h="34109" extrusionOk="0">
                <a:moveTo>
                  <a:pt x="18993" y="0"/>
                </a:moveTo>
                <a:cubicBezTo>
                  <a:pt x="18235" y="0"/>
                  <a:pt x="17478" y="833"/>
                  <a:pt x="17357" y="2350"/>
                </a:cubicBezTo>
                <a:cubicBezTo>
                  <a:pt x="16993" y="5243"/>
                  <a:pt x="16630" y="8135"/>
                  <a:pt x="16264" y="11025"/>
                </a:cubicBezTo>
                <a:cubicBezTo>
                  <a:pt x="14867" y="8276"/>
                  <a:pt x="13470" y="5524"/>
                  <a:pt x="12071" y="2773"/>
                </a:cubicBezTo>
                <a:cubicBezTo>
                  <a:pt x="11778" y="2066"/>
                  <a:pt x="11108" y="1181"/>
                  <a:pt x="10327" y="1181"/>
                </a:cubicBezTo>
                <a:cubicBezTo>
                  <a:pt x="10133" y="1181"/>
                  <a:pt x="9931" y="1236"/>
                  <a:pt x="9727" y="1362"/>
                </a:cubicBezTo>
                <a:cubicBezTo>
                  <a:pt x="9123" y="1795"/>
                  <a:pt x="9260" y="2715"/>
                  <a:pt x="9462" y="3429"/>
                </a:cubicBezTo>
                <a:cubicBezTo>
                  <a:pt x="10392" y="6718"/>
                  <a:pt x="11322" y="10004"/>
                  <a:pt x="12250" y="13291"/>
                </a:cubicBezTo>
                <a:cubicBezTo>
                  <a:pt x="10978" y="12796"/>
                  <a:pt x="8294" y="12305"/>
                  <a:pt x="5760" y="12305"/>
                </a:cubicBezTo>
                <a:cubicBezTo>
                  <a:pt x="3174" y="12305"/>
                  <a:pt x="744" y="12816"/>
                  <a:pt x="125" y="14353"/>
                </a:cubicBezTo>
                <a:cubicBezTo>
                  <a:pt x="0" y="15406"/>
                  <a:pt x="1248" y="16032"/>
                  <a:pt x="2266" y="16333"/>
                </a:cubicBezTo>
                <a:cubicBezTo>
                  <a:pt x="5831" y="17388"/>
                  <a:pt x="9395" y="18444"/>
                  <a:pt x="12959" y="19501"/>
                </a:cubicBezTo>
                <a:cubicBezTo>
                  <a:pt x="9097" y="20538"/>
                  <a:pt x="5561" y="22761"/>
                  <a:pt x="2953" y="25791"/>
                </a:cubicBezTo>
                <a:cubicBezTo>
                  <a:pt x="1679" y="26977"/>
                  <a:pt x="1790" y="29020"/>
                  <a:pt x="3727" y="29020"/>
                </a:cubicBezTo>
                <a:cubicBezTo>
                  <a:pt x="3770" y="29020"/>
                  <a:pt x="3813" y="29019"/>
                  <a:pt x="3858" y="29017"/>
                </a:cubicBezTo>
                <a:cubicBezTo>
                  <a:pt x="7828" y="27781"/>
                  <a:pt x="11407" y="25298"/>
                  <a:pt x="15219" y="23594"/>
                </a:cubicBezTo>
                <a:lnTo>
                  <a:pt x="15219" y="23594"/>
                </a:lnTo>
                <a:cubicBezTo>
                  <a:pt x="13726" y="26201"/>
                  <a:pt x="12787" y="29119"/>
                  <a:pt x="12449" y="32102"/>
                </a:cubicBezTo>
                <a:cubicBezTo>
                  <a:pt x="12332" y="33140"/>
                  <a:pt x="13159" y="33828"/>
                  <a:pt x="13997" y="33828"/>
                </a:cubicBezTo>
                <a:cubicBezTo>
                  <a:pt x="14473" y="33828"/>
                  <a:pt x="14952" y="33606"/>
                  <a:pt x="15264" y="33101"/>
                </a:cubicBezTo>
                <a:cubicBezTo>
                  <a:pt x="16837" y="30558"/>
                  <a:pt x="18086" y="27827"/>
                  <a:pt x="18980" y="24975"/>
                </a:cubicBezTo>
                <a:cubicBezTo>
                  <a:pt x="19276" y="27887"/>
                  <a:pt x="20170" y="30732"/>
                  <a:pt x="21565" y="33303"/>
                </a:cubicBezTo>
                <a:cubicBezTo>
                  <a:pt x="21867" y="33860"/>
                  <a:pt x="22382" y="34109"/>
                  <a:pt x="22894" y="34109"/>
                </a:cubicBezTo>
                <a:cubicBezTo>
                  <a:pt x="23700" y="34109"/>
                  <a:pt x="24497" y="33492"/>
                  <a:pt x="24437" y="32497"/>
                </a:cubicBezTo>
                <a:cubicBezTo>
                  <a:pt x="24289" y="29954"/>
                  <a:pt x="23988" y="27422"/>
                  <a:pt x="23532" y="24917"/>
                </a:cubicBezTo>
                <a:lnTo>
                  <a:pt x="23532" y="24917"/>
                </a:lnTo>
                <a:cubicBezTo>
                  <a:pt x="25265" y="27915"/>
                  <a:pt x="28001" y="30321"/>
                  <a:pt x="31189" y="31662"/>
                </a:cubicBezTo>
                <a:cubicBezTo>
                  <a:pt x="31867" y="31965"/>
                  <a:pt x="32481" y="32101"/>
                  <a:pt x="33008" y="32101"/>
                </a:cubicBezTo>
                <a:cubicBezTo>
                  <a:pt x="35030" y="32101"/>
                  <a:pt x="35786" y="30106"/>
                  <a:pt x="34074" y="27890"/>
                </a:cubicBezTo>
                <a:cubicBezTo>
                  <a:pt x="32214" y="25256"/>
                  <a:pt x="29941" y="22941"/>
                  <a:pt x="27341" y="21035"/>
                </a:cubicBezTo>
                <a:lnTo>
                  <a:pt x="27341" y="21035"/>
                </a:lnTo>
                <a:cubicBezTo>
                  <a:pt x="28605" y="21340"/>
                  <a:pt x="29905" y="21490"/>
                  <a:pt x="31205" y="21490"/>
                </a:cubicBezTo>
                <a:cubicBezTo>
                  <a:pt x="32419" y="21490"/>
                  <a:pt x="33634" y="21359"/>
                  <a:pt x="34819" y="21099"/>
                </a:cubicBezTo>
                <a:cubicBezTo>
                  <a:pt x="36059" y="20831"/>
                  <a:pt x="36077" y="19060"/>
                  <a:pt x="34847" y="18755"/>
                </a:cubicBezTo>
                <a:cubicBezTo>
                  <a:pt x="32461" y="18164"/>
                  <a:pt x="30011" y="17867"/>
                  <a:pt x="27554" y="17867"/>
                </a:cubicBezTo>
                <a:cubicBezTo>
                  <a:pt x="27419" y="17867"/>
                  <a:pt x="27284" y="17868"/>
                  <a:pt x="27148" y="17870"/>
                </a:cubicBezTo>
                <a:cubicBezTo>
                  <a:pt x="30483" y="15161"/>
                  <a:pt x="34385" y="12987"/>
                  <a:pt x="37405" y="9953"/>
                </a:cubicBezTo>
                <a:cubicBezTo>
                  <a:pt x="38084" y="8599"/>
                  <a:pt x="37269" y="7886"/>
                  <a:pt x="36207" y="7886"/>
                </a:cubicBezTo>
                <a:cubicBezTo>
                  <a:pt x="35719" y="7886"/>
                  <a:pt x="35179" y="8036"/>
                  <a:pt x="34707" y="8345"/>
                </a:cubicBezTo>
                <a:cubicBezTo>
                  <a:pt x="31590" y="9901"/>
                  <a:pt x="28470" y="11454"/>
                  <a:pt x="25349" y="13006"/>
                </a:cubicBezTo>
                <a:cubicBezTo>
                  <a:pt x="26600" y="9980"/>
                  <a:pt x="27851" y="6951"/>
                  <a:pt x="29102" y="3921"/>
                </a:cubicBezTo>
                <a:cubicBezTo>
                  <a:pt x="29566" y="3024"/>
                  <a:pt x="29818" y="1431"/>
                  <a:pt x="28582" y="1094"/>
                </a:cubicBezTo>
                <a:cubicBezTo>
                  <a:pt x="28518" y="1082"/>
                  <a:pt x="28456" y="1076"/>
                  <a:pt x="28395" y="1076"/>
                </a:cubicBezTo>
                <a:cubicBezTo>
                  <a:pt x="27742" y="1076"/>
                  <a:pt x="27221" y="1734"/>
                  <a:pt x="26857" y="2317"/>
                </a:cubicBezTo>
                <a:cubicBezTo>
                  <a:pt x="24763" y="5682"/>
                  <a:pt x="22668" y="9047"/>
                  <a:pt x="20571" y="12412"/>
                </a:cubicBezTo>
                <a:cubicBezTo>
                  <a:pt x="21228" y="8979"/>
                  <a:pt x="21225" y="5452"/>
                  <a:pt x="20560" y="2020"/>
                </a:cubicBezTo>
                <a:cubicBezTo>
                  <a:pt x="20323" y="640"/>
                  <a:pt x="19658" y="0"/>
                  <a:pt x="18993" y="0"/>
                </a:cubicBezTo>
                <a:close/>
              </a:path>
            </a:pathLst>
          </a:custGeom>
          <a:solidFill>
            <a:srgbClr val="1833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44095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C97A93-1A6B-4588-ABE6-B10EAEE0E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AA87D-020B-B3EB-F86C-36EEA54C6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6B6CE-AF5C-0E3A-B0D7-B98854F569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2EE80-F1CE-4133-9457-C4100FCCC088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963C0-3811-44BE-F03A-CAFC0179D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0E5D8-F670-9CF8-8CD1-3B952008A7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9B5DF-F7CE-4440-BF63-0D97142E9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06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slide7.xml"/><Relationship Id="rId18" Type="http://schemas.openxmlformats.org/officeDocument/2006/relationships/slide" Target="slide10.xml"/><Relationship Id="rId3" Type="http://schemas.openxmlformats.org/officeDocument/2006/relationships/audio" Target="../media/audio1.wav"/><Relationship Id="rId21" Type="http://schemas.openxmlformats.org/officeDocument/2006/relationships/image" Target="../media/image10.png"/><Relationship Id="rId7" Type="http://schemas.openxmlformats.org/officeDocument/2006/relationships/image" Target="../media/image5.png"/><Relationship Id="rId12" Type="http://schemas.openxmlformats.org/officeDocument/2006/relationships/slide" Target="slide12.xml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.gif"/><Relationship Id="rId20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gif"/><Relationship Id="rId5" Type="http://schemas.openxmlformats.org/officeDocument/2006/relationships/audio" Target="../media/audio3.wav"/><Relationship Id="rId15" Type="http://schemas.openxmlformats.org/officeDocument/2006/relationships/slide" Target="slide6.xml"/><Relationship Id="rId10" Type="http://schemas.openxmlformats.org/officeDocument/2006/relationships/slide" Target="slide8.xml"/><Relationship Id="rId19" Type="http://schemas.openxmlformats.org/officeDocument/2006/relationships/slide" Target="slide9.xml"/><Relationship Id="rId4" Type="http://schemas.openxmlformats.org/officeDocument/2006/relationships/audio" Target="../media/audio2.wav"/><Relationship Id="rId9" Type="http://schemas.openxmlformats.org/officeDocument/2006/relationships/hyperlink" Target="https://www.facebook.com/nkpowerskills" TargetMode="External"/><Relationship Id="rId14" Type="http://schemas.openxmlformats.org/officeDocument/2006/relationships/slide" Target="slide11.xml"/><Relationship Id="rId22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4.wav"/><Relationship Id="rId7" Type="http://schemas.openxmlformats.org/officeDocument/2006/relationships/slide" Target="slid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5.gif"/><Relationship Id="rId4" Type="http://schemas.openxmlformats.org/officeDocument/2006/relationships/audio" Target="../media/audio5.wav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.xml"/><Relationship Id="rId12" Type="http://schemas.openxmlformats.org/officeDocument/2006/relationships/image" Target="../media/image16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audio" Target="../media/audio5.wav"/><Relationship Id="rId11" Type="http://schemas.openxmlformats.org/officeDocument/2006/relationships/image" Target="../media/image15.gif"/><Relationship Id="rId5" Type="http://schemas.openxmlformats.org/officeDocument/2006/relationships/audio" Target="../media/audio4.wav"/><Relationship Id="rId10" Type="http://schemas.openxmlformats.org/officeDocument/2006/relationships/image" Target="../media/image12.jpe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5.gif"/><Relationship Id="rId3" Type="http://schemas.openxmlformats.org/officeDocument/2006/relationships/audio" Target="../media/audio4.wav"/><Relationship Id="rId7" Type="http://schemas.openxmlformats.org/officeDocument/2006/relationships/image" Target="../media/image1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slide" Target="slide5.xml"/><Relationship Id="rId5" Type="http://schemas.openxmlformats.org/officeDocument/2006/relationships/image" Target="../media/image17.png"/><Relationship Id="rId10" Type="http://schemas.openxmlformats.org/officeDocument/2006/relationships/image" Target="../media/image12.jpeg"/><Relationship Id="rId4" Type="http://schemas.openxmlformats.org/officeDocument/2006/relationships/audio" Target="../media/audio5.wav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5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12" Type="http://schemas.openxmlformats.org/officeDocument/2006/relationships/image" Target="../media/image12.jpeg"/><Relationship Id="rId2" Type="http://schemas.microsoft.com/office/2007/relationships/media" Target="../media/media2.mp3"/><Relationship Id="rId16" Type="http://schemas.openxmlformats.org/officeDocument/2006/relationships/image" Target="../media/image16.png"/><Relationship Id="rId1" Type="http://schemas.openxmlformats.org/officeDocument/2006/relationships/audio" Target="NULL" TargetMode="External"/><Relationship Id="rId6" Type="http://schemas.openxmlformats.org/officeDocument/2006/relationships/audio" Target="../media/audio5.wav"/><Relationship Id="rId11" Type="http://schemas.openxmlformats.org/officeDocument/2006/relationships/image" Target="../media/image11.jpeg"/><Relationship Id="rId5" Type="http://schemas.openxmlformats.org/officeDocument/2006/relationships/audio" Target="../media/audio4.wav"/><Relationship Id="rId15" Type="http://schemas.openxmlformats.org/officeDocument/2006/relationships/image" Target="../media/image15.gif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22.png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4.wav"/><Relationship Id="rId7" Type="http://schemas.openxmlformats.org/officeDocument/2006/relationships/slide" Target="slide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audio" Target="../media/audio5.wav"/><Relationship Id="rId9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audio" Target="../media/audio5.wav"/><Relationship Id="rId11" Type="http://schemas.openxmlformats.org/officeDocument/2006/relationships/image" Target="../media/image13.png"/><Relationship Id="rId5" Type="http://schemas.openxmlformats.org/officeDocument/2006/relationships/audio" Target="../media/audio4.wav"/><Relationship Id="rId10" Type="http://schemas.openxmlformats.org/officeDocument/2006/relationships/slide" Target="slide5.xml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audio" Target="../media/audio5.wav"/><Relationship Id="rId11" Type="http://schemas.openxmlformats.org/officeDocument/2006/relationships/image" Target="../media/image15.gif"/><Relationship Id="rId5" Type="http://schemas.openxmlformats.org/officeDocument/2006/relationships/audio" Target="../media/audio4.wav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12.xml"/><Relationship Id="rId9" Type="http://schemas.openxmlformats.org/officeDocument/2006/relationships/slide" Target="slide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audio" Target="../media/audio4.wav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9.png"/><Relationship Id="rId4" Type="http://schemas.openxmlformats.org/officeDocument/2006/relationships/audio" Target="../media/audio5.wav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Relationship Id="rId9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Relationship Id="rId9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audio" Target="../media/audio6.wav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Relationship Id="rId9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Relationship Id="rId9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audio" Target="../media/audio6.wav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2.jpeg"/><Relationship Id="rId4" Type="http://schemas.openxmlformats.org/officeDocument/2006/relationships/audio" Target="../media/audio7.wav"/><Relationship Id="rId9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Relationship Id="rId9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Relationship Id="rId9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audio" Target="../media/audio6.wav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.png"/><Relationship Id="rId5" Type="http://schemas.openxmlformats.org/officeDocument/2006/relationships/image" Target="../media/image29.png"/><Relationship Id="rId4" Type="http://schemas.openxmlformats.org/officeDocument/2006/relationships/audio" Target="../media/audio7.wav"/><Relationship Id="rId9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audio" Target="../media/audio6.wav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Relationship Id="rId9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audio" Target="../media/audio6.wav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.png"/><Relationship Id="rId5" Type="http://schemas.openxmlformats.org/officeDocument/2006/relationships/image" Target="../media/image29.png"/><Relationship Id="rId4" Type="http://schemas.openxmlformats.org/officeDocument/2006/relationships/audio" Target="../media/audio7.wav"/><Relationship Id="rId9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7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36"/>
          <p:cNvSpPr txBox="1">
            <a:spLocks noGrp="1"/>
          </p:cNvSpPr>
          <p:nvPr>
            <p:ph type="ctrTitle"/>
          </p:nvPr>
        </p:nvSpPr>
        <p:spPr>
          <a:xfrm>
            <a:off x="347474" y="2039538"/>
            <a:ext cx="11497052" cy="278763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" sz="9333" b="1" dirty="0">
                <a:solidFill>
                  <a:srgbClr val="C00000"/>
                </a:solidFill>
                <a:latin typeface="Arima SemiBold"/>
                <a:ea typeface="Arima SemiBold"/>
                <a:cs typeface="Arima SemiBold"/>
                <a:sym typeface="Arima SemiBold"/>
              </a:rPr>
              <a:t>Unit 6</a:t>
            </a:r>
            <a:br>
              <a:rPr lang="en" sz="9333" b="1" dirty="0">
                <a:latin typeface="Arima SemiBold"/>
                <a:ea typeface="Arima SemiBold"/>
                <a:cs typeface="Arima SemiBold"/>
                <a:sym typeface="Arima SemiBold"/>
              </a:rPr>
            </a:br>
            <a:r>
              <a:rPr lang="en" sz="9333" b="1" dirty="0">
                <a:latin typeface="Arima SemiBold"/>
                <a:ea typeface="Arima SemiBold"/>
                <a:cs typeface="Arima SemiBold"/>
                <a:sym typeface="Arima SemiBold"/>
              </a:rPr>
              <a:t>The Ancient Mayans</a:t>
            </a:r>
            <a:endParaRPr sz="7466" b="1" dirty="0">
              <a:latin typeface="Arima"/>
              <a:ea typeface="Arima"/>
              <a:cs typeface="Arima"/>
              <a:sym typeface="Arima"/>
            </a:endParaRPr>
          </a:p>
        </p:txBody>
      </p:sp>
      <p:grpSp>
        <p:nvGrpSpPr>
          <p:cNvPr id="877" name="Google Shape;877;p36"/>
          <p:cNvGrpSpPr/>
          <p:nvPr/>
        </p:nvGrpSpPr>
        <p:grpSpPr>
          <a:xfrm rot="968604">
            <a:off x="895055" y="4995143"/>
            <a:ext cx="2256287" cy="2287047"/>
            <a:chOff x="2581925" y="3183800"/>
            <a:chExt cx="1105775" cy="1120850"/>
          </a:xfrm>
        </p:grpSpPr>
        <p:sp>
          <p:nvSpPr>
            <p:cNvPr id="878" name="Google Shape;878;p36"/>
            <p:cNvSpPr/>
            <p:nvPr/>
          </p:nvSpPr>
          <p:spPr>
            <a:xfrm>
              <a:off x="2581925" y="3596275"/>
              <a:ext cx="490150" cy="708375"/>
            </a:xfrm>
            <a:custGeom>
              <a:avLst/>
              <a:gdLst/>
              <a:ahLst/>
              <a:cxnLst/>
              <a:rect l="l" t="t" r="r" b="b"/>
              <a:pathLst>
                <a:path w="19606" h="28335" extrusionOk="0">
                  <a:moveTo>
                    <a:pt x="1067" y="1"/>
                  </a:moveTo>
                  <a:cubicBezTo>
                    <a:pt x="1046" y="19"/>
                    <a:pt x="1024" y="35"/>
                    <a:pt x="1003" y="54"/>
                  </a:cubicBezTo>
                  <a:cubicBezTo>
                    <a:pt x="272" y="727"/>
                    <a:pt x="1" y="1788"/>
                    <a:pt x="73" y="2781"/>
                  </a:cubicBezTo>
                  <a:cubicBezTo>
                    <a:pt x="145" y="3775"/>
                    <a:pt x="526" y="4711"/>
                    <a:pt x="926" y="5623"/>
                  </a:cubicBezTo>
                  <a:cubicBezTo>
                    <a:pt x="4900" y="14721"/>
                    <a:pt x="11451" y="22669"/>
                    <a:pt x="19606" y="28334"/>
                  </a:cubicBezTo>
                  <a:cubicBezTo>
                    <a:pt x="19316" y="27857"/>
                    <a:pt x="19068" y="27351"/>
                    <a:pt x="18817" y="26868"/>
                  </a:cubicBezTo>
                  <a:cubicBezTo>
                    <a:pt x="18217" y="25699"/>
                    <a:pt x="17581" y="24545"/>
                    <a:pt x="16954" y="23390"/>
                  </a:cubicBezTo>
                  <a:cubicBezTo>
                    <a:pt x="14550" y="18963"/>
                    <a:pt x="11597" y="14820"/>
                    <a:pt x="8668" y="10730"/>
                  </a:cubicBezTo>
                  <a:cubicBezTo>
                    <a:pt x="6115" y="7167"/>
                    <a:pt x="3514" y="3638"/>
                    <a:pt x="10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79" name="Google Shape;879;p36"/>
            <p:cNvSpPr/>
            <p:nvPr/>
          </p:nvSpPr>
          <p:spPr>
            <a:xfrm>
              <a:off x="2621150" y="3183800"/>
              <a:ext cx="461725" cy="1099325"/>
            </a:xfrm>
            <a:custGeom>
              <a:avLst/>
              <a:gdLst/>
              <a:ahLst/>
              <a:cxnLst/>
              <a:rect l="l" t="t" r="r" b="b"/>
              <a:pathLst>
                <a:path w="18469" h="43973" extrusionOk="0">
                  <a:moveTo>
                    <a:pt x="17740" y="1"/>
                  </a:moveTo>
                  <a:cubicBezTo>
                    <a:pt x="17699" y="1"/>
                    <a:pt x="17658" y="2"/>
                    <a:pt x="17617" y="4"/>
                  </a:cubicBezTo>
                  <a:cubicBezTo>
                    <a:pt x="16511" y="61"/>
                    <a:pt x="15525" y="789"/>
                    <a:pt x="14901" y="1700"/>
                  </a:cubicBezTo>
                  <a:cubicBezTo>
                    <a:pt x="14276" y="2612"/>
                    <a:pt x="13965" y="3700"/>
                    <a:pt x="13705" y="4775"/>
                  </a:cubicBezTo>
                  <a:cubicBezTo>
                    <a:pt x="11936" y="12112"/>
                    <a:pt x="12303" y="19955"/>
                    <a:pt x="14757" y="27093"/>
                  </a:cubicBezTo>
                  <a:cubicBezTo>
                    <a:pt x="11862" y="24222"/>
                    <a:pt x="8967" y="21353"/>
                    <a:pt x="6072" y="18486"/>
                  </a:cubicBezTo>
                  <a:cubicBezTo>
                    <a:pt x="5163" y="17586"/>
                    <a:pt x="4223" y="16664"/>
                    <a:pt x="3045" y="16166"/>
                  </a:cubicBezTo>
                  <a:cubicBezTo>
                    <a:pt x="2547" y="15955"/>
                    <a:pt x="1993" y="15838"/>
                    <a:pt x="1448" y="15838"/>
                  </a:cubicBezTo>
                  <a:cubicBezTo>
                    <a:pt x="939" y="15838"/>
                    <a:pt x="439" y="15940"/>
                    <a:pt x="0" y="16164"/>
                  </a:cubicBezTo>
                  <a:cubicBezTo>
                    <a:pt x="1226" y="17988"/>
                    <a:pt x="2490" y="19785"/>
                    <a:pt x="3769" y="21572"/>
                  </a:cubicBezTo>
                  <a:cubicBezTo>
                    <a:pt x="6667" y="25621"/>
                    <a:pt x="9633" y="29621"/>
                    <a:pt x="12367" y="33783"/>
                  </a:cubicBezTo>
                  <a:cubicBezTo>
                    <a:pt x="13758" y="35901"/>
                    <a:pt x="15097" y="38055"/>
                    <a:pt x="16287" y="40292"/>
                  </a:cubicBezTo>
                  <a:cubicBezTo>
                    <a:pt x="16806" y="41266"/>
                    <a:pt x="17342" y="42231"/>
                    <a:pt x="17849" y="43212"/>
                  </a:cubicBezTo>
                  <a:cubicBezTo>
                    <a:pt x="17978" y="43462"/>
                    <a:pt x="18111" y="43717"/>
                    <a:pt x="18246" y="43972"/>
                  </a:cubicBezTo>
                  <a:cubicBezTo>
                    <a:pt x="18247" y="43878"/>
                    <a:pt x="18249" y="43786"/>
                    <a:pt x="18252" y="43694"/>
                  </a:cubicBezTo>
                  <a:cubicBezTo>
                    <a:pt x="18279" y="42846"/>
                    <a:pt x="18252" y="41999"/>
                    <a:pt x="18252" y="41151"/>
                  </a:cubicBezTo>
                  <a:cubicBezTo>
                    <a:pt x="18252" y="39441"/>
                    <a:pt x="18290" y="37733"/>
                    <a:pt x="18312" y="36023"/>
                  </a:cubicBezTo>
                  <a:cubicBezTo>
                    <a:pt x="18384" y="29876"/>
                    <a:pt x="18468" y="23727"/>
                    <a:pt x="18460" y="17580"/>
                  </a:cubicBezTo>
                  <a:cubicBezTo>
                    <a:pt x="18452" y="11719"/>
                    <a:pt x="18326" y="5856"/>
                    <a:pt x="17930" y="7"/>
                  </a:cubicBezTo>
                  <a:cubicBezTo>
                    <a:pt x="17867" y="3"/>
                    <a:pt x="17804" y="1"/>
                    <a:pt x="177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0" name="Google Shape;880;p36"/>
            <p:cNvSpPr/>
            <p:nvPr/>
          </p:nvSpPr>
          <p:spPr>
            <a:xfrm>
              <a:off x="3084650" y="3186550"/>
              <a:ext cx="408475" cy="1072900"/>
            </a:xfrm>
            <a:custGeom>
              <a:avLst/>
              <a:gdLst/>
              <a:ahLst/>
              <a:cxnLst/>
              <a:rect l="l" t="t" r="r" b="b"/>
              <a:pathLst>
                <a:path w="16339" h="42916" extrusionOk="0">
                  <a:moveTo>
                    <a:pt x="0" y="1"/>
                  </a:moveTo>
                  <a:lnTo>
                    <a:pt x="0" y="1"/>
                  </a:lnTo>
                  <a:cubicBezTo>
                    <a:pt x="209" y="3115"/>
                    <a:pt x="351" y="6232"/>
                    <a:pt x="423" y="9352"/>
                  </a:cubicBezTo>
                  <a:cubicBezTo>
                    <a:pt x="576" y="15444"/>
                    <a:pt x="525" y="21536"/>
                    <a:pt x="458" y="27628"/>
                  </a:cubicBezTo>
                  <a:cubicBezTo>
                    <a:pt x="423" y="30691"/>
                    <a:pt x="407" y="33755"/>
                    <a:pt x="363" y="36818"/>
                  </a:cubicBezTo>
                  <a:cubicBezTo>
                    <a:pt x="339" y="38352"/>
                    <a:pt x="311" y="39884"/>
                    <a:pt x="316" y="41418"/>
                  </a:cubicBezTo>
                  <a:cubicBezTo>
                    <a:pt x="318" y="41919"/>
                    <a:pt x="323" y="42417"/>
                    <a:pt x="323" y="42916"/>
                  </a:cubicBezTo>
                  <a:cubicBezTo>
                    <a:pt x="623" y="42216"/>
                    <a:pt x="1034" y="41551"/>
                    <a:pt x="1406" y="40910"/>
                  </a:cubicBezTo>
                  <a:cubicBezTo>
                    <a:pt x="2066" y="39772"/>
                    <a:pt x="2622" y="38589"/>
                    <a:pt x="3183" y="37399"/>
                  </a:cubicBezTo>
                  <a:cubicBezTo>
                    <a:pt x="5516" y="32460"/>
                    <a:pt x="7686" y="27448"/>
                    <a:pt x="9874" y="22445"/>
                  </a:cubicBezTo>
                  <a:cubicBezTo>
                    <a:pt x="11964" y="17664"/>
                    <a:pt x="14072" y="12888"/>
                    <a:pt x="16339" y="8185"/>
                  </a:cubicBezTo>
                  <a:cubicBezTo>
                    <a:pt x="16054" y="8028"/>
                    <a:pt x="15734" y="7958"/>
                    <a:pt x="15409" y="7958"/>
                  </a:cubicBezTo>
                  <a:cubicBezTo>
                    <a:pt x="14977" y="7958"/>
                    <a:pt x="14536" y="8082"/>
                    <a:pt x="14155" y="8291"/>
                  </a:cubicBezTo>
                  <a:cubicBezTo>
                    <a:pt x="13472" y="8664"/>
                    <a:pt x="12950" y="9263"/>
                    <a:pt x="12463" y="9867"/>
                  </a:cubicBezTo>
                  <a:cubicBezTo>
                    <a:pt x="9107" y="14038"/>
                    <a:pt x="6842" y="19078"/>
                    <a:pt x="5947" y="24351"/>
                  </a:cubicBezTo>
                  <a:cubicBezTo>
                    <a:pt x="5846" y="17856"/>
                    <a:pt x="5024" y="11391"/>
                    <a:pt x="3495" y="5080"/>
                  </a:cubicBezTo>
                  <a:cubicBezTo>
                    <a:pt x="3205" y="3877"/>
                    <a:pt x="2876" y="2654"/>
                    <a:pt x="2171" y="1635"/>
                  </a:cubicBezTo>
                  <a:cubicBezTo>
                    <a:pt x="1648" y="878"/>
                    <a:pt x="873" y="247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1" name="Google Shape;881;p36"/>
            <p:cNvSpPr/>
            <p:nvPr/>
          </p:nvSpPr>
          <p:spPr>
            <a:xfrm>
              <a:off x="3103125" y="3400875"/>
              <a:ext cx="565775" cy="873325"/>
            </a:xfrm>
            <a:custGeom>
              <a:avLst/>
              <a:gdLst/>
              <a:ahLst/>
              <a:cxnLst/>
              <a:rect l="l" t="t" r="r" b="b"/>
              <a:pathLst>
                <a:path w="22631" h="34933" extrusionOk="0">
                  <a:moveTo>
                    <a:pt x="16082" y="1"/>
                  </a:moveTo>
                  <a:cubicBezTo>
                    <a:pt x="14880" y="2498"/>
                    <a:pt x="13713" y="5011"/>
                    <a:pt x="12584" y="7542"/>
                  </a:cubicBezTo>
                  <a:cubicBezTo>
                    <a:pt x="10358" y="12508"/>
                    <a:pt x="8223" y="17514"/>
                    <a:pt x="6006" y="22485"/>
                  </a:cubicBezTo>
                  <a:cubicBezTo>
                    <a:pt x="4905" y="24955"/>
                    <a:pt x="3784" y="27416"/>
                    <a:pt x="2622" y="29858"/>
                  </a:cubicBezTo>
                  <a:cubicBezTo>
                    <a:pt x="2137" y="30877"/>
                    <a:pt x="1635" y="31869"/>
                    <a:pt x="1070" y="32845"/>
                  </a:cubicBezTo>
                  <a:cubicBezTo>
                    <a:pt x="685" y="33508"/>
                    <a:pt x="264" y="34198"/>
                    <a:pt x="0" y="34932"/>
                  </a:cubicBezTo>
                  <a:cubicBezTo>
                    <a:pt x="1016" y="33844"/>
                    <a:pt x="2124" y="32840"/>
                    <a:pt x="3254" y="31872"/>
                  </a:cubicBezTo>
                  <a:cubicBezTo>
                    <a:pt x="6704" y="28918"/>
                    <a:pt x="10284" y="26127"/>
                    <a:pt x="13840" y="23304"/>
                  </a:cubicBezTo>
                  <a:cubicBezTo>
                    <a:pt x="15461" y="22017"/>
                    <a:pt x="17119" y="20783"/>
                    <a:pt x="18766" y="19532"/>
                  </a:cubicBezTo>
                  <a:cubicBezTo>
                    <a:pt x="20112" y="18510"/>
                    <a:pt x="21432" y="17445"/>
                    <a:pt x="22631" y="16253"/>
                  </a:cubicBezTo>
                  <a:cubicBezTo>
                    <a:pt x="22377" y="15939"/>
                    <a:pt x="22055" y="15691"/>
                    <a:pt x="21660" y="15552"/>
                  </a:cubicBezTo>
                  <a:cubicBezTo>
                    <a:pt x="21396" y="15460"/>
                    <a:pt x="21125" y="15421"/>
                    <a:pt x="20851" y="15421"/>
                  </a:cubicBezTo>
                  <a:cubicBezTo>
                    <a:pt x="20205" y="15421"/>
                    <a:pt x="19544" y="15639"/>
                    <a:pt x="18937" y="15891"/>
                  </a:cubicBezTo>
                  <a:cubicBezTo>
                    <a:pt x="16263" y="17002"/>
                    <a:pt x="13904" y="18758"/>
                    <a:pt x="12071" y="21002"/>
                  </a:cubicBezTo>
                  <a:cubicBezTo>
                    <a:pt x="15101" y="15416"/>
                    <a:pt x="16735" y="9079"/>
                    <a:pt x="16781" y="2725"/>
                  </a:cubicBezTo>
                  <a:cubicBezTo>
                    <a:pt x="16788" y="1770"/>
                    <a:pt x="16681" y="681"/>
                    <a:pt x="160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2" name="Google Shape;882;p36"/>
            <p:cNvSpPr/>
            <p:nvPr/>
          </p:nvSpPr>
          <p:spPr>
            <a:xfrm>
              <a:off x="3096425" y="3820250"/>
              <a:ext cx="591275" cy="483475"/>
            </a:xfrm>
            <a:custGeom>
              <a:avLst/>
              <a:gdLst/>
              <a:ahLst/>
              <a:cxnLst/>
              <a:rect l="l" t="t" r="r" b="b"/>
              <a:pathLst>
                <a:path w="23651" h="19339" extrusionOk="0">
                  <a:moveTo>
                    <a:pt x="23231" y="0"/>
                  </a:moveTo>
                  <a:cubicBezTo>
                    <a:pt x="21911" y="1295"/>
                    <a:pt x="20450" y="2443"/>
                    <a:pt x="18973" y="3555"/>
                  </a:cubicBezTo>
                  <a:cubicBezTo>
                    <a:pt x="15499" y="6174"/>
                    <a:pt x="12084" y="8865"/>
                    <a:pt x="8693" y="11592"/>
                  </a:cubicBezTo>
                  <a:cubicBezTo>
                    <a:pt x="6959" y="12986"/>
                    <a:pt x="5242" y="14405"/>
                    <a:pt x="3558" y="15861"/>
                  </a:cubicBezTo>
                  <a:cubicBezTo>
                    <a:pt x="2308" y="16946"/>
                    <a:pt x="1073" y="18075"/>
                    <a:pt x="0" y="19339"/>
                  </a:cubicBezTo>
                  <a:cubicBezTo>
                    <a:pt x="7811" y="16250"/>
                    <a:pt x="15010" y="11617"/>
                    <a:pt x="21045" y="5772"/>
                  </a:cubicBezTo>
                  <a:cubicBezTo>
                    <a:pt x="22063" y="4785"/>
                    <a:pt x="23088" y="3700"/>
                    <a:pt x="23450" y="2329"/>
                  </a:cubicBezTo>
                  <a:cubicBezTo>
                    <a:pt x="23651" y="1569"/>
                    <a:pt x="23570" y="701"/>
                    <a:pt x="232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883" name="Google Shape;883;p36"/>
          <p:cNvGrpSpPr/>
          <p:nvPr/>
        </p:nvGrpSpPr>
        <p:grpSpPr>
          <a:xfrm>
            <a:off x="10523467" y="992834"/>
            <a:ext cx="1106133" cy="1116733"/>
            <a:chOff x="7892600" y="744625"/>
            <a:chExt cx="829600" cy="837550"/>
          </a:xfrm>
        </p:grpSpPr>
        <p:sp>
          <p:nvSpPr>
            <p:cNvPr id="884" name="Google Shape;884;p36"/>
            <p:cNvSpPr/>
            <p:nvPr/>
          </p:nvSpPr>
          <p:spPr>
            <a:xfrm>
              <a:off x="7892600" y="923525"/>
              <a:ext cx="420500" cy="434475"/>
            </a:xfrm>
            <a:custGeom>
              <a:avLst/>
              <a:gdLst/>
              <a:ahLst/>
              <a:cxnLst/>
              <a:rect l="l" t="t" r="r" b="b"/>
              <a:pathLst>
                <a:path w="16820" h="17379" extrusionOk="0">
                  <a:moveTo>
                    <a:pt x="8165" y="0"/>
                  </a:moveTo>
                  <a:cubicBezTo>
                    <a:pt x="7727" y="0"/>
                    <a:pt x="7286" y="209"/>
                    <a:pt x="7062" y="620"/>
                  </a:cubicBezTo>
                  <a:cubicBezTo>
                    <a:pt x="5927" y="2694"/>
                    <a:pt x="5869" y="4939"/>
                    <a:pt x="5802" y="7248"/>
                  </a:cubicBezTo>
                  <a:cubicBezTo>
                    <a:pt x="4386" y="7343"/>
                    <a:pt x="2972" y="7470"/>
                    <a:pt x="1567" y="7654"/>
                  </a:cubicBezTo>
                  <a:cubicBezTo>
                    <a:pt x="12" y="7855"/>
                    <a:pt x="0" y="9889"/>
                    <a:pt x="1567" y="10083"/>
                  </a:cubicBezTo>
                  <a:cubicBezTo>
                    <a:pt x="2951" y="10256"/>
                    <a:pt x="4342" y="10375"/>
                    <a:pt x="5736" y="10462"/>
                  </a:cubicBezTo>
                  <a:cubicBezTo>
                    <a:pt x="5719" y="12009"/>
                    <a:pt x="5719" y="13556"/>
                    <a:pt x="5711" y="15103"/>
                  </a:cubicBezTo>
                  <a:cubicBezTo>
                    <a:pt x="5705" y="16620"/>
                    <a:pt x="6877" y="17379"/>
                    <a:pt x="8053" y="17379"/>
                  </a:cubicBezTo>
                  <a:cubicBezTo>
                    <a:pt x="9230" y="17379"/>
                    <a:pt x="10411" y="16621"/>
                    <a:pt x="10423" y="15103"/>
                  </a:cubicBezTo>
                  <a:cubicBezTo>
                    <a:pt x="10435" y="13620"/>
                    <a:pt x="10454" y="12137"/>
                    <a:pt x="10459" y="10655"/>
                  </a:cubicBezTo>
                  <a:cubicBezTo>
                    <a:pt x="11773" y="10684"/>
                    <a:pt x="13088" y="10702"/>
                    <a:pt x="14398" y="10720"/>
                  </a:cubicBezTo>
                  <a:cubicBezTo>
                    <a:pt x="14408" y="10721"/>
                    <a:pt x="14418" y="10721"/>
                    <a:pt x="14429" y="10721"/>
                  </a:cubicBezTo>
                  <a:cubicBezTo>
                    <a:pt x="16813" y="10721"/>
                    <a:pt x="16820" y="6946"/>
                    <a:pt x="14441" y="6946"/>
                  </a:cubicBezTo>
                  <a:cubicBezTo>
                    <a:pt x="14427" y="6946"/>
                    <a:pt x="14412" y="6946"/>
                    <a:pt x="14398" y="6946"/>
                  </a:cubicBezTo>
                  <a:cubicBezTo>
                    <a:pt x="13078" y="6973"/>
                    <a:pt x="11755" y="6997"/>
                    <a:pt x="10431" y="7035"/>
                  </a:cubicBezTo>
                  <a:cubicBezTo>
                    <a:pt x="10394" y="4802"/>
                    <a:pt x="10326" y="2644"/>
                    <a:pt x="9253" y="620"/>
                  </a:cubicBezTo>
                  <a:cubicBezTo>
                    <a:pt x="9033" y="205"/>
                    <a:pt x="8600" y="0"/>
                    <a:pt x="81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8261550" y="744625"/>
              <a:ext cx="460650" cy="392875"/>
            </a:xfrm>
            <a:custGeom>
              <a:avLst/>
              <a:gdLst/>
              <a:ahLst/>
              <a:cxnLst/>
              <a:rect l="l" t="t" r="r" b="b"/>
              <a:pathLst>
                <a:path w="18426" h="15715" extrusionOk="0">
                  <a:moveTo>
                    <a:pt x="9220" y="1"/>
                  </a:moveTo>
                  <a:cubicBezTo>
                    <a:pt x="8613" y="1"/>
                    <a:pt x="8012" y="384"/>
                    <a:pt x="7755" y="1066"/>
                  </a:cubicBezTo>
                  <a:cubicBezTo>
                    <a:pt x="7179" y="2595"/>
                    <a:pt x="7212" y="4306"/>
                    <a:pt x="7260" y="5962"/>
                  </a:cubicBezTo>
                  <a:cubicBezTo>
                    <a:pt x="5316" y="6016"/>
                    <a:pt x="3381" y="6158"/>
                    <a:pt x="1463" y="6467"/>
                  </a:cubicBezTo>
                  <a:cubicBezTo>
                    <a:pt x="0" y="6703"/>
                    <a:pt x="115" y="8990"/>
                    <a:pt x="1463" y="9310"/>
                  </a:cubicBezTo>
                  <a:cubicBezTo>
                    <a:pt x="3361" y="9761"/>
                    <a:pt x="5298" y="10036"/>
                    <a:pt x="7250" y="10223"/>
                  </a:cubicBezTo>
                  <a:cubicBezTo>
                    <a:pt x="7239" y="11497"/>
                    <a:pt x="7272" y="12773"/>
                    <a:pt x="7492" y="13977"/>
                  </a:cubicBezTo>
                  <a:cubicBezTo>
                    <a:pt x="7705" y="15137"/>
                    <a:pt x="8765" y="15715"/>
                    <a:pt x="9827" y="15715"/>
                  </a:cubicBezTo>
                  <a:cubicBezTo>
                    <a:pt x="10890" y="15715"/>
                    <a:pt x="11955" y="15135"/>
                    <a:pt x="12173" y="13977"/>
                  </a:cubicBezTo>
                  <a:cubicBezTo>
                    <a:pt x="12377" y="12889"/>
                    <a:pt x="12407" y="11731"/>
                    <a:pt x="12356" y="10569"/>
                  </a:cubicBezTo>
                  <a:lnTo>
                    <a:pt x="12356" y="10569"/>
                  </a:lnTo>
                  <a:cubicBezTo>
                    <a:pt x="13381" y="10620"/>
                    <a:pt x="14405" y="10666"/>
                    <a:pt x="15420" y="10720"/>
                  </a:cubicBezTo>
                  <a:cubicBezTo>
                    <a:pt x="15469" y="10723"/>
                    <a:pt x="15518" y="10724"/>
                    <a:pt x="15565" y="10724"/>
                  </a:cubicBezTo>
                  <a:cubicBezTo>
                    <a:pt x="18425" y="10724"/>
                    <a:pt x="18400" y="6085"/>
                    <a:pt x="15420" y="6030"/>
                  </a:cubicBezTo>
                  <a:cubicBezTo>
                    <a:pt x="14260" y="6008"/>
                    <a:pt x="13096" y="5977"/>
                    <a:pt x="11929" y="5956"/>
                  </a:cubicBezTo>
                  <a:cubicBezTo>
                    <a:pt x="11738" y="4134"/>
                    <a:pt x="11478" y="2239"/>
                    <a:pt x="10471" y="710"/>
                  </a:cubicBezTo>
                  <a:cubicBezTo>
                    <a:pt x="10151" y="224"/>
                    <a:pt x="9684" y="1"/>
                    <a:pt x="9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8235200" y="1261775"/>
              <a:ext cx="388575" cy="320400"/>
            </a:xfrm>
            <a:custGeom>
              <a:avLst/>
              <a:gdLst/>
              <a:ahLst/>
              <a:cxnLst/>
              <a:rect l="l" t="t" r="r" b="b"/>
              <a:pathLst>
                <a:path w="15543" h="12816" extrusionOk="0">
                  <a:moveTo>
                    <a:pt x="7710" y="0"/>
                  </a:moveTo>
                  <a:cubicBezTo>
                    <a:pt x="7084" y="0"/>
                    <a:pt x="6456" y="356"/>
                    <a:pt x="6268" y="1061"/>
                  </a:cubicBezTo>
                  <a:cubicBezTo>
                    <a:pt x="5880" y="2534"/>
                    <a:pt x="5728" y="4024"/>
                    <a:pt x="5648" y="5540"/>
                  </a:cubicBezTo>
                  <a:cubicBezTo>
                    <a:pt x="4441" y="5634"/>
                    <a:pt x="3237" y="5719"/>
                    <a:pt x="2027" y="5770"/>
                  </a:cubicBezTo>
                  <a:cubicBezTo>
                    <a:pt x="19" y="5856"/>
                    <a:pt x="1" y="8868"/>
                    <a:pt x="2027" y="8905"/>
                  </a:cubicBezTo>
                  <a:cubicBezTo>
                    <a:pt x="3169" y="8925"/>
                    <a:pt x="4310" y="8980"/>
                    <a:pt x="5450" y="9040"/>
                  </a:cubicBezTo>
                  <a:cubicBezTo>
                    <a:pt x="5432" y="9590"/>
                    <a:pt x="5429" y="10140"/>
                    <a:pt x="5457" y="10686"/>
                  </a:cubicBezTo>
                  <a:cubicBezTo>
                    <a:pt x="5530" y="12107"/>
                    <a:pt x="6589" y="12816"/>
                    <a:pt x="7652" y="12816"/>
                  </a:cubicBezTo>
                  <a:cubicBezTo>
                    <a:pt x="8716" y="12816"/>
                    <a:pt x="9784" y="12105"/>
                    <a:pt x="9869" y="10686"/>
                  </a:cubicBezTo>
                  <a:cubicBezTo>
                    <a:pt x="9896" y="10227"/>
                    <a:pt x="9901" y="9766"/>
                    <a:pt x="9894" y="9304"/>
                  </a:cubicBezTo>
                  <a:lnTo>
                    <a:pt x="9894" y="9304"/>
                  </a:lnTo>
                  <a:cubicBezTo>
                    <a:pt x="10365" y="9328"/>
                    <a:pt x="10836" y="9344"/>
                    <a:pt x="11303" y="9344"/>
                  </a:cubicBezTo>
                  <a:cubicBezTo>
                    <a:pt x="11834" y="9344"/>
                    <a:pt x="12359" y="9323"/>
                    <a:pt x="12873" y="9266"/>
                  </a:cubicBezTo>
                  <a:cubicBezTo>
                    <a:pt x="15487" y="8973"/>
                    <a:pt x="15543" y="5388"/>
                    <a:pt x="12873" y="5155"/>
                  </a:cubicBezTo>
                  <a:cubicBezTo>
                    <a:pt x="12490" y="5121"/>
                    <a:pt x="12101" y="5107"/>
                    <a:pt x="11709" y="5107"/>
                  </a:cubicBezTo>
                  <a:cubicBezTo>
                    <a:pt x="11047" y="5107"/>
                    <a:pt x="10375" y="5147"/>
                    <a:pt x="9706" y="5201"/>
                  </a:cubicBezTo>
                  <a:cubicBezTo>
                    <a:pt x="9631" y="3802"/>
                    <a:pt x="9484" y="2427"/>
                    <a:pt x="9135" y="1061"/>
                  </a:cubicBezTo>
                  <a:cubicBezTo>
                    <a:pt x="8954" y="352"/>
                    <a:pt x="8333" y="0"/>
                    <a:pt x="7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887" name="Google Shape;887;p36"/>
          <p:cNvSpPr/>
          <p:nvPr/>
        </p:nvSpPr>
        <p:spPr>
          <a:xfrm rot="-10171281">
            <a:off x="7312356" y="-487510"/>
            <a:ext cx="2981979" cy="1811667"/>
          </a:xfrm>
          <a:custGeom>
            <a:avLst/>
            <a:gdLst/>
            <a:ahLst/>
            <a:cxnLst/>
            <a:rect l="l" t="t" r="r" b="b"/>
            <a:pathLst>
              <a:path w="54469" h="33092" extrusionOk="0">
                <a:moveTo>
                  <a:pt x="45424" y="13679"/>
                </a:moveTo>
                <a:lnTo>
                  <a:pt x="45424" y="13679"/>
                </a:lnTo>
                <a:cubicBezTo>
                  <a:pt x="44888" y="16023"/>
                  <a:pt x="43612" y="18305"/>
                  <a:pt x="42239" y="19862"/>
                </a:cubicBezTo>
                <a:cubicBezTo>
                  <a:pt x="41811" y="20244"/>
                  <a:pt x="41372" y="20391"/>
                  <a:pt x="40972" y="20391"/>
                </a:cubicBezTo>
                <a:cubicBezTo>
                  <a:pt x="40584" y="20391"/>
                  <a:pt x="40234" y="20253"/>
                  <a:pt x="39965" y="20057"/>
                </a:cubicBezTo>
                <a:cubicBezTo>
                  <a:pt x="39340" y="19601"/>
                  <a:pt x="38920" y="18672"/>
                  <a:pt x="39382" y="17624"/>
                </a:cubicBezTo>
                <a:cubicBezTo>
                  <a:pt x="40557" y="15730"/>
                  <a:pt x="42834" y="14227"/>
                  <a:pt x="45327" y="13700"/>
                </a:cubicBezTo>
                <a:cubicBezTo>
                  <a:pt x="45360" y="13692"/>
                  <a:pt x="45391" y="13685"/>
                  <a:pt x="45424" y="13679"/>
                </a:cubicBezTo>
                <a:close/>
                <a:moveTo>
                  <a:pt x="32950" y="8595"/>
                </a:moveTo>
                <a:cubicBezTo>
                  <a:pt x="33011" y="8870"/>
                  <a:pt x="33066" y="9150"/>
                  <a:pt x="33113" y="9434"/>
                </a:cubicBezTo>
                <a:cubicBezTo>
                  <a:pt x="33632" y="13715"/>
                  <a:pt x="32771" y="18221"/>
                  <a:pt x="30811" y="21495"/>
                </a:cubicBezTo>
                <a:cubicBezTo>
                  <a:pt x="30311" y="22026"/>
                  <a:pt x="29791" y="22297"/>
                  <a:pt x="29292" y="22297"/>
                </a:cubicBezTo>
                <a:cubicBezTo>
                  <a:pt x="29045" y="22297"/>
                  <a:pt x="28804" y="22230"/>
                  <a:pt x="28572" y="22096"/>
                </a:cubicBezTo>
                <a:cubicBezTo>
                  <a:pt x="27667" y="21566"/>
                  <a:pt x="27009" y="20019"/>
                  <a:pt x="27473" y="18557"/>
                </a:cubicBezTo>
                <a:cubicBezTo>
                  <a:pt x="27478" y="18539"/>
                  <a:pt x="27481" y="18523"/>
                  <a:pt x="27485" y="18505"/>
                </a:cubicBezTo>
                <a:cubicBezTo>
                  <a:pt x="27944" y="15029"/>
                  <a:pt x="30159" y="11179"/>
                  <a:pt x="32950" y="8595"/>
                </a:cubicBezTo>
                <a:close/>
                <a:moveTo>
                  <a:pt x="12277" y="9243"/>
                </a:moveTo>
                <a:cubicBezTo>
                  <a:pt x="13776" y="9844"/>
                  <a:pt x="15110" y="10955"/>
                  <a:pt x="16135" y="12484"/>
                </a:cubicBezTo>
                <a:cubicBezTo>
                  <a:pt x="17858" y="15055"/>
                  <a:pt x="18482" y="18508"/>
                  <a:pt x="17730" y="21299"/>
                </a:cubicBezTo>
                <a:cubicBezTo>
                  <a:pt x="17096" y="22166"/>
                  <a:pt x="16479" y="22595"/>
                  <a:pt x="15860" y="22595"/>
                </a:cubicBezTo>
                <a:cubicBezTo>
                  <a:pt x="15614" y="22595"/>
                  <a:pt x="15367" y="22527"/>
                  <a:pt x="15119" y="22392"/>
                </a:cubicBezTo>
                <a:cubicBezTo>
                  <a:pt x="12600" y="21013"/>
                  <a:pt x="10896" y="13590"/>
                  <a:pt x="11760" y="11413"/>
                </a:cubicBezTo>
                <a:cubicBezTo>
                  <a:pt x="11769" y="11391"/>
                  <a:pt x="11775" y="11368"/>
                  <a:pt x="11778" y="11347"/>
                </a:cubicBezTo>
                <a:cubicBezTo>
                  <a:pt x="11889" y="10632"/>
                  <a:pt x="12055" y="9930"/>
                  <a:pt x="12277" y="9243"/>
                </a:cubicBezTo>
                <a:close/>
                <a:moveTo>
                  <a:pt x="23790" y="0"/>
                </a:moveTo>
                <a:cubicBezTo>
                  <a:pt x="23774" y="0"/>
                  <a:pt x="23757" y="0"/>
                  <a:pt x="23740" y="0"/>
                </a:cubicBezTo>
                <a:cubicBezTo>
                  <a:pt x="19204" y="28"/>
                  <a:pt x="13971" y="2984"/>
                  <a:pt x="11907" y="8473"/>
                </a:cubicBezTo>
                <a:cubicBezTo>
                  <a:pt x="11457" y="8333"/>
                  <a:pt x="10997" y="8234"/>
                  <a:pt x="10529" y="8179"/>
                </a:cubicBezTo>
                <a:cubicBezTo>
                  <a:pt x="10290" y="8160"/>
                  <a:pt x="10052" y="8150"/>
                  <a:pt x="9817" y="8150"/>
                </a:cubicBezTo>
                <a:cubicBezTo>
                  <a:pt x="7175" y="8150"/>
                  <a:pt x="4831" y="9332"/>
                  <a:pt x="3158" y="11528"/>
                </a:cubicBezTo>
                <a:cubicBezTo>
                  <a:pt x="717" y="14731"/>
                  <a:pt x="1" y="19698"/>
                  <a:pt x="1410" y="23585"/>
                </a:cubicBezTo>
                <a:cubicBezTo>
                  <a:pt x="2366" y="26977"/>
                  <a:pt x="4196" y="30146"/>
                  <a:pt x="5809" y="32940"/>
                </a:cubicBezTo>
                <a:cubicBezTo>
                  <a:pt x="5862" y="33034"/>
                  <a:pt x="5962" y="33092"/>
                  <a:pt x="6071" y="33092"/>
                </a:cubicBezTo>
                <a:cubicBezTo>
                  <a:pt x="6303" y="33092"/>
                  <a:pt x="6448" y="32840"/>
                  <a:pt x="6332" y="32639"/>
                </a:cubicBezTo>
                <a:cubicBezTo>
                  <a:pt x="4736" y="29874"/>
                  <a:pt x="2927" y="26742"/>
                  <a:pt x="1984" y="23399"/>
                </a:cubicBezTo>
                <a:cubicBezTo>
                  <a:pt x="634" y="19673"/>
                  <a:pt x="1316" y="14941"/>
                  <a:pt x="3638" y="11893"/>
                </a:cubicBezTo>
                <a:cubicBezTo>
                  <a:pt x="4754" y="10428"/>
                  <a:pt x="6708" y="8750"/>
                  <a:pt x="9782" y="8750"/>
                </a:cubicBezTo>
                <a:cubicBezTo>
                  <a:pt x="10005" y="8750"/>
                  <a:pt x="10234" y="8759"/>
                  <a:pt x="10468" y="8778"/>
                </a:cubicBezTo>
                <a:cubicBezTo>
                  <a:pt x="10888" y="8829"/>
                  <a:pt x="11303" y="8917"/>
                  <a:pt x="11706" y="9041"/>
                </a:cubicBezTo>
                <a:cubicBezTo>
                  <a:pt x="11476" y="9754"/>
                  <a:pt x="11301" y="10483"/>
                  <a:pt x="11186" y="11222"/>
                </a:cubicBezTo>
                <a:cubicBezTo>
                  <a:pt x="10269" y="13643"/>
                  <a:pt x="12061" y="21408"/>
                  <a:pt x="14830" y="22922"/>
                </a:cubicBezTo>
                <a:cubicBezTo>
                  <a:pt x="15121" y="23081"/>
                  <a:pt x="15469" y="23201"/>
                  <a:pt x="15858" y="23201"/>
                </a:cubicBezTo>
                <a:cubicBezTo>
                  <a:pt x="16554" y="23201"/>
                  <a:pt x="17381" y="22820"/>
                  <a:pt x="18253" y="21609"/>
                </a:cubicBezTo>
                <a:cubicBezTo>
                  <a:pt x="18273" y="21579"/>
                  <a:pt x="18289" y="21548"/>
                  <a:pt x="18298" y="21513"/>
                </a:cubicBezTo>
                <a:cubicBezTo>
                  <a:pt x="19129" y="18505"/>
                  <a:pt x="18493" y="14917"/>
                  <a:pt x="16637" y="12148"/>
                </a:cubicBezTo>
                <a:cubicBezTo>
                  <a:pt x="15537" y="10509"/>
                  <a:pt x="14102" y="9317"/>
                  <a:pt x="12476" y="8672"/>
                </a:cubicBezTo>
                <a:cubicBezTo>
                  <a:pt x="14450" y="3445"/>
                  <a:pt x="19428" y="632"/>
                  <a:pt x="23744" y="604"/>
                </a:cubicBezTo>
                <a:lnTo>
                  <a:pt x="23811" y="604"/>
                </a:lnTo>
                <a:cubicBezTo>
                  <a:pt x="28242" y="604"/>
                  <a:pt x="31509" y="3302"/>
                  <a:pt x="32779" y="7904"/>
                </a:cubicBezTo>
                <a:cubicBezTo>
                  <a:pt x="29545" y="10744"/>
                  <a:pt x="27345" y="15019"/>
                  <a:pt x="26889" y="18399"/>
                </a:cubicBezTo>
                <a:cubicBezTo>
                  <a:pt x="26395" y="19996"/>
                  <a:pt x="27011" y="21883"/>
                  <a:pt x="28270" y="22616"/>
                </a:cubicBezTo>
                <a:cubicBezTo>
                  <a:pt x="28599" y="22808"/>
                  <a:pt x="28945" y="22903"/>
                  <a:pt x="29295" y="22903"/>
                </a:cubicBezTo>
                <a:cubicBezTo>
                  <a:pt x="29965" y="22903"/>
                  <a:pt x="30652" y="22557"/>
                  <a:pt x="31277" y="21883"/>
                </a:cubicBezTo>
                <a:cubicBezTo>
                  <a:pt x="31290" y="21869"/>
                  <a:pt x="31303" y="21851"/>
                  <a:pt x="31313" y="21834"/>
                </a:cubicBezTo>
                <a:cubicBezTo>
                  <a:pt x="33352" y="18445"/>
                  <a:pt x="34249" y="13783"/>
                  <a:pt x="33712" y="9349"/>
                </a:cubicBezTo>
                <a:cubicBezTo>
                  <a:pt x="33643" y="8934"/>
                  <a:pt x="33561" y="8531"/>
                  <a:pt x="33464" y="8141"/>
                </a:cubicBezTo>
                <a:cubicBezTo>
                  <a:pt x="34343" y="7395"/>
                  <a:pt x="35271" y="6780"/>
                  <a:pt x="36211" y="6340"/>
                </a:cubicBezTo>
                <a:cubicBezTo>
                  <a:pt x="37400" y="5786"/>
                  <a:pt x="38586" y="5509"/>
                  <a:pt x="39743" y="5509"/>
                </a:cubicBezTo>
                <a:cubicBezTo>
                  <a:pt x="41131" y="5509"/>
                  <a:pt x="42476" y="5907"/>
                  <a:pt x="43734" y="6701"/>
                </a:cubicBezTo>
                <a:cubicBezTo>
                  <a:pt x="45551" y="8374"/>
                  <a:pt x="45946" y="10707"/>
                  <a:pt x="45551" y="13040"/>
                </a:cubicBezTo>
                <a:cubicBezTo>
                  <a:pt x="45436" y="13060"/>
                  <a:pt x="45319" y="13083"/>
                  <a:pt x="45202" y="13108"/>
                </a:cubicBezTo>
                <a:cubicBezTo>
                  <a:pt x="42544" y="13671"/>
                  <a:pt x="40113" y="15287"/>
                  <a:pt x="38857" y="17323"/>
                </a:cubicBezTo>
                <a:cubicBezTo>
                  <a:pt x="38851" y="17334"/>
                  <a:pt x="38844" y="17346"/>
                  <a:pt x="38839" y="17357"/>
                </a:cubicBezTo>
                <a:cubicBezTo>
                  <a:pt x="38229" y="18717"/>
                  <a:pt x="38810" y="19963"/>
                  <a:pt x="39609" y="20545"/>
                </a:cubicBezTo>
                <a:cubicBezTo>
                  <a:pt x="40022" y="20847"/>
                  <a:pt x="40487" y="20995"/>
                  <a:pt x="40957" y="20995"/>
                </a:cubicBezTo>
                <a:cubicBezTo>
                  <a:pt x="41547" y="20995"/>
                  <a:pt x="42144" y="20760"/>
                  <a:pt x="42656" y="20298"/>
                </a:cubicBezTo>
                <a:cubicBezTo>
                  <a:pt x="42664" y="20292"/>
                  <a:pt x="42672" y="20284"/>
                  <a:pt x="42681" y="20275"/>
                </a:cubicBezTo>
                <a:cubicBezTo>
                  <a:pt x="44160" y="18603"/>
                  <a:pt x="45526" y="16120"/>
                  <a:pt x="46055" y="13575"/>
                </a:cubicBezTo>
                <a:cubicBezTo>
                  <a:pt x="46436" y="13525"/>
                  <a:pt x="46811" y="13500"/>
                  <a:pt x="47177" y="13500"/>
                </a:cubicBezTo>
                <a:cubicBezTo>
                  <a:pt x="48585" y="13500"/>
                  <a:pt x="49869" y="13865"/>
                  <a:pt x="50895" y="14568"/>
                </a:cubicBezTo>
                <a:cubicBezTo>
                  <a:pt x="53026" y="16368"/>
                  <a:pt x="53826" y="19007"/>
                  <a:pt x="53145" y="21997"/>
                </a:cubicBezTo>
                <a:cubicBezTo>
                  <a:pt x="52223" y="26049"/>
                  <a:pt x="48889" y="29681"/>
                  <a:pt x="45215" y="30634"/>
                </a:cubicBezTo>
                <a:cubicBezTo>
                  <a:pt x="45054" y="30677"/>
                  <a:pt x="44957" y="30842"/>
                  <a:pt x="45000" y="31003"/>
                </a:cubicBezTo>
                <a:cubicBezTo>
                  <a:pt x="45034" y="31139"/>
                  <a:pt x="45157" y="31230"/>
                  <a:pt x="45292" y="31230"/>
                </a:cubicBezTo>
                <a:cubicBezTo>
                  <a:pt x="45316" y="31230"/>
                  <a:pt x="45342" y="31227"/>
                  <a:pt x="45367" y="31220"/>
                </a:cubicBezTo>
                <a:cubicBezTo>
                  <a:pt x="49246" y="30213"/>
                  <a:pt x="52765" y="26391"/>
                  <a:pt x="53734" y="22132"/>
                </a:cubicBezTo>
                <a:cubicBezTo>
                  <a:pt x="54468" y="18909"/>
                  <a:pt x="53597" y="16059"/>
                  <a:pt x="51262" y="14089"/>
                </a:cubicBezTo>
                <a:cubicBezTo>
                  <a:pt x="50114" y="13302"/>
                  <a:pt x="48705" y="12897"/>
                  <a:pt x="47171" y="12897"/>
                </a:cubicBezTo>
                <a:cubicBezTo>
                  <a:pt x="46841" y="12897"/>
                  <a:pt x="46506" y="12916"/>
                  <a:pt x="46166" y="12953"/>
                </a:cubicBezTo>
                <a:cubicBezTo>
                  <a:pt x="46542" y="10488"/>
                  <a:pt x="46078" y="8024"/>
                  <a:pt x="44122" y="6238"/>
                </a:cubicBezTo>
                <a:cubicBezTo>
                  <a:pt x="44109" y="6225"/>
                  <a:pt x="44096" y="6215"/>
                  <a:pt x="44081" y="6205"/>
                </a:cubicBezTo>
                <a:cubicBezTo>
                  <a:pt x="42714" y="5337"/>
                  <a:pt x="41252" y="4900"/>
                  <a:pt x="39745" y="4900"/>
                </a:cubicBezTo>
                <a:cubicBezTo>
                  <a:pt x="38503" y="4900"/>
                  <a:pt x="37231" y="5197"/>
                  <a:pt x="35956" y="5792"/>
                </a:cubicBezTo>
                <a:cubicBezTo>
                  <a:pt x="35011" y="6233"/>
                  <a:pt x="34117" y="6808"/>
                  <a:pt x="33286" y="7477"/>
                </a:cubicBezTo>
                <a:cubicBezTo>
                  <a:pt x="31886" y="2746"/>
                  <a:pt x="28434" y="0"/>
                  <a:pt x="237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7" name="Picture 6" descr="A green and white logo&#10;&#10;Description automatically generated">
            <a:extLst>
              <a:ext uri="{FF2B5EF4-FFF2-40B4-BE49-F238E27FC236}">
                <a16:creationId xmlns:a16="http://schemas.microsoft.com/office/drawing/2014/main" id="{792C8012-BC1B-46BC-BDBE-4B7AE2BA356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AFBFD"/>
              </a:clrFrom>
              <a:clrTo>
                <a:srgbClr val="FAFB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7705" y="355979"/>
            <a:ext cx="2883288" cy="13263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0" name="Google Shape;920;p39"/>
          <p:cNvGrpSpPr/>
          <p:nvPr/>
        </p:nvGrpSpPr>
        <p:grpSpPr>
          <a:xfrm>
            <a:off x="9338816" y="4577484"/>
            <a:ext cx="3128641" cy="2531485"/>
            <a:chOff x="1287725" y="3378675"/>
            <a:chExt cx="1177125" cy="952450"/>
          </a:xfrm>
        </p:grpSpPr>
        <p:sp>
          <p:nvSpPr>
            <p:cNvPr id="921" name="Google Shape;921;p39"/>
            <p:cNvSpPr/>
            <p:nvPr/>
          </p:nvSpPr>
          <p:spPr>
            <a:xfrm>
              <a:off x="1287725" y="3378675"/>
              <a:ext cx="1177125" cy="952450"/>
            </a:xfrm>
            <a:custGeom>
              <a:avLst/>
              <a:gdLst/>
              <a:ahLst/>
              <a:cxnLst/>
              <a:rect l="l" t="t" r="r" b="b"/>
              <a:pathLst>
                <a:path w="47085" h="38098" extrusionOk="0">
                  <a:moveTo>
                    <a:pt x="23531" y="0"/>
                  </a:moveTo>
                  <a:cubicBezTo>
                    <a:pt x="18054" y="0"/>
                    <a:pt x="13513" y="1713"/>
                    <a:pt x="10037" y="5096"/>
                  </a:cubicBezTo>
                  <a:cubicBezTo>
                    <a:pt x="1" y="14852"/>
                    <a:pt x="2588" y="35356"/>
                    <a:pt x="2703" y="36225"/>
                  </a:cubicBezTo>
                  <a:cubicBezTo>
                    <a:pt x="2845" y="37302"/>
                    <a:pt x="3900" y="38097"/>
                    <a:pt x="5121" y="38097"/>
                  </a:cubicBezTo>
                  <a:cubicBezTo>
                    <a:pt x="5214" y="38097"/>
                    <a:pt x="5308" y="38093"/>
                    <a:pt x="5402" y="38083"/>
                  </a:cubicBezTo>
                  <a:cubicBezTo>
                    <a:pt x="6740" y="37950"/>
                    <a:pt x="7701" y="36903"/>
                    <a:pt x="7548" y="35743"/>
                  </a:cubicBezTo>
                  <a:cubicBezTo>
                    <a:pt x="7524" y="35549"/>
                    <a:pt x="5098" y="16244"/>
                    <a:pt x="13682" y="7905"/>
                  </a:cubicBezTo>
                  <a:cubicBezTo>
                    <a:pt x="16229" y="5431"/>
                    <a:pt x="19449" y="4228"/>
                    <a:pt x="23531" y="4228"/>
                  </a:cubicBezTo>
                  <a:cubicBezTo>
                    <a:pt x="27613" y="4228"/>
                    <a:pt x="30837" y="5433"/>
                    <a:pt x="33390" y="7908"/>
                  </a:cubicBezTo>
                  <a:cubicBezTo>
                    <a:pt x="41991" y="16248"/>
                    <a:pt x="39601" y="35552"/>
                    <a:pt x="39576" y="35744"/>
                  </a:cubicBezTo>
                  <a:cubicBezTo>
                    <a:pt x="39425" y="36905"/>
                    <a:pt x="40386" y="37953"/>
                    <a:pt x="41726" y="38085"/>
                  </a:cubicBezTo>
                  <a:cubicBezTo>
                    <a:pt x="41818" y="38093"/>
                    <a:pt x="41910" y="38098"/>
                    <a:pt x="42002" y="38098"/>
                  </a:cubicBezTo>
                  <a:cubicBezTo>
                    <a:pt x="43225" y="38098"/>
                    <a:pt x="44282" y="37300"/>
                    <a:pt x="44423" y="36222"/>
                  </a:cubicBezTo>
                  <a:cubicBezTo>
                    <a:pt x="44537" y="35353"/>
                    <a:pt x="47085" y="14850"/>
                    <a:pt x="37032" y="5096"/>
                  </a:cubicBezTo>
                  <a:cubicBezTo>
                    <a:pt x="33549" y="1713"/>
                    <a:pt x="29007" y="0"/>
                    <a:pt x="23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2" name="Google Shape;922;p39"/>
            <p:cNvSpPr/>
            <p:nvPr/>
          </p:nvSpPr>
          <p:spPr>
            <a:xfrm>
              <a:off x="1481600" y="3550075"/>
              <a:ext cx="789825" cy="726875"/>
            </a:xfrm>
            <a:custGeom>
              <a:avLst/>
              <a:gdLst/>
              <a:ahLst/>
              <a:cxnLst/>
              <a:rect l="l" t="t" r="r" b="b"/>
              <a:pathLst>
                <a:path w="31593" h="29075" extrusionOk="0">
                  <a:moveTo>
                    <a:pt x="15788" y="1"/>
                  </a:moveTo>
                  <a:cubicBezTo>
                    <a:pt x="12560" y="1"/>
                    <a:pt x="9831" y="1046"/>
                    <a:pt x="7679" y="3108"/>
                  </a:cubicBezTo>
                  <a:cubicBezTo>
                    <a:pt x="1" y="10460"/>
                    <a:pt x="1936" y="28121"/>
                    <a:pt x="2022" y="28869"/>
                  </a:cubicBezTo>
                  <a:cubicBezTo>
                    <a:pt x="2035" y="28987"/>
                    <a:pt x="2149" y="29074"/>
                    <a:pt x="2282" y="29074"/>
                  </a:cubicBezTo>
                  <a:cubicBezTo>
                    <a:pt x="2290" y="29074"/>
                    <a:pt x="2298" y="29073"/>
                    <a:pt x="2308" y="29073"/>
                  </a:cubicBezTo>
                  <a:cubicBezTo>
                    <a:pt x="2451" y="29060"/>
                    <a:pt x="2557" y="28949"/>
                    <a:pt x="2542" y="28824"/>
                  </a:cubicBezTo>
                  <a:cubicBezTo>
                    <a:pt x="2521" y="28643"/>
                    <a:pt x="544" y="10615"/>
                    <a:pt x="8069" y="3411"/>
                  </a:cubicBezTo>
                  <a:cubicBezTo>
                    <a:pt x="10116" y="1449"/>
                    <a:pt x="12713" y="455"/>
                    <a:pt x="15788" y="455"/>
                  </a:cubicBezTo>
                  <a:cubicBezTo>
                    <a:pt x="18862" y="455"/>
                    <a:pt x="21462" y="1451"/>
                    <a:pt x="23515" y="3412"/>
                  </a:cubicBezTo>
                  <a:cubicBezTo>
                    <a:pt x="31049" y="10618"/>
                    <a:pt x="29102" y="28645"/>
                    <a:pt x="29083" y="28826"/>
                  </a:cubicBezTo>
                  <a:cubicBezTo>
                    <a:pt x="29068" y="28949"/>
                    <a:pt x="29172" y="29061"/>
                    <a:pt x="29316" y="29073"/>
                  </a:cubicBezTo>
                  <a:cubicBezTo>
                    <a:pt x="29326" y="29074"/>
                    <a:pt x="29335" y="29074"/>
                    <a:pt x="29344" y="29074"/>
                  </a:cubicBezTo>
                  <a:cubicBezTo>
                    <a:pt x="29477" y="29074"/>
                    <a:pt x="29589" y="28986"/>
                    <a:pt x="29603" y="28870"/>
                  </a:cubicBezTo>
                  <a:cubicBezTo>
                    <a:pt x="29687" y="28121"/>
                    <a:pt x="31593" y="10462"/>
                    <a:pt x="23902" y="3108"/>
                  </a:cubicBezTo>
                  <a:cubicBezTo>
                    <a:pt x="21746" y="1046"/>
                    <a:pt x="19015" y="1"/>
                    <a:pt x="157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1553325" y="3641750"/>
              <a:ext cx="646475" cy="682400"/>
            </a:xfrm>
            <a:custGeom>
              <a:avLst/>
              <a:gdLst/>
              <a:ahLst/>
              <a:cxnLst/>
              <a:rect l="l" t="t" r="r" b="b"/>
              <a:pathLst>
                <a:path w="25859" h="27296" extrusionOk="0">
                  <a:moveTo>
                    <a:pt x="12925" y="1"/>
                  </a:moveTo>
                  <a:cubicBezTo>
                    <a:pt x="10404" y="1"/>
                    <a:pt x="8136" y="881"/>
                    <a:pt x="6367" y="2548"/>
                  </a:cubicBezTo>
                  <a:cubicBezTo>
                    <a:pt x="0" y="8544"/>
                    <a:pt x="1251" y="23653"/>
                    <a:pt x="1414" y="25355"/>
                  </a:cubicBezTo>
                  <a:cubicBezTo>
                    <a:pt x="1520" y="26459"/>
                    <a:pt x="2586" y="27294"/>
                    <a:pt x="3842" y="27294"/>
                  </a:cubicBezTo>
                  <a:cubicBezTo>
                    <a:pt x="3910" y="27294"/>
                    <a:pt x="3979" y="27292"/>
                    <a:pt x="4048" y="27287"/>
                  </a:cubicBezTo>
                  <a:cubicBezTo>
                    <a:pt x="5389" y="27191"/>
                    <a:pt x="6386" y="26169"/>
                    <a:pt x="6276" y="25006"/>
                  </a:cubicBezTo>
                  <a:cubicBezTo>
                    <a:pt x="5884" y="20888"/>
                    <a:pt x="5781" y="9342"/>
                    <a:pt x="9958" y="5410"/>
                  </a:cubicBezTo>
                  <a:cubicBezTo>
                    <a:pt x="10814" y="4606"/>
                    <a:pt x="11755" y="4230"/>
                    <a:pt x="12925" y="4230"/>
                  </a:cubicBezTo>
                  <a:cubicBezTo>
                    <a:pt x="14097" y="4230"/>
                    <a:pt x="15040" y="4606"/>
                    <a:pt x="15898" y="5410"/>
                  </a:cubicBezTo>
                  <a:cubicBezTo>
                    <a:pt x="20080" y="9344"/>
                    <a:pt x="19992" y="20891"/>
                    <a:pt x="19607" y="25007"/>
                  </a:cubicBezTo>
                  <a:cubicBezTo>
                    <a:pt x="19497" y="26171"/>
                    <a:pt x="20496" y="27191"/>
                    <a:pt x="21839" y="27287"/>
                  </a:cubicBezTo>
                  <a:cubicBezTo>
                    <a:pt x="21906" y="27292"/>
                    <a:pt x="21974" y="27295"/>
                    <a:pt x="22041" y="27295"/>
                  </a:cubicBezTo>
                  <a:cubicBezTo>
                    <a:pt x="23297" y="27295"/>
                    <a:pt x="24364" y="26457"/>
                    <a:pt x="24469" y="25353"/>
                  </a:cubicBezTo>
                  <a:cubicBezTo>
                    <a:pt x="24630" y="23650"/>
                    <a:pt x="25858" y="8542"/>
                    <a:pt x="19487" y="2547"/>
                  </a:cubicBezTo>
                  <a:cubicBezTo>
                    <a:pt x="17716" y="881"/>
                    <a:pt x="15448" y="1"/>
                    <a:pt x="12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924" name="Google Shape;924;p39"/>
          <p:cNvSpPr/>
          <p:nvPr/>
        </p:nvSpPr>
        <p:spPr>
          <a:xfrm>
            <a:off x="-122445" y="5157022"/>
            <a:ext cx="2262824" cy="2195295"/>
          </a:xfrm>
          <a:custGeom>
            <a:avLst/>
            <a:gdLst/>
            <a:ahLst/>
            <a:cxnLst/>
            <a:rect l="l" t="t" r="r" b="b"/>
            <a:pathLst>
              <a:path w="34447" h="33419" extrusionOk="0">
                <a:moveTo>
                  <a:pt x="10274" y="1"/>
                </a:moveTo>
                <a:cubicBezTo>
                  <a:pt x="10226" y="1"/>
                  <a:pt x="10178" y="16"/>
                  <a:pt x="10137" y="46"/>
                </a:cubicBezTo>
                <a:cubicBezTo>
                  <a:pt x="6271" y="2898"/>
                  <a:pt x="3394" y="6485"/>
                  <a:pt x="1819" y="10415"/>
                </a:cubicBezTo>
                <a:cubicBezTo>
                  <a:pt x="65" y="14796"/>
                  <a:pt x="0" y="19600"/>
                  <a:pt x="1640" y="23595"/>
                </a:cubicBezTo>
                <a:cubicBezTo>
                  <a:pt x="3569" y="28290"/>
                  <a:pt x="7914" y="31906"/>
                  <a:pt x="12978" y="33032"/>
                </a:cubicBezTo>
                <a:cubicBezTo>
                  <a:pt x="14139" y="33289"/>
                  <a:pt x="15325" y="33419"/>
                  <a:pt x="16515" y="33419"/>
                </a:cubicBezTo>
                <a:cubicBezTo>
                  <a:pt x="16523" y="33419"/>
                  <a:pt x="16530" y="33419"/>
                  <a:pt x="16538" y="33419"/>
                </a:cubicBezTo>
                <a:cubicBezTo>
                  <a:pt x="20409" y="33419"/>
                  <a:pt x="24285" y="32082"/>
                  <a:pt x="27389" y="29597"/>
                </a:cubicBezTo>
                <a:cubicBezTo>
                  <a:pt x="31306" y="26460"/>
                  <a:pt x="33859" y="21521"/>
                  <a:pt x="34217" y="16383"/>
                </a:cubicBezTo>
                <a:cubicBezTo>
                  <a:pt x="34446" y="13096"/>
                  <a:pt x="33809" y="9995"/>
                  <a:pt x="32372" y="7416"/>
                </a:cubicBezTo>
                <a:cubicBezTo>
                  <a:pt x="30792" y="4579"/>
                  <a:pt x="28238" y="2466"/>
                  <a:pt x="25364" y="1615"/>
                </a:cubicBezTo>
                <a:cubicBezTo>
                  <a:pt x="24355" y="1316"/>
                  <a:pt x="23285" y="1169"/>
                  <a:pt x="22191" y="1169"/>
                </a:cubicBezTo>
                <a:cubicBezTo>
                  <a:pt x="20026" y="1169"/>
                  <a:pt x="17762" y="1745"/>
                  <a:pt x="15667" y="2864"/>
                </a:cubicBezTo>
                <a:cubicBezTo>
                  <a:pt x="13047" y="4263"/>
                  <a:pt x="10605" y="6514"/>
                  <a:pt x="8414" y="9553"/>
                </a:cubicBezTo>
                <a:cubicBezTo>
                  <a:pt x="6841" y="11728"/>
                  <a:pt x="5784" y="13761"/>
                  <a:pt x="5180" y="15762"/>
                </a:cubicBezTo>
                <a:cubicBezTo>
                  <a:pt x="4444" y="18206"/>
                  <a:pt x="4395" y="20624"/>
                  <a:pt x="5037" y="22752"/>
                </a:cubicBezTo>
                <a:cubicBezTo>
                  <a:pt x="6054" y="26115"/>
                  <a:pt x="8893" y="28860"/>
                  <a:pt x="12450" y="29915"/>
                </a:cubicBezTo>
                <a:cubicBezTo>
                  <a:pt x="13545" y="30240"/>
                  <a:pt x="14705" y="30400"/>
                  <a:pt x="15881" y="30400"/>
                </a:cubicBezTo>
                <a:cubicBezTo>
                  <a:pt x="18232" y="30400"/>
                  <a:pt x="20650" y="29763"/>
                  <a:pt x="22766" y="28539"/>
                </a:cubicBezTo>
                <a:cubicBezTo>
                  <a:pt x="25708" y="26834"/>
                  <a:pt x="28143" y="24018"/>
                  <a:pt x="29617" y="20609"/>
                </a:cubicBezTo>
                <a:cubicBezTo>
                  <a:pt x="31024" y="17357"/>
                  <a:pt x="31642" y="12683"/>
                  <a:pt x="29155" y="9312"/>
                </a:cubicBezTo>
                <a:cubicBezTo>
                  <a:pt x="27527" y="7107"/>
                  <a:pt x="24685" y="5865"/>
                  <a:pt x="21747" y="5865"/>
                </a:cubicBezTo>
                <a:cubicBezTo>
                  <a:pt x="20505" y="5865"/>
                  <a:pt x="19247" y="6086"/>
                  <a:pt x="18055" y="6550"/>
                </a:cubicBezTo>
                <a:cubicBezTo>
                  <a:pt x="14528" y="7923"/>
                  <a:pt x="11640" y="11123"/>
                  <a:pt x="10132" y="15324"/>
                </a:cubicBezTo>
                <a:cubicBezTo>
                  <a:pt x="9461" y="17196"/>
                  <a:pt x="9191" y="18868"/>
                  <a:pt x="9308" y="20441"/>
                </a:cubicBezTo>
                <a:cubicBezTo>
                  <a:pt x="9446" y="22332"/>
                  <a:pt x="10175" y="24021"/>
                  <a:pt x="11357" y="25193"/>
                </a:cubicBezTo>
                <a:cubicBezTo>
                  <a:pt x="12604" y="26431"/>
                  <a:pt x="14446" y="27099"/>
                  <a:pt x="16373" y="27099"/>
                </a:cubicBezTo>
                <a:cubicBezTo>
                  <a:pt x="17256" y="27099"/>
                  <a:pt x="18157" y="26959"/>
                  <a:pt x="19026" y="26669"/>
                </a:cubicBezTo>
                <a:cubicBezTo>
                  <a:pt x="21330" y="25902"/>
                  <a:pt x="23436" y="24235"/>
                  <a:pt x="25280" y="21714"/>
                </a:cubicBezTo>
                <a:cubicBezTo>
                  <a:pt x="26823" y="19604"/>
                  <a:pt x="27682" y="17538"/>
                  <a:pt x="27832" y="15575"/>
                </a:cubicBezTo>
                <a:cubicBezTo>
                  <a:pt x="28018" y="13134"/>
                  <a:pt x="27007" y="10775"/>
                  <a:pt x="25254" y="9564"/>
                </a:cubicBezTo>
                <a:cubicBezTo>
                  <a:pt x="24318" y="8917"/>
                  <a:pt x="23152" y="8596"/>
                  <a:pt x="21937" y="8596"/>
                </a:cubicBezTo>
                <a:cubicBezTo>
                  <a:pt x="20604" y="8596"/>
                  <a:pt x="19213" y="8983"/>
                  <a:pt x="18008" y="9752"/>
                </a:cubicBezTo>
                <a:cubicBezTo>
                  <a:pt x="16120" y="10956"/>
                  <a:pt x="14620" y="12958"/>
                  <a:pt x="13552" y="15703"/>
                </a:cubicBezTo>
                <a:cubicBezTo>
                  <a:pt x="12879" y="17434"/>
                  <a:pt x="12642" y="18833"/>
                  <a:pt x="12805" y="20109"/>
                </a:cubicBezTo>
                <a:cubicBezTo>
                  <a:pt x="13019" y="21778"/>
                  <a:pt x="14021" y="23198"/>
                  <a:pt x="15359" y="23728"/>
                </a:cubicBezTo>
                <a:cubicBezTo>
                  <a:pt x="15786" y="23898"/>
                  <a:pt x="16249" y="23981"/>
                  <a:pt x="16726" y="23981"/>
                </a:cubicBezTo>
                <a:cubicBezTo>
                  <a:pt x="17585" y="23981"/>
                  <a:pt x="18490" y="23710"/>
                  <a:pt x="19311" y="23185"/>
                </a:cubicBezTo>
                <a:cubicBezTo>
                  <a:pt x="20544" y="22398"/>
                  <a:pt x="21408" y="21203"/>
                  <a:pt x="22022" y="20250"/>
                </a:cubicBezTo>
                <a:cubicBezTo>
                  <a:pt x="22665" y="19251"/>
                  <a:pt x="23401" y="17920"/>
                  <a:pt x="23380" y="16480"/>
                </a:cubicBezTo>
                <a:cubicBezTo>
                  <a:pt x="23358" y="15119"/>
                  <a:pt x="22458" y="13590"/>
                  <a:pt x="20988" y="13387"/>
                </a:cubicBezTo>
                <a:cubicBezTo>
                  <a:pt x="20871" y="13371"/>
                  <a:pt x="20756" y="13363"/>
                  <a:pt x="20642" y="13363"/>
                </a:cubicBezTo>
                <a:cubicBezTo>
                  <a:pt x="19528" y="13363"/>
                  <a:pt x="18546" y="14103"/>
                  <a:pt x="17797" y="14771"/>
                </a:cubicBezTo>
                <a:cubicBezTo>
                  <a:pt x="16862" y="15604"/>
                  <a:pt x="15759" y="16750"/>
                  <a:pt x="15527" y="18221"/>
                </a:cubicBezTo>
                <a:cubicBezTo>
                  <a:pt x="15397" y="19047"/>
                  <a:pt x="15654" y="19964"/>
                  <a:pt x="16195" y="20613"/>
                </a:cubicBezTo>
                <a:cubicBezTo>
                  <a:pt x="16625" y="21126"/>
                  <a:pt x="17191" y="21416"/>
                  <a:pt x="17792" y="21429"/>
                </a:cubicBezTo>
                <a:cubicBezTo>
                  <a:pt x="17801" y="21429"/>
                  <a:pt x="17809" y="21429"/>
                  <a:pt x="17818" y="21429"/>
                </a:cubicBezTo>
                <a:cubicBezTo>
                  <a:pt x="18649" y="21429"/>
                  <a:pt x="19494" y="20886"/>
                  <a:pt x="19864" y="20081"/>
                </a:cubicBezTo>
                <a:cubicBezTo>
                  <a:pt x="20208" y="19337"/>
                  <a:pt x="20164" y="18391"/>
                  <a:pt x="19750" y="17611"/>
                </a:cubicBezTo>
                <a:cubicBezTo>
                  <a:pt x="19709" y="17533"/>
                  <a:pt x="19629" y="17488"/>
                  <a:pt x="19547" y="17488"/>
                </a:cubicBezTo>
                <a:cubicBezTo>
                  <a:pt x="19511" y="17488"/>
                  <a:pt x="19475" y="17497"/>
                  <a:pt x="19441" y="17515"/>
                </a:cubicBezTo>
                <a:cubicBezTo>
                  <a:pt x="19329" y="17574"/>
                  <a:pt x="19286" y="17714"/>
                  <a:pt x="19346" y="17824"/>
                </a:cubicBezTo>
                <a:cubicBezTo>
                  <a:pt x="19693" y="18481"/>
                  <a:pt x="19732" y="19273"/>
                  <a:pt x="19449" y="19890"/>
                </a:cubicBezTo>
                <a:cubicBezTo>
                  <a:pt x="19153" y="20531"/>
                  <a:pt x="18489" y="20972"/>
                  <a:pt x="17834" y="20972"/>
                </a:cubicBezTo>
                <a:cubicBezTo>
                  <a:pt x="17823" y="20972"/>
                  <a:pt x="17813" y="20972"/>
                  <a:pt x="17802" y="20971"/>
                </a:cubicBezTo>
                <a:cubicBezTo>
                  <a:pt x="17203" y="20958"/>
                  <a:pt x="16788" y="20609"/>
                  <a:pt x="16546" y="20320"/>
                </a:cubicBezTo>
                <a:cubicBezTo>
                  <a:pt x="16093" y="19776"/>
                  <a:pt x="15870" y="18982"/>
                  <a:pt x="15978" y="18294"/>
                </a:cubicBezTo>
                <a:cubicBezTo>
                  <a:pt x="16187" y="16964"/>
                  <a:pt x="17222" y="15894"/>
                  <a:pt x="18101" y="15112"/>
                </a:cubicBezTo>
                <a:cubicBezTo>
                  <a:pt x="18788" y="14500"/>
                  <a:pt x="19684" y="13821"/>
                  <a:pt x="20648" y="13821"/>
                </a:cubicBezTo>
                <a:cubicBezTo>
                  <a:pt x="20740" y="13821"/>
                  <a:pt x="20832" y="13827"/>
                  <a:pt x="20924" y="13840"/>
                </a:cubicBezTo>
                <a:cubicBezTo>
                  <a:pt x="22134" y="14008"/>
                  <a:pt x="22902" y="15344"/>
                  <a:pt x="22920" y="16486"/>
                </a:cubicBezTo>
                <a:cubicBezTo>
                  <a:pt x="22942" y="17803"/>
                  <a:pt x="22244" y="19057"/>
                  <a:pt x="21635" y="20004"/>
                </a:cubicBezTo>
                <a:cubicBezTo>
                  <a:pt x="21046" y="20917"/>
                  <a:pt x="20221" y="22061"/>
                  <a:pt x="19064" y="22800"/>
                </a:cubicBezTo>
                <a:cubicBezTo>
                  <a:pt x="18315" y="23278"/>
                  <a:pt x="17497" y="23525"/>
                  <a:pt x="16725" y="23525"/>
                </a:cubicBezTo>
                <a:cubicBezTo>
                  <a:pt x="16305" y="23525"/>
                  <a:pt x="15899" y="23452"/>
                  <a:pt x="15526" y="23304"/>
                </a:cubicBezTo>
                <a:cubicBezTo>
                  <a:pt x="14339" y="22833"/>
                  <a:pt x="13449" y="21557"/>
                  <a:pt x="13256" y="20051"/>
                </a:cubicBezTo>
                <a:cubicBezTo>
                  <a:pt x="13103" y="18855"/>
                  <a:pt x="13332" y="17527"/>
                  <a:pt x="13977" y="15869"/>
                </a:cubicBezTo>
                <a:cubicBezTo>
                  <a:pt x="15009" y="13216"/>
                  <a:pt x="16446" y="11289"/>
                  <a:pt x="18251" y="10138"/>
                </a:cubicBezTo>
                <a:cubicBezTo>
                  <a:pt x="19384" y="9416"/>
                  <a:pt x="20689" y="9051"/>
                  <a:pt x="21935" y="9051"/>
                </a:cubicBezTo>
                <a:cubicBezTo>
                  <a:pt x="23056" y="9051"/>
                  <a:pt x="24131" y="9346"/>
                  <a:pt x="24991" y="9941"/>
                </a:cubicBezTo>
                <a:cubicBezTo>
                  <a:pt x="26612" y="11060"/>
                  <a:pt x="27547" y="13259"/>
                  <a:pt x="27372" y="15540"/>
                </a:cubicBezTo>
                <a:cubicBezTo>
                  <a:pt x="27229" y="17418"/>
                  <a:pt x="26400" y="19405"/>
                  <a:pt x="24907" y="21444"/>
                </a:cubicBezTo>
                <a:cubicBezTo>
                  <a:pt x="23120" y="23888"/>
                  <a:pt x="21092" y="25501"/>
                  <a:pt x="18878" y="26236"/>
                </a:cubicBezTo>
                <a:cubicBezTo>
                  <a:pt x="18053" y="26511"/>
                  <a:pt x="17200" y="26643"/>
                  <a:pt x="16364" y="26643"/>
                </a:cubicBezTo>
                <a:cubicBezTo>
                  <a:pt x="14558" y="26643"/>
                  <a:pt x="12837" y="26023"/>
                  <a:pt x="11676" y="24870"/>
                </a:cubicBezTo>
                <a:cubicBezTo>
                  <a:pt x="10572" y="23774"/>
                  <a:pt x="9892" y="22189"/>
                  <a:pt x="9760" y="20407"/>
                </a:cubicBezTo>
                <a:cubicBezTo>
                  <a:pt x="9648" y="18901"/>
                  <a:pt x="9910" y="17288"/>
                  <a:pt x="10560" y="15479"/>
                </a:cubicBezTo>
                <a:cubicBezTo>
                  <a:pt x="12022" y="11401"/>
                  <a:pt x="14813" y="8302"/>
                  <a:pt x="18218" y="6977"/>
                </a:cubicBezTo>
                <a:cubicBezTo>
                  <a:pt x="19359" y="6533"/>
                  <a:pt x="20563" y="6321"/>
                  <a:pt x="21750" y="6321"/>
                </a:cubicBezTo>
                <a:cubicBezTo>
                  <a:pt x="24543" y="6321"/>
                  <a:pt x="27241" y="7496"/>
                  <a:pt x="28783" y="9585"/>
                </a:cubicBezTo>
                <a:cubicBezTo>
                  <a:pt x="31154" y="12798"/>
                  <a:pt x="30550" y="17291"/>
                  <a:pt x="29194" y="20427"/>
                </a:cubicBezTo>
                <a:cubicBezTo>
                  <a:pt x="27757" y="23746"/>
                  <a:pt x="25392" y="26487"/>
                  <a:pt x="22532" y="28142"/>
                </a:cubicBezTo>
                <a:cubicBezTo>
                  <a:pt x="20487" y="29326"/>
                  <a:pt x="18149" y="29942"/>
                  <a:pt x="15879" y="29942"/>
                </a:cubicBezTo>
                <a:cubicBezTo>
                  <a:pt x="14746" y="29942"/>
                  <a:pt x="13629" y="29788"/>
                  <a:pt x="12575" y="29475"/>
                </a:cubicBezTo>
                <a:cubicBezTo>
                  <a:pt x="9217" y="28480"/>
                  <a:pt x="6429" y="25787"/>
                  <a:pt x="5471" y="22619"/>
                </a:cubicBezTo>
                <a:cubicBezTo>
                  <a:pt x="4854" y="20576"/>
                  <a:pt x="4903" y="18251"/>
                  <a:pt x="5614" y="15894"/>
                </a:cubicBezTo>
                <a:cubicBezTo>
                  <a:pt x="6202" y="13940"/>
                  <a:pt x="7237" y="11954"/>
                  <a:pt x="8781" y="9819"/>
                </a:cubicBezTo>
                <a:cubicBezTo>
                  <a:pt x="10935" y="6839"/>
                  <a:pt x="13325" y="4633"/>
                  <a:pt x="15883" y="3267"/>
                </a:cubicBezTo>
                <a:cubicBezTo>
                  <a:pt x="17913" y="2184"/>
                  <a:pt x="20101" y="1625"/>
                  <a:pt x="22191" y="1625"/>
                </a:cubicBezTo>
                <a:cubicBezTo>
                  <a:pt x="23242" y="1625"/>
                  <a:pt x="24267" y="1766"/>
                  <a:pt x="25234" y="2052"/>
                </a:cubicBezTo>
                <a:cubicBezTo>
                  <a:pt x="27994" y="2870"/>
                  <a:pt x="30450" y="4905"/>
                  <a:pt x="31972" y="7638"/>
                </a:cubicBezTo>
                <a:cubicBezTo>
                  <a:pt x="33366" y="10140"/>
                  <a:pt x="33984" y="13152"/>
                  <a:pt x="33761" y="16351"/>
                </a:cubicBezTo>
                <a:cubicBezTo>
                  <a:pt x="33411" y="21363"/>
                  <a:pt x="30922" y="26180"/>
                  <a:pt x="27104" y="29240"/>
                </a:cubicBezTo>
                <a:cubicBezTo>
                  <a:pt x="24082" y="31661"/>
                  <a:pt x="20307" y="32961"/>
                  <a:pt x="16540" y="32961"/>
                </a:cubicBezTo>
                <a:cubicBezTo>
                  <a:pt x="15378" y="32961"/>
                  <a:pt x="14216" y="32838"/>
                  <a:pt x="13077" y="32584"/>
                </a:cubicBezTo>
                <a:cubicBezTo>
                  <a:pt x="8157" y="31492"/>
                  <a:pt x="3937" y="27979"/>
                  <a:pt x="2064" y="23420"/>
                </a:cubicBezTo>
                <a:cubicBezTo>
                  <a:pt x="468" y="19535"/>
                  <a:pt x="534" y="14855"/>
                  <a:pt x="2245" y="10584"/>
                </a:cubicBezTo>
                <a:cubicBezTo>
                  <a:pt x="3788" y="6733"/>
                  <a:pt x="6612" y="3216"/>
                  <a:pt x="10410" y="415"/>
                </a:cubicBezTo>
                <a:cubicBezTo>
                  <a:pt x="10511" y="339"/>
                  <a:pt x="10534" y="196"/>
                  <a:pt x="10458" y="94"/>
                </a:cubicBezTo>
                <a:cubicBezTo>
                  <a:pt x="10413" y="33"/>
                  <a:pt x="10344" y="1"/>
                  <a:pt x="102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" name="Google Shape;875;p36">
            <a:extLst>
              <a:ext uri="{FF2B5EF4-FFF2-40B4-BE49-F238E27FC236}">
                <a16:creationId xmlns:a16="http://schemas.microsoft.com/office/drawing/2014/main" id="{6345D315-5BE2-4D8F-991C-C47BF4EE1054}"/>
              </a:ext>
            </a:extLst>
          </p:cNvPr>
          <p:cNvSpPr txBox="1">
            <a:spLocks/>
          </p:cNvSpPr>
          <p:nvPr/>
        </p:nvSpPr>
        <p:spPr>
          <a:xfrm>
            <a:off x="2777142" y="1482928"/>
            <a:ext cx="6637717" cy="3892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96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9pPr>
          </a:lstStyle>
          <a:p>
            <a:r>
              <a:rPr lang="en-US" sz="11733" b="1" dirty="0">
                <a:solidFill>
                  <a:srgbClr val="C00000"/>
                </a:solidFill>
              </a:rPr>
              <a:t>Lesson 2</a:t>
            </a:r>
          </a:p>
          <a:p>
            <a:r>
              <a:rPr lang="en-US" sz="11733" b="1" dirty="0">
                <a:solidFill>
                  <a:srgbClr val="C00000"/>
                </a:solidFill>
                <a:latin typeface="Arima"/>
                <a:ea typeface="Arima"/>
                <a:cs typeface="Arima"/>
                <a:sym typeface="Arima"/>
              </a:rPr>
              <a:t>Page 43</a:t>
            </a:r>
            <a:endParaRPr lang="en-US" b="1" dirty="0">
              <a:latin typeface="Arima"/>
              <a:ea typeface="Arima"/>
              <a:cs typeface="Arima"/>
              <a:sym typeface="Ari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A22E341-A3D8-4783-AC1B-CAE2BFA36766}"/>
              </a:ext>
            </a:extLst>
          </p:cNvPr>
          <p:cNvSpPr txBox="1"/>
          <p:nvPr/>
        </p:nvSpPr>
        <p:spPr>
          <a:xfrm>
            <a:off x="3946358" y="0"/>
            <a:ext cx="4299284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66" dirty="0">
                <a:solidFill>
                  <a:srgbClr val="00B0F0"/>
                </a:solidFill>
                <a:latin typeface="Bernard MT Condensed" panose="02050806060905020404" pitchFamily="18" charset="0"/>
              </a:rPr>
              <a:t>Content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257BE1-BC87-4159-8ABF-054F14540747}"/>
              </a:ext>
            </a:extLst>
          </p:cNvPr>
          <p:cNvSpPr/>
          <p:nvPr/>
        </p:nvSpPr>
        <p:spPr>
          <a:xfrm>
            <a:off x="1782964" y="1664415"/>
            <a:ext cx="8736072" cy="13796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B0E8590-7DB5-43D5-BC86-EFDCC1DB7F92}"/>
              </a:ext>
            </a:extLst>
          </p:cNvPr>
          <p:cNvSpPr/>
          <p:nvPr/>
        </p:nvSpPr>
        <p:spPr>
          <a:xfrm>
            <a:off x="1782964" y="3429000"/>
            <a:ext cx="8736072" cy="13796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D51AEB5-0617-4382-A9A7-7EFBD3C3DD37}"/>
              </a:ext>
            </a:extLst>
          </p:cNvPr>
          <p:cNvSpPr/>
          <p:nvPr/>
        </p:nvSpPr>
        <p:spPr>
          <a:xfrm>
            <a:off x="1782964" y="5193585"/>
            <a:ext cx="8736072" cy="13796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E1DE16A-99D1-4343-AF3A-BEE4B118263B}"/>
              </a:ext>
            </a:extLst>
          </p:cNvPr>
          <p:cNvSpPr/>
          <p:nvPr/>
        </p:nvSpPr>
        <p:spPr>
          <a:xfrm>
            <a:off x="1782964" y="1664415"/>
            <a:ext cx="1572128" cy="1379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562EB6F-BE13-4EFD-B79D-62763148D7C3}"/>
              </a:ext>
            </a:extLst>
          </p:cNvPr>
          <p:cNvSpPr/>
          <p:nvPr/>
        </p:nvSpPr>
        <p:spPr>
          <a:xfrm>
            <a:off x="1782964" y="3429000"/>
            <a:ext cx="1572128" cy="1379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AB16776-4A09-4D8A-BC8B-3F863CCA7E51}"/>
              </a:ext>
            </a:extLst>
          </p:cNvPr>
          <p:cNvSpPr/>
          <p:nvPr/>
        </p:nvSpPr>
        <p:spPr>
          <a:xfrm>
            <a:off x="1782964" y="5193585"/>
            <a:ext cx="1572128" cy="1379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Google Shape;875;p36">
            <a:extLst>
              <a:ext uri="{FF2B5EF4-FFF2-40B4-BE49-F238E27FC236}">
                <a16:creationId xmlns:a16="http://schemas.microsoft.com/office/drawing/2014/main" id="{4032BD50-B840-427A-8BCB-613E591586E4}"/>
              </a:ext>
            </a:extLst>
          </p:cNvPr>
          <p:cNvSpPr txBox="1">
            <a:spLocks/>
          </p:cNvSpPr>
          <p:nvPr/>
        </p:nvSpPr>
        <p:spPr>
          <a:xfrm>
            <a:off x="1672964" y="1906719"/>
            <a:ext cx="1696315" cy="1695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96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9pPr>
          </a:lstStyle>
          <a:p>
            <a:r>
              <a:rPr lang="en-US" sz="11733" b="1" dirty="0">
                <a:solidFill>
                  <a:srgbClr val="7030A0"/>
                </a:solidFill>
              </a:rPr>
              <a:t>1</a:t>
            </a:r>
            <a:endParaRPr lang="en-US" b="1" dirty="0">
              <a:solidFill>
                <a:srgbClr val="7030A0"/>
              </a:solidFill>
              <a:latin typeface="Arima"/>
              <a:ea typeface="Arima"/>
              <a:cs typeface="Arima"/>
              <a:sym typeface="Arima"/>
            </a:endParaRPr>
          </a:p>
        </p:txBody>
      </p:sp>
      <p:sp>
        <p:nvSpPr>
          <p:cNvPr id="19" name="Google Shape;875;p36">
            <a:extLst>
              <a:ext uri="{FF2B5EF4-FFF2-40B4-BE49-F238E27FC236}">
                <a16:creationId xmlns:a16="http://schemas.microsoft.com/office/drawing/2014/main" id="{0552BBA7-0267-4341-970B-36E7F9D9C2B6}"/>
              </a:ext>
            </a:extLst>
          </p:cNvPr>
          <p:cNvSpPr txBox="1">
            <a:spLocks/>
          </p:cNvSpPr>
          <p:nvPr/>
        </p:nvSpPr>
        <p:spPr>
          <a:xfrm>
            <a:off x="1672964" y="3677462"/>
            <a:ext cx="1696315" cy="1695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96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9pPr>
          </a:lstStyle>
          <a:p>
            <a:r>
              <a:rPr lang="en-US" sz="11733" b="1" dirty="0">
                <a:solidFill>
                  <a:srgbClr val="7030A0"/>
                </a:solidFill>
              </a:rPr>
              <a:t>2</a:t>
            </a:r>
            <a:endParaRPr lang="en-US" b="1" dirty="0">
              <a:solidFill>
                <a:srgbClr val="7030A0"/>
              </a:solidFill>
              <a:latin typeface="Arima"/>
              <a:ea typeface="Arima"/>
              <a:cs typeface="Arima"/>
              <a:sym typeface="Arima"/>
            </a:endParaRPr>
          </a:p>
        </p:txBody>
      </p:sp>
      <p:sp>
        <p:nvSpPr>
          <p:cNvPr id="20" name="Google Shape;875;p36">
            <a:extLst>
              <a:ext uri="{FF2B5EF4-FFF2-40B4-BE49-F238E27FC236}">
                <a16:creationId xmlns:a16="http://schemas.microsoft.com/office/drawing/2014/main" id="{7B8322D3-7825-42FF-B63A-5AB43A5EBA27}"/>
              </a:ext>
            </a:extLst>
          </p:cNvPr>
          <p:cNvSpPr txBox="1">
            <a:spLocks/>
          </p:cNvSpPr>
          <p:nvPr/>
        </p:nvSpPr>
        <p:spPr>
          <a:xfrm>
            <a:off x="1672964" y="5448205"/>
            <a:ext cx="1696315" cy="1695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96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9pPr>
          </a:lstStyle>
          <a:p>
            <a:r>
              <a:rPr lang="en-US" sz="11733" b="1" dirty="0">
                <a:solidFill>
                  <a:srgbClr val="7030A0"/>
                </a:solidFill>
              </a:rPr>
              <a:t>3</a:t>
            </a:r>
            <a:endParaRPr lang="en-US" b="1" dirty="0">
              <a:solidFill>
                <a:srgbClr val="7030A0"/>
              </a:solidFill>
              <a:latin typeface="Arima"/>
              <a:ea typeface="Arima"/>
              <a:cs typeface="Arima"/>
              <a:sym typeface="Arima"/>
            </a:endParaRPr>
          </a:p>
        </p:txBody>
      </p:sp>
      <p:sp>
        <p:nvSpPr>
          <p:cNvPr id="21" name="Google Shape;875;p36">
            <a:extLst>
              <a:ext uri="{FF2B5EF4-FFF2-40B4-BE49-F238E27FC236}">
                <a16:creationId xmlns:a16="http://schemas.microsoft.com/office/drawing/2014/main" id="{DF145E15-D0EE-4CF7-A5D6-8A6D0DE99693}"/>
              </a:ext>
            </a:extLst>
          </p:cNvPr>
          <p:cNvSpPr txBox="1">
            <a:spLocks/>
          </p:cNvSpPr>
          <p:nvPr/>
        </p:nvSpPr>
        <p:spPr>
          <a:xfrm>
            <a:off x="3438030" y="1855772"/>
            <a:ext cx="5732377" cy="1379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96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9pPr>
          </a:lstStyle>
          <a:p>
            <a:r>
              <a:rPr lang="en-US" sz="8800" b="1" dirty="0">
                <a:solidFill>
                  <a:srgbClr val="7030A0"/>
                </a:solidFill>
                <a:latin typeface="Arima"/>
                <a:ea typeface="Arima"/>
                <a:cs typeface="Arima"/>
                <a:sym typeface="Arima"/>
              </a:rPr>
              <a:t>Warm Up</a:t>
            </a:r>
            <a:endParaRPr lang="en-US" sz="7200" b="1" dirty="0">
              <a:solidFill>
                <a:srgbClr val="7030A0"/>
              </a:solidFill>
              <a:latin typeface="Arima"/>
              <a:ea typeface="Arima"/>
              <a:cs typeface="Arima"/>
              <a:sym typeface="Arima"/>
            </a:endParaRPr>
          </a:p>
        </p:txBody>
      </p:sp>
      <p:sp>
        <p:nvSpPr>
          <p:cNvPr id="22" name="Google Shape;875;p36">
            <a:extLst>
              <a:ext uri="{FF2B5EF4-FFF2-40B4-BE49-F238E27FC236}">
                <a16:creationId xmlns:a16="http://schemas.microsoft.com/office/drawing/2014/main" id="{030EBC98-5616-4153-A926-CA361642BC02}"/>
              </a:ext>
            </a:extLst>
          </p:cNvPr>
          <p:cNvSpPr txBox="1">
            <a:spLocks/>
          </p:cNvSpPr>
          <p:nvPr/>
        </p:nvSpPr>
        <p:spPr>
          <a:xfrm>
            <a:off x="3438030" y="3633969"/>
            <a:ext cx="5732377" cy="1379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96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9pPr>
          </a:lstStyle>
          <a:p>
            <a:r>
              <a:rPr lang="en-US" sz="8800" b="1" dirty="0">
                <a:solidFill>
                  <a:srgbClr val="7030A0"/>
                </a:solidFill>
                <a:latin typeface="Arima"/>
                <a:ea typeface="Arima"/>
                <a:cs typeface="Arima"/>
                <a:sym typeface="Arima"/>
              </a:rPr>
              <a:t>Practice</a:t>
            </a:r>
            <a:endParaRPr lang="en-US" sz="7200" b="1" dirty="0">
              <a:solidFill>
                <a:srgbClr val="7030A0"/>
              </a:solidFill>
              <a:latin typeface="Arima"/>
              <a:ea typeface="Arima"/>
              <a:cs typeface="Arima"/>
              <a:sym typeface="Arima"/>
            </a:endParaRPr>
          </a:p>
        </p:txBody>
      </p:sp>
      <p:sp>
        <p:nvSpPr>
          <p:cNvPr id="23" name="Google Shape;875;p36">
            <a:extLst>
              <a:ext uri="{FF2B5EF4-FFF2-40B4-BE49-F238E27FC236}">
                <a16:creationId xmlns:a16="http://schemas.microsoft.com/office/drawing/2014/main" id="{2673FA6A-D72F-4CB8-AB91-1363D2A577DF}"/>
              </a:ext>
            </a:extLst>
          </p:cNvPr>
          <p:cNvSpPr txBox="1">
            <a:spLocks/>
          </p:cNvSpPr>
          <p:nvPr/>
        </p:nvSpPr>
        <p:spPr>
          <a:xfrm>
            <a:off x="3135521" y="5478333"/>
            <a:ext cx="7631459" cy="1379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96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9pPr>
          </a:lstStyle>
          <a:p>
            <a:r>
              <a:rPr lang="en-US" sz="8800" b="1" dirty="0">
                <a:solidFill>
                  <a:srgbClr val="7030A0"/>
                </a:solidFill>
                <a:latin typeface="Arima"/>
                <a:ea typeface="Arima"/>
                <a:cs typeface="Arima"/>
                <a:sym typeface="Arima"/>
              </a:rPr>
              <a:t>Review game</a:t>
            </a:r>
            <a:endParaRPr lang="en-US" sz="7200" b="1" dirty="0">
              <a:solidFill>
                <a:srgbClr val="7030A0"/>
              </a:solidFill>
              <a:latin typeface="Arima"/>
              <a:ea typeface="Arima"/>
              <a:cs typeface="Arima"/>
              <a:sym typeface="Ari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2" name="Google Shape;932;p40"/>
          <p:cNvGrpSpPr/>
          <p:nvPr/>
        </p:nvGrpSpPr>
        <p:grpSpPr>
          <a:xfrm rot="2111914">
            <a:off x="8338972" y="-483401"/>
            <a:ext cx="3636488" cy="3055159"/>
            <a:chOff x="2692000" y="2198075"/>
            <a:chExt cx="1115350" cy="937050"/>
          </a:xfrm>
        </p:grpSpPr>
        <p:sp>
          <p:nvSpPr>
            <p:cNvPr id="933" name="Google Shape;933;p40"/>
            <p:cNvSpPr/>
            <p:nvPr/>
          </p:nvSpPr>
          <p:spPr>
            <a:xfrm>
              <a:off x="2721000" y="2209475"/>
              <a:ext cx="1086350" cy="795400"/>
            </a:xfrm>
            <a:custGeom>
              <a:avLst/>
              <a:gdLst/>
              <a:ahLst/>
              <a:cxnLst/>
              <a:rect l="l" t="t" r="r" b="b"/>
              <a:pathLst>
                <a:path w="43454" h="31816" extrusionOk="0">
                  <a:moveTo>
                    <a:pt x="21967" y="1"/>
                  </a:moveTo>
                  <a:cubicBezTo>
                    <a:pt x="21346" y="1"/>
                    <a:pt x="20724" y="37"/>
                    <a:pt x="20104" y="113"/>
                  </a:cubicBezTo>
                  <a:cubicBezTo>
                    <a:pt x="15952" y="624"/>
                    <a:pt x="12165" y="2813"/>
                    <a:pt x="8985" y="5533"/>
                  </a:cubicBezTo>
                  <a:cubicBezTo>
                    <a:pt x="6108" y="7992"/>
                    <a:pt x="3602" y="10959"/>
                    <a:pt x="2063" y="14414"/>
                  </a:cubicBezTo>
                  <a:cubicBezTo>
                    <a:pt x="522" y="17872"/>
                    <a:pt x="1" y="21853"/>
                    <a:pt x="1021" y="25497"/>
                  </a:cubicBezTo>
                  <a:cubicBezTo>
                    <a:pt x="1311" y="26527"/>
                    <a:pt x="1727" y="27518"/>
                    <a:pt x="2262" y="28448"/>
                  </a:cubicBezTo>
                  <a:cubicBezTo>
                    <a:pt x="3662" y="30412"/>
                    <a:pt x="5937" y="31816"/>
                    <a:pt x="8273" y="31816"/>
                  </a:cubicBezTo>
                  <a:cubicBezTo>
                    <a:pt x="8690" y="31816"/>
                    <a:pt x="9108" y="31771"/>
                    <a:pt x="9523" y="31677"/>
                  </a:cubicBezTo>
                  <a:cubicBezTo>
                    <a:pt x="12058" y="31111"/>
                    <a:pt x="13880" y="28980"/>
                    <a:pt x="15991" y="27469"/>
                  </a:cubicBezTo>
                  <a:cubicBezTo>
                    <a:pt x="18471" y="25694"/>
                    <a:pt x="21524" y="24768"/>
                    <a:pt x="24571" y="24768"/>
                  </a:cubicBezTo>
                  <a:cubicBezTo>
                    <a:pt x="26332" y="24768"/>
                    <a:pt x="28091" y="25077"/>
                    <a:pt x="29737" y="25710"/>
                  </a:cubicBezTo>
                  <a:cubicBezTo>
                    <a:pt x="31303" y="26307"/>
                    <a:pt x="32756" y="27178"/>
                    <a:pt x="34323" y="27778"/>
                  </a:cubicBezTo>
                  <a:cubicBezTo>
                    <a:pt x="35340" y="28170"/>
                    <a:pt x="36440" y="28446"/>
                    <a:pt x="37524" y="28446"/>
                  </a:cubicBezTo>
                  <a:cubicBezTo>
                    <a:pt x="38105" y="28446"/>
                    <a:pt x="38681" y="28366"/>
                    <a:pt x="39237" y="28183"/>
                  </a:cubicBezTo>
                  <a:cubicBezTo>
                    <a:pt x="41512" y="27433"/>
                    <a:pt x="42957" y="25045"/>
                    <a:pt x="43205" y="22661"/>
                  </a:cubicBezTo>
                  <a:cubicBezTo>
                    <a:pt x="43454" y="20278"/>
                    <a:pt x="42712" y="17902"/>
                    <a:pt x="41778" y="15693"/>
                  </a:cubicBezTo>
                  <a:cubicBezTo>
                    <a:pt x="39924" y="11292"/>
                    <a:pt x="37210" y="7164"/>
                    <a:pt x="33460" y="4203"/>
                  </a:cubicBezTo>
                  <a:cubicBezTo>
                    <a:pt x="30198" y="1629"/>
                    <a:pt x="26099" y="1"/>
                    <a:pt x="21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4" name="Google Shape;934;p40"/>
            <p:cNvSpPr/>
            <p:nvPr/>
          </p:nvSpPr>
          <p:spPr>
            <a:xfrm>
              <a:off x="2692000" y="2198075"/>
              <a:ext cx="994100" cy="937050"/>
            </a:xfrm>
            <a:custGeom>
              <a:avLst/>
              <a:gdLst/>
              <a:ahLst/>
              <a:cxnLst/>
              <a:rect l="l" t="t" r="r" b="b"/>
              <a:pathLst>
                <a:path w="39764" h="37482" extrusionOk="0">
                  <a:moveTo>
                    <a:pt x="22440" y="4506"/>
                  </a:moveTo>
                  <a:cubicBezTo>
                    <a:pt x="22520" y="4506"/>
                    <a:pt x="22599" y="4506"/>
                    <a:pt x="22678" y="4508"/>
                  </a:cubicBezTo>
                  <a:cubicBezTo>
                    <a:pt x="26059" y="4567"/>
                    <a:pt x="29229" y="6185"/>
                    <a:pt x="31480" y="8677"/>
                  </a:cubicBezTo>
                  <a:cubicBezTo>
                    <a:pt x="33840" y="11289"/>
                    <a:pt x="34982" y="14600"/>
                    <a:pt x="35137" y="18093"/>
                  </a:cubicBezTo>
                  <a:cubicBezTo>
                    <a:pt x="35280" y="21345"/>
                    <a:pt x="35127" y="25288"/>
                    <a:pt x="33593" y="28238"/>
                  </a:cubicBezTo>
                  <a:cubicBezTo>
                    <a:pt x="32708" y="29941"/>
                    <a:pt x="30969" y="31444"/>
                    <a:pt x="29131" y="31444"/>
                  </a:cubicBezTo>
                  <a:cubicBezTo>
                    <a:pt x="28467" y="31444"/>
                    <a:pt x="27791" y="31248"/>
                    <a:pt x="27137" y="30795"/>
                  </a:cubicBezTo>
                  <a:cubicBezTo>
                    <a:pt x="25817" y="29880"/>
                    <a:pt x="24862" y="28494"/>
                    <a:pt x="23824" y="27288"/>
                  </a:cubicBezTo>
                  <a:cubicBezTo>
                    <a:pt x="22448" y="25690"/>
                    <a:pt x="20907" y="24210"/>
                    <a:pt x="18975" y="23318"/>
                  </a:cubicBezTo>
                  <a:cubicBezTo>
                    <a:pt x="17717" y="22738"/>
                    <a:pt x="16424" y="22508"/>
                    <a:pt x="15099" y="22508"/>
                  </a:cubicBezTo>
                  <a:cubicBezTo>
                    <a:pt x="14474" y="22508"/>
                    <a:pt x="13842" y="22559"/>
                    <a:pt x="13203" y="22648"/>
                  </a:cubicBezTo>
                  <a:cubicBezTo>
                    <a:pt x="12127" y="22799"/>
                    <a:pt x="10883" y="23237"/>
                    <a:pt x="9727" y="23237"/>
                  </a:cubicBezTo>
                  <a:cubicBezTo>
                    <a:pt x="9355" y="23237"/>
                    <a:pt x="8993" y="23192"/>
                    <a:pt x="8647" y="23078"/>
                  </a:cubicBezTo>
                  <a:cubicBezTo>
                    <a:pt x="7125" y="22574"/>
                    <a:pt x="6175" y="20845"/>
                    <a:pt x="5647" y="19434"/>
                  </a:cubicBezTo>
                  <a:cubicBezTo>
                    <a:pt x="5124" y="18038"/>
                    <a:pt x="5000" y="16555"/>
                    <a:pt x="4826" y="15084"/>
                  </a:cubicBezTo>
                  <a:cubicBezTo>
                    <a:pt x="4847" y="14984"/>
                    <a:pt x="4864" y="14883"/>
                    <a:pt x="4890" y="14783"/>
                  </a:cubicBezTo>
                  <a:cubicBezTo>
                    <a:pt x="5850" y="10997"/>
                    <a:pt x="8777" y="8794"/>
                    <a:pt x="12199" y="7271"/>
                  </a:cubicBezTo>
                  <a:cubicBezTo>
                    <a:pt x="15342" y="5873"/>
                    <a:pt x="18945" y="4506"/>
                    <a:pt x="22440" y="4506"/>
                  </a:cubicBezTo>
                  <a:close/>
                  <a:moveTo>
                    <a:pt x="22683" y="0"/>
                  </a:moveTo>
                  <a:cubicBezTo>
                    <a:pt x="18850" y="0"/>
                    <a:pt x="15048" y="1371"/>
                    <a:pt x="11529" y="2747"/>
                  </a:cubicBezTo>
                  <a:cubicBezTo>
                    <a:pt x="6501" y="4714"/>
                    <a:pt x="1827" y="8042"/>
                    <a:pt x="510" y="13576"/>
                  </a:cubicBezTo>
                  <a:cubicBezTo>
                    <a:pt x="2" y="15713"/>
                    <a:pt x="0" y="17852"/>
                    <a:pt x="451" y="19869"/>
                  </a:cubicBezTo>
                  <a:cubicBezTo>
                    <a:pt x="683" y="22369"/>
                    <a:pt x="1547" y="24758"/>
                    <a:pt x="3341" y="26588"/>
                  </a:cubicBezTo>
                  <a:cubicBezTo>
                    <a:pt x="4968" y="28246"/>
                    <a:pt x="7184" y="29236"/>
                    <a:pt x="9513" y="29236"/>
                  </a:cubicBezTo>
                  <a:cubicBezTo>
                    <a:pt x="9549" y="29236"/>
                    <a:pt x="9586" y="29235"/>
                    <a:pt x="9622" y="29235"/>
                  </a:cubicBezTo>
                  <a:cubicBezTo>
                    <a:pt x="11298" y="29213"/>
                    <a:pt x="13063" y="28573"/>
                    <a:pt x="14745" y="28573"/>
                  </a:cubicBezTo>
                  <a:cubicBezTo>
                    <a:pt x="14987" y="28573"/>
                    <a:pt x="15227" y="28586"/>
                    <a:pt x="15464" y="28616"/>
                  </a:cubicBezTo>
                  <a:cubicBezTo>
                    <a:pt x="17198" y="28837"/>
                    <a:pt x="18452" y="30471"/>
                    <a:pt x="19508" y="31714"/>
                  </a:cubicBezTo>
                  <a:cubicBezTo>
                    <a:pt x="20985" y="33453"/>
                    <a:pt x="22517" y="35298"/>
                    <a:pt x="24558" y="36399"/>
                  </a:cubicBezTo>
                  <a:cubicBezTo>
                    <a:pt x="25925" y="37138"/>
                    <a:pt x="27358" y="37482"/>
                    <a:pt x="28763" y="37482"/>
                  </a:cubicBezTo>
                  <a:cubicBezTo>
                    <a:pt x="31979" y="37482"/>
                    <a:pt x="35046" y="35681"/>
                    <a:pt x="36834" y="32681"/>
                  </a:cubicBezTo>
                  <a:cubicBezTo>
                    <a:pt x="39092" y="28891"/>
                    <a:pt x="39764" y="23904"/>
                    <a:pt x="39558" y="19557"/>
                  </a:cubicBezTo>
                  <a:cubicBezTo>
                    <a:pt x="39352" y="15211"/>
                    <a:pt x="38052" y="10815"/>
                    <a:pt x="35598" y="7202"/>
                  </a:cubicBezTo>
                  <a:cubicBezTo>
                    <a:pt x="33095" y="3515"/>
                    <a:pt x="29349" y="834"/>
                    <a:pt x="24902" y="163"/>
                  </a:cubicBezTo>
                  <a:cubicBezTo>
                    <a:pt x="24162" y="51"/>
                    <a:pt x="23422" y="0"/>
                    <a:pt x="226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935" name="Google Shape;935;p40"/>
          <p:cNvSpPr/>
          <p:nvPr/>
        </p:nvSpPr>
        <p:spPr>
          <a:xfrm>
            <a:off x="9067300" y="383451"/>
            <a:ext cx="558312" cy="500037"/>
          </a:xfrm>
          <a:custGeom>
            <a:avLst/>
            <a:gdLst/>
            <a:ahLst/>
            <a:cxnLst/>
            <a:rect l="l" t="t" r="r" b="b"/>
            <a:pathLst>
              <a:path w="38084" h="34109" extrusionOk="0">
                <a:moveTo>
                  <a:pt x="18993" y="0"/>
                </a:moveTo>
                <a:cubicBezTo>
                  <a:pt x="18235" y="0"/>
                  <a:pt x="17478" y="833"/>
                  <a:pt x="17357" y="2350"/>
                </a:cubicBezTo>
                <a:cubicBezTo>
                  <a:pt x="16993" y="5243"/>
                  <a:pt x="16630" y="8135"/>
                  <a:pt x="16264" y="11025"/>
                </a:cubicBezTo>
                <a:cubicBezTo>
                  <a:pt x="14867" y="8276"/>
                  <a:pt x="13470" y="5524"/>
                  <a:pt x="12071" y="2773"/>
                </a:cubicBezTo>
                <a:cubicBezTo>
                  <a:pt x="11778" y="2066"/>
                  <a:pt x="11108" y="1181"/>
                  <a:pt x="10327" y="1181"/>
                </a:cubicBezTo>
                <a:cubicBezTo>
                  <a:pt x="10133" y="1181"/>
                  <a:pt x="9931" y="1236"/>
                  <a:pt x="9727" y="1362"/>
                </a:cubicBezTo>
                <a:cubicBezTo>
                  <a:pt x="9123" y="1795"/>
                  <a:pt x="9260" y="2715"/>
                  <a:pt x="9462" y="3429"/>
                </a:cubicBezTo>
                <a:cubicBezTo>
                  <a:pt x="10392" y="6718"/>
                  <a:pt x="11322" y="10004"/>
                  <a:pt x="12250" y="13291"/>
                </a:cubicBezTo>
                <a:cubicBezTo>
                  <a:pt x="10978" y="12796"/>
                  <a:pt x="8294" y="12305"/>
                  <a:pt x="5760" y="12305"/>
                </a:cubicBezTo>
                <a:cubicBezTo>
                  <a:pt x="3174" y="12305"/>
                  <a:pt x="744" y="12816"/>
                  <a:pt x="125" y="14353"/>
                </a:cubicBezTo>
                <a:cubicBezTo>
                  <a:pt x="0" y="15406"/>
                  <a:pt x="1248" y="16032"/>
                  <a:pt x="2266" y="16333"/>
                </a:cubicBezTo>
                <a:cubicBezTo>
                  <a:pt x="5831" y="17388"/>
                  <a:pt x="9395" y="18444"/>
                  <a:pt x="12959" y="19501"/>
                </a:cubicBezTo>
                <a:cubicBezTo>
                  <a:pt x="9097" y="20538"/>
                  <a:pt x="5561" y="22761"/>
                  <a:pt x="2953" y="25791"/>
                </a:cubicBezTo>
                <a:cubicBezTo>
                  <a:pt x="1679" y="26977"/>
                  <a:pt x="1790" y="29020"/>
                  <a:pt x="3727" y="29020"/>
                </a:cubicBezTo>
                <a:cubicBezTo>
                  <a:pt x="3770" y="29020"/>
                  <a:pt x="3813" y="29019"/>
                  <a:pt x="3858" y="29017"/>
                </a:cubicBezTo>
                <a:cubicBezTo>
                  <a:pt x="7828" y="27781"/>
                  <a:pt x="11407" y="25298"/>
                  <a:pt x="15219" y="23594"/>
                </a:cubicBezTo>
                <a:lnTo>
                  <a:pt x="15219" y="23594"/>
                </a:lnTo>
                <a:cubicBezTo>
                  <a:pt x="13726" y="26201"/>
                  <a:pt x="12787" y="29119"/>
                  <a:pt x="12449" y="32102"/>
                </a:cubicBezTo>
                <a:cubicBezTo>
                  <a:pt x="12332" y="33140"/>
                  <a:pt x="13159" y="33828"/>
                  <a:pt x="13997" y="33828"/>
                </a:cubicBezTo>
                <a:cubicBezTo>
                  <a:pt x="14473" y="33828"/>
                  <a:pt x="14952" y="33606"/>
                  <a:pt x="15264" y="33101"/>
                </a:cubicBezTo>
                <a:cubicBezTo>
                  <a:pt x="16837" y="30558"/>
                  <a:pt x="18086" y="27827"/>
                  <a:pt x="18980" y="24975"/>
                </a:cubicBezTo>
                <a:cubicBezTo>
                  <a:pt x="19276" y="27887"/>
                  <a:pt x="20170" y="30732"/>
                  <a:pt x="21565" y="33303"/>
                </a:cubicBezTo>
                <a:cubicBezTo>
                  <a:pt x="21867" y="33860"/>
                  <a:pt x="22382" y="34109"/>
                  <a:pt x="22894" y="34109"/>
                </a:cubicBezTo>
                <a:cubicBezTo>
                  <a:pt x="23700" y="34109"/>
                  <a:pt x="24497" y="33492"/>
                  <a:pt x="24437" y="32497"/>
                </a:cubicBezTo>
                <a:cubicBezTo>
                  <a:pt x="24289" y="29954"/>
                  <a:pt x="23988" y="27422"/>
                  <a:pt x="23532" y="24917"/>
                </a:cubicBezTo>
                <a:lnTo>
                  <a:pt x="23532" y="24917"/>
                </a:lnTo>
                <a:cubicBezTo>
                  <a:pt x="25265" y="27915"/>
                  <a:pt x="28001" y="30321"/>
                  <a:pt x="31189" y="31662"/>
                </a:cubicBezTo>
                <a:cubicBezTo>
                  <a:pt x="31867" y="31965"/>
                  <a:pt x="32481" y="32101"/>
                  <a:pt x="33008" y="32101"/>
                </a:cubicBezTo>
                <a:cubicBezTo>
                  <a:pt x="35030" y="32101"/>
                  <a:pt x="35786" y="30106"/>
                  <a:pt x="34074" y="27890"/>
                </a:cubicBezTo>
                <a:cubicBezTo>
                  <a:pt x="32214" y="25256"/>
                  <a:pt x="29941" y="22941"/>
                  <a:pt x="27341" y="21035"/>
                </a:cubicBezTo>
                <a:lnTo>
                  <a:pt x="27341" y="21035"/>
                </a:lnTo>
                <a:cubicBezTo>
                  <a:pt x="28605" y="21340"/>
                  <a:pt x="29905" y="21490"/>
                  <a:pt x="31205" y="21490"/>
                </a:cubicBezTo>
                <a:cubicBezTo>
                  <a:pt x="32419" y="21490"/>
                  <a:pt x="33634" y="21359"/>
                  <a:pt x="34819" y="21099"/>
                </a:cubicBezTo>
                <a:cubicBezTo>
                  <a:pt x="36059" y="20831"/>
                  <a:pt x="36077" y="19060"/>
                  <a:pt x="34847" y="18755"/>
                </a:cubicBezTo>
                <a:cubicBezTo>
                  <a:pt x="32461" y="18164"/>
                  <a:pt x="30011" y="17867"/>
                  <a:pt x="27554" y="17867"/>
                </a:cubicBezTo>
                <a:cubicBezTo>
                  <a:pt x="27419" y="17867"/>
                  <a:pt x="27284" y="17868"/>
                  <a:pt x="27148" y="17870"/>
                </a:cubicBezTo>
                <a:cubicBezTo>
                  <a:pt x="30483" y="15161"/>
                  <a:pt x="34385" y="12987"/>
                  <a:pt x="37405" y="9953"/>
                </a:cubicBezTo>
                <a:cubicBezTo>
                  <a:pt x="38084" y="8599"/>
                  <a:pt x="37269" y="7886"/>
                  <a:pt x="36207" y="7886"/>
                </a:cubicBezTo>
                <a:cubicBezTo>
                  <a:pt x="35719" y="7886"/>
                  <a:pt x="35179" y="8036"/>
                  <a:pt x="34707" y="8345"/>
                </a:cubicBezTo>
                <a:cubicBezTo>
                  <a:pt x="31590" y="9901"/>
                  <a:pt x="28470" y="11454"/>
                  <a:pt x="25349" y="13006"/>
                </a:cubicBezTo>
                <a:cubicBezTo>
                  <a:pt x="26600" y="9980"/>
                  <a:pt x="27851" y="6951"/>
                  <a:pt x="29102" y="3921"/>
                </a:cubicBezTo>
                <a:cubicBezTo>
                  <a:pt x="29566" y="3024"/>
                  <a:pt x="29818" y="1431"/>
                  <a:pt x="28582" y="1094"/>
                </a:cubicBezTo>
                <a:cubicBezTo>
                  <a:pt x="28518" y="1082"/>
                  <a:pt x="28456" y="1076"/>
                  <a:pt x="28395" y="1076"/>
                </a:cubicBezTo>
                <a:cubicBezTo>
                  <a:pt x="27742" y="1076"/>
                  <a:pt x="27221" y="1734"/>
                  <a:pt x="26857" y="2317"/>
                </a:cubicBezTo>
                <a:cubicBezTo>
                  <a:pt x="24763" y="5682"/>
                  <a:pt x="22668" y="9047"/>
                  <a:pt x="20571" y="12412"/>
                </a:cubicBezTo>
                <a:cubicBezTo>
                  <a:pt x="21228" y="8979"/>
                  <a:pt x="21225" y="5452"/>
                  <a:pt x="20560" y="2020"/>
                </a:cubicBezTo>
                <a:cubicBezTo>
                  <a:pt x="20323" y="640"/>
                  <a:pt x="19658" y="0"/>
                  <a:pt x="18993" y="0"/>
                </a:cubicBezTo>
                <a:close/>
              </a:path>
            </a:pathLst>
          </a:custGeom>
          <a:solidFill>
            <a:srgbClr val="1833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936" name="Google Shape;936;p40"/>
          <p:cNvGrpSpPr/>
          <p:nvPr/>
        </p:nvGrpSpPr>
        <p:grpSpPr>
          <a:xfrm>
            <a:off x="514952" y="3936668"/>
            <a:ext cx="2331053" cy="3066035"/>
            <a:chOff x="-180211" y="3278514"/>
            <a:chExt cx="1672525" cy="2199871"/>
          </a:xfrm>
        </p:grpSpPr>
        <p:sp>
          <p:nvSpPr>
            <p:cNvPr id="937" name="Google Shape;937;p40"/>
            <p:cNvSpPr/>
            <p:nvPr/>
          </p:nvSpPr>
          <p:spPr>
            <a:xfrm rot="3920542">
              <a:off x="-443884" y="3542187"/>
              <a:ext cx="2199871" cy="1672525"/>
            </a:xfrm>
            <a:custGeom>
              <a:avLst/>
              <a:gdLst/>
              <a:ahLst/>
              <a:cxnLst/>
              <a:rect l="l" t="t" r="r" b="b"/>
              <a:pathLst>
                <a:path w="40502" h="30793" extrusionOk="0">
                  <a:moveTo>
                    <a:pt x="20702" y="1"/>
                  </a:moveTo>
                  <a:cubicBezTo>
                    <a:pt x="13194" y="1"/>
                    <a:pt x="6064" y="4237"/>
                    <a:pt x="2783" y="11051"/>
                  </a:cubicBezTo>
                  <a:cubicBezTo>
                    <a:pt x="687" y="15406"/>
                    <a:pt x="0" y="20508"/>
                    <a:pt x="687" y="26645"/>
                  </a:cubicBezTo>
                  <a:cubicBezTo>
                    <a:pt x="957" y="29086"/>
                    <a:pt x="2755" y="30793"/>
                    <a:pt x="5051" y="30793"/>
                  </a:cubicBezTo>
                  <a:cubicBezTo>
                    <a:pt x="6281" y="30793"/>
                    <a:pt x="7528" y="30216"/>
                    <a:pt x="8389" y="29255"/>
                  </a:cubicBezTo>
                  <a:cubicBezTo>
                    <a:pt x="9178" y="28373"/>
                    <a:pt x="9543" y="27280"/>
                    <a:pt x="9419" y="26178"/>
                  </a:cubicBezTo>
                  <a:cubicBezTo>
                    <a:pt x="9029" y="22683"/>
                    <a:pt x="8834" y="18205"/>
                    <a:pt x="10805" y="14584"/>
                  </a:cubicBezTo>
                  <a:cubicBezTo>
                    <a:pt x="12341" y="11763"/>
                    <a:pt x="15032" y="9718"/>
                    <a:pt x="18185" y="8980"/>
                  </a:cubicBezTo>
                  <a:cubicBezTo>
                    <a:pt x="18983" y="8793"/>
                    <a:pt x="19789" y="8701"/>
                    <a:pt x="20592" y="8701"/>
                  </a:cubicBezTo>
                  <a:cubicBezTo>
                    <a:pt x="22994" y="8701"/>
                    <a:pt x="25360" y="9525"/>
                    <a:pt x="27328" y="11092"/>
                  </a:cubicBezTo>
                  <a:cubicBezTo>
                    <a:pt x="30083" y="13286"/>
                    <a:pt x="31721" y="16660"/>
                    <a:pt x="31706" y="20121"/>
                  </a:cubicBezTo>
                  <a:cubicBezTo>
                    <a:pt x="31699" y="21704"/>
                    <a:pt x="32455" y="23050"/>
                    <a:pt x="33775" y="23821"/>
                  </a:cubicBezTo>
                  <a:cubicBezTo>
                    <a:pt x="34472" y="24228"/>
                    <a:pt x="35275" y="24432"/>
                    <a:pt x="36079" y="24432"/>
                  </a:cubicBezTo>
                  <a:cubicBezTo>
                    <a:pt x="36873" y="24432"/>
                    <a:pt x="37667" y="24234"/>
                    <a:pt x="38360" y="23836"/>
                  </a:cubicBezTo>
                  <a:cubicBezTo>
                    <a:pt x="39691" y="23075"/>
                    <a:pt x="40460" y="21726"/>
                    <a:pt x="40465" y="20136"/>
                  </a:cubicBezTo>
                  <a:cubicBezTo>
                    <a:pt x="40501" y="10700"/>
                    <a:pt x="33965" y="2423"/>
                    <a:pt x="24918" y="453"/>
                  </a:cubicBezTo>
                  <a:cubicBezTo>
                    <a:pt x="23515" y="148"/>
                    <a:pt x="22102" y="1"/>
                    <a:pt x="207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938" name="Google Shape;938;p40"/>
            <p:cNvSpPr/>
            <p:nvPr/>
          </p:nvSpPr>
          <p:spPr>
            <a:xfrm rot="3920542">
              <a:off x="-116858" y="4025639"/>
              <a:ext cx="1051106" cy="971426"/>
            </a:xfrm>
            <a:custGeom>
              <a:avLst/>
              <a:gdLst/>
              <a:ahLst/>
              <a:cxnLst/>
              <a:rect l="l" t="t" r="r" b="b"/>
              <a:pathLst>
                <a:path w="19352" h="17885" extrusionOk="0">
                  <a:moveTo>
                    <a:pt x="10051" y="1"/>
                  </a:moveTo>
                  <a:cubicBezTo>
                    <a:pt x="9146" y="1"/>
                    <a:pt x="8218" y="156"/>
                    <a:pt x="7296" y="487"/>
                  </a:cubicBezTo>
                  <a:cubicBezTo>
                    <a:pt x="3198" y="1956"/>
                    <a:pt x="0" y="6443"/>
                    <a:pt x="940" y="10879"/>
                  </a:cubicBezTo>
                  <a:cubicBezTo>
                    <a:pt x="1091" y="11586"/>
                    <a:pt x="1350" y="12266"/>
                    <a:pt x="1707" y="12895"/>
                  </a:cubicBezTo>
                  <a:cubicBezTo>
                    <a:pt x="1942" y="13438"/>
                    <a:pt x="2238" y="13953"/>
                    <a:pt x="2591" y="14429"/>
                  </a:cubicBezTo>
                  <a:cubicBezTo>
                    <a:pt x="4270" y="16692"/>
                    <a:pt x="6843" y="17885"/>
                    <a:pt x="9483" y="17885"/>
                  </a:cubicBezTo>
                  <a:cubicBezTo>
                    <a:pt x="10924" y="17885"/>
                    <a:pt x="12385" y="17529"/>
                    <a:pt x="13731" y="16799"/>
                  </a:cubicBezTo>
                  <a:cubicBezTo>
                    <a:pt x="17569" y="14713"/>
                    <a:pt x="19352" y="9753"/>
                    <a:pt x="17867" y="5666"/>
                  </a:cubicBezTo>
                  <a:cubicBezTo>
                    <a:pt x="16628" y="2254"/>
                    <a:pt x="13500" y="1"/>
                    <a:pt x="100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939" name="Google Shape;939;p40"/>
          <p:cNvGrpSpPr/>
          <p:nvPr/>
        </p:nvGrpSpPr>
        <p:grpSpPr>
          <a:xfrm>
            <a:off x="311647" y="5278827"/>
            <a:ext cx="1368832" cy="1277683"/>
            <a:chOff x="-519325" y="2901896"/>
            <a:chExt cx="982133" cy="916734"/>
          </a:xfrm>
        </p:grpSpPr>
        <p:sp>
          <p:nvSpPr>
            <p:cNvPr id="940" name="Google Shape;940;p40"/>
            <p:cNvSpPr/>
            <p:nvPr/>
          </p:nvSpPr>
          <p:spPr>
            <a:xfrm>
              <a:off x="-519325" y="2901896"/>
              <a:ext cx="982133" cy="916734"/>
            </a:xfrm>
            <a:custGeom>
              <a:avLst/>
              <a:gdLst/>
              <a:ahLst/>
              <a:cxnLst/>
              <a:rect l="l" t="t" r="r" b="b"/>
              <a:pathLst>
                <a:path w="21505" h="20073" extrusionOk="0">
                  <a:moveTo>
                    <a:pt x="10657" y="456"/>
                  </a:moveTo>
                  <a:cubicBezTo>
                    <a:pt x="14109" y="456"/>
                    <a:pt x="17116" y="2555"/>
                    <a:pt x="18704" y="5275"/>
                  </a:cubicBezTo>
                  <a:cubicBezTo>
                    <a:pt x="20634" y="8585"/>
                    <a:pt x="20993" y="13810"/>
                    <a:pt x="15656" y="17652"/>
                  </a:cubicBezTo>
                  <a:lnTo>
                    <a:pt x="15644" y="17662"/>
                  </a:lnTo>
                  <a:cubicBezTo>
                    <a:pt x="14092" y="18946"/>
                    <a:pt x="12092" y="19620"/>
                    <a:pt x="9985" y="19620"/>
                  </a:cubicBezTo>
                  <a:cubicBezTo>
                    <a:pt x="9046" y="19620"/>
                    <a:pt x="8087" y="19486"/>
                    <a:pt x="7137" y="19214"/>
                  </a:cubicBezTo>
                  <a:cubicBezTo>
                    <a:pt x="4268" y="18391"/>
                    <a:pt x="2055" y="16389"/>
                    <a:pt x="1217" y="13860"/>
                  </a:cubicBezTo>
                  <a:cubicBezTo>
                    <a:pt x="466" y="11595"/>
                    <a:pt x="712" y="8916"/>
                    <a:pt x="1905" y="6314"/>
                  </a:cubicBezTo>
                  <a:cubicBezTo>
                    <a:pt x="2910" y="4102"/>
                    <a:pt x="4665" y="2329"/>
                    <a:pt x="6846" y="1322"/>
                  </a:cubicBezTo>
                  <a:cubicBezTo>
                    <a:pt x="8144" y="723"/>
                    <a:pt x="9428" y="456"/>
                    <a:pt x="10657" y="456"/>
                  </a:cubicBezTo>
                  <a:close/>
                  <a:moveTo>
                    <a:pt x="10662" y="1"/>
                  </a:moveTo>
                  <a:cubicBezTo>
                    <a:pt x="9371" y="1"/>
                    <a:pt x="8020" y="280"/>
                    <a:pt x="6656" y="910"/>
                  </a:cubicBezTo>
                  <a:cubicBezTo>
                    <a:pt x="4377" y="1964"/>
                    <a:pt x="2543" y="3815"/>
                    <a:pt x="1492" y="6124"/>
                  </a:cubicBezTo>
                  <a:cubicBezTo>
                    <a:pt x="251" y="8830"/>
                    <a:pt x="1" y="11628"/>
                    <a:pt x="787" y="14003"/>
                  </a:cubicBezTo>
                  <a:cubicBezTo>
                    <a:pt x="1673" y="16674"/>
                    <a:pt x="4000" y="18786"/>
                    <a:pt x="7013" y="19650"/>
                  </a:cubicBezTo>
                  <a:cubicBezTo>
                    <a:pt x="7980" y="19928"/>
                    <a:pt x="8979" y="20071"/>
                    <a:pt x="9986" y="20073"/>
                  </a:cubicBezTo>
                  <a:cubicBezTo>
                    <a:pt x="12194" y="20073"/>
                    <a:pt x="14295" y="19365"/>
                    <a:pt x="15927" y="18016"/>
                  </a:cubicBezTo>
                  <a:cubicBezTo>
                    <a:pt x="21505" y="13996"/>
                    <a:pt x="21120" y="8519"/>
                    <a:pt x="19095" y="5048"/>
                  </a:cubicBezTo>
                  <a:cubicBezTo>
                    <a:pt x="17433" y="2198"/>
                    <a:pt x="14280" y="1"/>
                    <a:pt x="10662" y="1"/>
                  </a:cubicBezTo>
                  <a:close/>
                </a:path>
              </a:pathLst>
            </a:custGeom>
            <a:solidFill>
              <a:srgbClr val="18334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1" name="Google Shape;941;p40"/>
            <p:cNvSpPr/>
            <p:nvPr/>
          </p:nvSpPr>
          <p:spPr>
            <a:xfrm>
              <a:off x="-316321" y="3084298"/>
              <a:ext cx="617915" cy="564755"/>
            </a:xfrm>
            <a:custGeom>
              <a:avLst/>
              <a:gdLst/>
              <a:ahLst/>
              <a:cxnLst/>
              <a:rect l="l" t="t" r="r" b="b"/>
              <a:pathLst>
                <a:path w="13530" h="12366" extrusionOk="0">
                  <a:moveTo>
                    <a:pt x="6724" y="457"/>
                  </a:moveTo>
                  <a:cubicBezTo>
                    <a:pt x="8745" y="457"/>
                    <a:pt x="10536" y="1590"/>
                    <a:pt x="11517" y="3090"/>
                  </a:cubicBezTo>
                  <a:cubicBezTo>
                    <a:pt x="12707" y="4902"/>
                    <a:pt x="13010" y="7688"/>
                    <a:pt x="10297" y="10070"/>
                  </a:cubicBezTo>
                  <a:cubicBezTo>
                    <a:pt x="10289" y="10078"/>
                    <a:pt x="10281" y="10086"/>
                    <a:pt x="10274" y="10095"/>
                  </a:cubicBezTo>
                  <a:cubicBezTo>
                    <a:pt x="9288" y="11266"/>
                    <a:pt x="7805" y="11913"/>
                    <a:pt x="6186" y="11913"/>
                  </a:cubicBezTo>
                  <a:cubicBezTo>
                    <a:pt x="5865" y="11913"/>
                    <a:pt x="5539" y="11888"/>
                    <a:pt x="5210" y="11836"/>
                  </a:cubicBezTo>
                  <a:cubicBezTo>
                    <a:pt x="3288" y="11531"/>
                    <a:pt x="1693" y="10355"/>
                    <a:pt x="1048" y="8766"/>
                  </a:cubicBezTo>
                  <a:cubicBezTo>
                    <a:pt x="470" y="7339"/>
                    <a:pt x="593" y="5618"/>
                    <a:pt x="1400" y="3916"/>
                  </a:cubicBezTo>
                  <a:cubicBezTo>
                    <a:pt x="2001" y="2642"/>
                    <a:pt x="3026" y="1615"/>
                    <a:pt x="4300" y="1013"/>
                  </a:cubicBezTo>
                  <a:cubicBezTo>
                    <a:pt x="5119" y="626"/>
                    <a:pt x="5939" y="457"/>
                    <a:pt x="6724" y="457"/>
                  </a:cubicBezTo>
                  <a:close/>
                  <a:moveTo>
                    <a:pt x="6726" y="1"/>
                  </a:moveTo>
                  <a:cubicBezTo>
                    <a:pt x="5879" y="1"/>
                    <a:pt x="4994" y="185"/>
                    <a:pt x="4107" y="603"/>
                  </a:cubicBezTo>
                  <a:cubicBezTo>
                    <a:pt x="2738" y="1250"/>
                    <a:pt x="1637" y="2353"/>
                    <a:pt x="990" y="3722"/>
                  </a:cubicBezTo>
                  <a:cubicBezTo>
                    <a:pt x="129" y="5539"/>
                    <a:pt x="1" y="7390"/>
                    <a:pt x="630" y="8936"/>
                  </a:cubicBezTo>
                  <a:cubicBezTo>
                    <a:pt x="1334" y="10671"/>
                    <a:pt x="3062" y="11953"/>
                    <a:pt x="5139" y="12282"/>
                  </a:cubicBezTo>
                  <a:cubicBezTo>
                    <a:pt x="5488" y="12338"/>
                    <a:pt x="5839" y="12366"/>
                    <a:pt x="6193" y="12366"/>
                  </a:cubicBezTo>
                  <a:cubicBezTo>
                    <a:pt x="7935" y="12366"/>
                    <a:pt x="9537" y="11666"/>
                    <a:pt x="10610" y="10399"/>
                  </a:cubicBezTo>
                  <a:cubicBezTo>
                    <a:pt x="13530" y="7825"/>
                    <a:pt x="13130" y="4719"/>
                    <a:pt x="11897" y="2841"/>
                  </a:cubicBezTo>
                  <a:cubicBezTo>
                    <a:pt x="10837" y="1225"/>
                    <a:pt x="8908" y="1"/>
                    <a:pt x="6726" y="1"/>
                  </a:cubicBezTo>
                  <a:close/>
                </a:path>
              </a:pathLst>
            </a:custGeom>
            <a:solidFill>
              <a:srgbClr val="18334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2" name="Google Shape;942;p40"/>
            <p:cNvSpPr/>
            <p:nvPr/>
          </p:nvSpPr>
          <p:spPr>
            <a:xfrm>
              <a:off x="-114322" y="3263732"/>
              <a:ext cx="260410" cy="225838"/>
            </a:xfrm>
            <a:custGeom>
              <a:avLst/>
              <a:gdLst/>
              <a:ahLst/>
              <a:cxnLst/>
              <a:rect l="l" t="t" r="r" b="b"/>
              <a:pathLst>
                <a:path w="5702" h="4945" extrusionOk="0">
                  <a:moveTo>
                    <a:pt x="3088" y="448"/>
                  </a:moveTo>
                  <a:cubicBezTo>
                    <a:pt x="3443" y="448"/>
                    <a:pt x="3791" y="512"/>
                    <a:pt x="4090" y="640"/>
                  </a:cubicBezTo>
                  <a:cubicBezTo>
                    <a:pt x="4900" y="988"/>
                    <a:pt x="5199" y="1717"/>
                    <a:pt x="4911" y="2642"/>
                  </a:cubicBezTo>
                  <a:cubicBezTo>
                    <a:pt x="4910" y="2647"/>
                    <a:pt x="4908" y="2652"/>
                    <a:pt x="4908" y="2657"/>
                  </a:cubicBezTo>
                  <a:cubicBezTo>
                    <a:pt x="4674" y="3600"/>
                    <a:pt x="4021" y="4250"/>
                    <a:pt x="3116" y="4437"/>
                  </a:cubicBezTo>
                  <a:cubicBezTo>
                    <a:pt x="2941" y="4474"/>
                    <a:pt x="2766" y="4492"/>
                    <a:pt x="2593" y="4492"/>
                  </a:cubicBezTo>
                  <a:cubicBezTo>
                    <a:pt x="1909" y="4492"/>
                    <a:pt x="1269" y="4215"/>
                    <a:pt x="904" y="3736"/>
                  </a:cubicBezTo>
                  <a:cubicBezTo>
                    <a:pt x="478" y="3175"/>
                    <a:pt x="482" y="2433"/>
                    <a:pt x="912" y="1593"/>
                  </a:cubicBezTo>
                  <a:cubicBezTo>
                    <a:pt x="1343" y="818"/>
                    <a:pt x="2242" y="448"/>
                    <a:pt x="3088" y="448"/>
                  </a:cubicBezTo>
                  <a:close/>
                  <a:moveTo>
                    <a:pt x="3105" y="0"/>
                  </a:moveTo>
                  <a:cubicBezTo>
                    <a:pt x="2102" y="0"/>
                    <a:pt x="1031" y="446"/>
                    <a:pt x="512" y="1379"/>
                  </a:cubicBezTo>
                  <a:cubicBezTo>
                    <a:pt x="0" y="2378"/>
                    <a:pt x="12" y="3312"/>
                    <a:pt x="543" y="4010"/>
                  </a:cubicBezTo>
                  <a:cubicBezTo>
                    <a:pt x="994" y="4602"/>
                    <a:pt x="1774" y="4944"/>
                    <a:pt x="2601" y="4944"/>
                  </a:cubicBezTo>
                  <a:cubicBezTo>
                    <a:pt x="2803" y="4944"/>
                    <a:pt x="3007" y="4923"/>
                    <a:pt x="3206" y="4882"/>
                  </a:cubicBezTo>
                  <a:cubicBezTo>
                    <a:pt x="4289" y="4658"/>
                    <a:pt x="5068" y="3888"/>
                    <a:pt x="5344" y="2770"/>
                  </a:cubicBezTo>
                  <a:cubicBezTo>
                    <a:pt x="5701" y="1618"/>
                    <a:pt x="5300" y="667"/>
                    <a:pt x="4268" y="224"/>
                  </a:cubicBezTo>
                  <a:cubicBezTo>
                    <a:pt x="3921" y="76"/>
                    <a:pt x="3519" y="0"/>
                    <a:pt x="3105" y="0"/>
                  </a:cubicBezTo>
                  <a:close/>
                </a:path>
              </a:pathLst>
            </a:custGeom>
            <a:solidFill>
              <a:srgbClr val="18334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2" name="Google Shape;875;p36">
            <a:extLst>
              <a:ext uri="{FF2B5EF4-FFF2-40B4-BE49-F238E27FC236}">
                <a16:creationId xmlns:a16="http://schemas.microsoft.com/office/drawing/2014/main" id="{47099D1B-5A4B-48E0-9245-CC2A2C5770A8}"/>
              </a:ext>
            </a:extLst>
          </p:cNvPr>
          <p:cNvSpPr txBox="1">
            <a:spLocks/>
          </p:cNvSpPr>
          <p:nvPr/>
        </p:nvSpPr>
        <p:spPr>
          <a:xfrm>
            <a:off x="2798247" y="1704942"/>
            <a:ext cx="6595507" cy="3448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96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9pPr>
          </a:lstStyle>
          <a:p>
            <a:r>
              <a:rPr lang="en-US" sz="10666" b="1" dirty="0">
                <a:solidFill>
                  <a:srgbClr val="7030A0"/>
                </a:solidFill>
                <a:latin typeface="Arima"/>
                <a:ea typeface="Arima"/>
                <a:cs typeface="Arima"/>
                <a:sym typeface="Arima"/>
              </a:rPr>
              <a:t>1</a:t>
            </a:r>
          </a:p>
          <a:p>
            <a:r>
              <a:rPr lang="en-US" sz="10666" b="1" dirty="0">
                <a:solidFill>
                  <a:srgbClr val="7030A0"/>
                </a:solidFill>
                <a:latin typeface="Arima"/>
                <a:ea typeface="Arima"/>
                <a:cs typeface="Arima"/>
                <a:sym typeface="Arima"/>
              </a:rPr>
              <a:t>Warm Up</a:t>
            </a:r>
            <a:endParaRPr lang="en-US" sz="8800" b="1" dirty="0">
              <a:solidFill>
                <a:srgbClr val="7030A0"/>
              </a:solidFill>
              <a:latin typeface="Arima"/>
              <a:ea typeface="Arima"/>
              <a:cs typeface="Arima"/>
              <a:sym typeface="Ari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12"/>
          <p:cNvGrpSpPr/>
          <p:nvPr/>
        </p:nvGrpSpPr>
        <p:grpSpPr>
          <a:xfrm>
            <a:off x="1" y="1377919"/>
            <a:ext cx="12416760" cy="8991404"/>
            <a:chOff x="152400" y="1548451"/>
            <a:chExt cx="12416759" cy="8991404"/>
          </a:xfrm>
        </p:grpSpPr>
        <p:grpSp>
          <p:nvGrpSpPr>
            <p:cNvPr id="21" name="Group 20"/>
            <p:cNvGrpSpPr/>
            <p:nvPr/>
          </p:nvGrpSpPr>
          <p:grpSpPr>
            <a:xfrm>
              <a:off x="152400" y="1548451"/>
              <a:ext cx="5458449" cy="4662917"/>
              <a:chOff x="0" y="1396051"/>
              <a:chExt cx="5458449" cy="4662917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0" y="1396051"/>
                <a:ext cx="4662917" cy="4662917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13656" y="1961330"/>
                <a:ext cx="1944793" cy="1335140"/>
              </a:xfrm>
              <a:prstGeom prst="rect">
                <a:avLst/>
              </a:prstGeom>
            </p:spPr>
          </p:pic>
        </p:grp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338" y="8805039"/>
              <a:ext cx="6418039" cy="173481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</p:pic>
        <p:sp>
          <p:nvSpPr>
            <p:cNvPr id="25" name="Rounded Rectangle 24">
              <a:hlinkClick r:id="rId9"/>
            </p:cNvPr>
            <p:cNvSpPr/>
            <p:nvPr/>
          </p:nvSpPr>
          <p:spPr>
            <a:xfrm>
              <a:off x="312148" y="8671738"/>
              <a:ext cx="12257011" cy="1733884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1026" name="11" descr="Káº¿t quáº£ hÃ¬nh áº£nh cho mosquito cartoon 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368" y="1514404"/>
            <a:ext cx="1673225" cy="16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10" descr="Káº¿t quáº£ hÃ¬nh áº£nh cho mosquito cartoon 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902" y="2496829"/>
            <a:ext cx="1673225" cy="16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9" descr="Káº¿t quáº£ hÃ¬nh áº£nh cho mosquito cartoon gif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596" y="-26970"/>
            <a:ext cx="1673225" cy="16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8" descr="Káº¿t quáº£ hÃ¬nh áº£nh cho mosquito cartoon 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066" y="3429002"/>
            <a:ext cx="1673225" cy="16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7" descr="Káº¿t quáº£ hÃ¬nh áº£nh cho mosquito cartoon gif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452" y="582170"/>
            <a:ext cx="1673225" cy="16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6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72" y="2099973"/>
            <a:ext cx="5392567" cy="539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5">
            <a:hlinkClick r:id="" action="ppaction://noaction"/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48393" y="2188470"/>
            <a:ext cx="5075817" cy="5075817"/>
          </a:xfrm>
          <a:prstGeom prst="rect">
            <a:avLst/>
          </a:prstGeom>
        </p:spPr>
      </p:pic>
      <p:pic>
        <p:nvPicPr>
          <p:cNvPr id="14" name="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189" y="8336373"/>
            <a:ext cx="6418040" cy="173481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</p:pic>
      <p:sp>
        <p:nvSpPr>
          <p:cNvPr id="15" name="3">
            <a:hlinkClick r:id="rId9"/>
          </p:cNvPr>
          <p:cNvSpPr/>
          <p:nvPr/>
        </p:nvSpPr>
        <p:spPr>
          <a:xfrm>
            <a:off x="159749" y="8470607"/>
            <a:ext cx="12257011" cy="173388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2" descr="Káº¿t quáº£ hÃ¬nh áº£nh cho mosquito cartoon gif">
            <a:hlinkClick r:id="rId18" action="ppaction://hlinksldjump"/>
            <a:extLst>
              <a:ext uri="{FF2B5EF4-FFF2-40B4-BE49-F238E27FC236}">
                <a16:creationId xmlns:a16="http://schemas.microsoft.com/office/drawing/2014/main" id="{2FB473BF-C070-8C0A-C899-15DC5C622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705" y="155137"/>
            <a:ext cx="1673225" cy="16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1" descr="Káº¿t quáº£ hÃ¬nh áº£nh cho mosquito cartoon gif">
            <a:hlinkClick r:id="rId19" action="ppaction://hlinksldjump"/>
            <a:extLst>
              <a:ext uri="{FF2B5EF4-FFF2-40B4-BE49-F238E27FC236}">
                <a16:creationId xmlns:a16="http://schemas.microsoft.com/office/drawing/2014/main" id="{AB711805-156E-3D8A-0243-DF3468CD1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046" y="2840330"/>
            <a:ext cx="1673225" cy="16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hlinkClick r:id="rId20" action="ppaction://hlinksldjump"/>
            <a:extLst>
              <a:ext uri="{FF2B5EF4-FFF2-40B4-BE49-F238E27FC236}">
                <a16:creationId xmlns:a16="http://schemas.microsoft.com/office/drawing/2014/main" id="{4B73B0C5-EA9F-5D71-BB5A-D2C41F578DC0}"/>
              </a:ext>
            </a:extLst>
          </p:cNvPr>
          <p:cNvSpPr/>
          <p:nvPr/>
        </p:nvSpPr>
        <p:spPr>
          <a:xfrm>
            <a:off x="361950" y="245875"/>
            <a:ext cx="1304925" cy="762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prstClr val="white"/>
                </a:solidFill>
                <a:latin typeface="Calibri"/>
              </a:rPr>
              <a:t>END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9DD46D-8D81-42C5-8848-7681D6451B1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300671" y="8184971"/>
            <a:ext cx="13425001" cy="2859547"/>
          </a:xfrm>
          <a:prstGeom prst="rect">
            <a:avLst/>
          </a:prstGeom>
        </p:spPr>
      </p:pic>
      <p:pic>
        <p:nvPicPr>
          <p:cNvPr id="26" name="10" descr="Káº¿t quáº£ hÃ¬nh áº£nh cho mosquito cartoon gif">
            <a:hlinkClick r:id="rId22" action="ppaction://hlinksldjump"/>
            <a:extLst>
              <a:ext uri="{FF2B5EF4-FFF2-40B4-BE49-F238E27FC236}">
                <a16:creationId xmlns:a16="http://schemas.microsoft.com/office/drawing/2014/main" id="{BCE60241-04CE-49A8-B13F-B7BA8E436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514" y="1199874"/>
            <a:ext cx="1673225" cy="16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A349D57-26AE-46A9-B050-4D617C61666E}"/>
              </a:ext>
            </a:extLst>
          </p:cNvPr>
          <p:cNvSpPr txBox="1"/>
          <p:nvPr/>
        </p:nvSpPr>
        <p:spPr>
          <a:xfrm>
            <a:off x="3493461" y="18313400"/>
            <a:ext cx="690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en-US" sz="1200">
                <a:solidFill>
                  <a:prstClr val="black"/>
                </a:solidFill>
                <a:latin typeface="Calibri"/>
              </a:rPr>
              <a:t>Thanh Yen Tran 0967 255 149 /081 811 4340 zalo / FB https://www.facebook.com/thanhyentrananhngutaymy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04E077-1D78-4312-A428-2A9B3B58111D}"/>
              </a:ext>
            </a:extLst>
          </p:cNvPr>
          <p:cNvSpPr txBox="1"/>
          <p:nvPr/>
        </p:nvSpPr>
        <p:spPr>
          <a:xfrm>
            <a:off x="19659600" y="3834728"/>
            <a:ext cx="690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en-US" sz="1200">
                <a:solidFill>
                  <a:prstClr val="black"/>
                </a:solidFill>
                <a:latin typeface="Calibri"/>
              </a:rPr>
              <a:t>Thanh Yen Tran 0967 255 149 /081 811 4340 zalo / FB https://www.facebook.com/thanhyentrananhngutaymy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9AF113-CC34-4F89-8281-C55BAE58741C}"/>
              </a:ext>
            </a:extLst>
          </p:cNvPr>
          <p:cNvSpPr txBox="1"/>
          <p:nvPr/>
        </p:nvSpPr>
        <p:spPr>
          <a:xfrm>
            <a:off x="-12719909" y="3013926"/>
            <a:ext cx="690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en-US" sz="1200">
                <a:solidFill>
                  <a:prstClr val="black"/>
                </a:solidFill>
                <a:latin typeface="Calibri"/>
              </a:rPr>
              <a:t>Thanh Yen Tran 0967 255 149 /081 811 4340 zalo / FB https://www.facebook.com/thanhyentrananhngutaymy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777102-B092-4E28-BF8A-D7199AE9DEFD}"/>
              </a:ext>
            </a:extLst>
          </p:cNvPr>
          <p:cNvSpPr txBox="1"/>
          <p:nvPr/>
        </p:nvSpPr>
        <p:spPr>
          <a:xfrm>
            <a:off x="3984129" y="-8305800"/>
            <a:ext cx="690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en-US" sz="1200">
                <a:solidFill>
                  <a:prstClr val="black"/>
                </a:solidFill>
                <a:latin typeface="Calibri"/>
              </a:rPr>
              <a:t>Thanh Yen Tran 0967 255 149 /081 811 4340 zalo / FB https://www.facebook.com/thanhyentrananhngutaymy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535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6 3.46945E-18 L -8.33333E-6 3.46945E-18 L 0.26419 0.00417 C 0.26783 0.00417 0.2789 0.00926 0.2832 0.0125 C 0.2845 0.01366 0.28541 0.01574 0.28684 0.0169 C 0.28906 0.01852 0.29179 0.01852 0.29387 0.02107 L 0.30104 0.02963 C 0.30182 0.03241 0.30247 0.03542 0.30351 0.03797 C 0.30455 0.04097 0.30611 0.04329 0.30703 0.04653 C 0.3082 0.05047 0.30859 0.05486 0.30937 0.05926 C 0.31106 0.06829 0.31028 0.06343 0.31184 0.07408 C 0.31093 0.07685 0.3108 0.08056 0.30937 0.08241 C 0.30481 0.0882 0.29817 0.08935 0.2927 0.09097 C 0.28372 0.10162 0.29518 0.08912 0.28437 0.09722 C 0.28307 0.09838 0.28216 0.10047 0.28085 0.10162 C 0.2789 0.10324 0.27682 0.1044 0.27486 0.10579 C 0.27135 0.1081 0.26445 0.11134 0.26184 0.11204 C 0.25664 0.11343 0.25143 0.1132 0.24635 0.11412 C 0.24348 0.11482 0.24075 0.11551 0.23802 0.11644 C 0.23489 0.11898 0.23294 0.1213 0.22968 0.12269 C 0.22565 0.12431 0.2177 0.12685 0.2177 0.12685 C 0.20807 0.13542 0.21718 0.12871 0.19986 0.13334 C 0.19348 0.13496 0.18723 0.1382 0.18085 0.13959 C 0.17512 0.14097 0.17083 0.14144 0.16536 0.14375 C 0.14596 0.15255 0.16406 0.14491 0.15351 0.15023 C 0.1496 0.15209 0.14687 0.15301 0.1427 0.1544 C 0.13294 0.1632 0.14348 0.15463 0.12734 0.16297 C 0.12525 0.16389 0.1233 0.16574 0.12135 0.16713 C 0.11718 0.16991 0.11692 0.16968 0.11184 0.1713 C 0.10364 0.17871 0.10872 0.17454 0.09635 0.18195 L 0.09283 0.18403 C 0.08502 0.19329 0.08632 0.18866 0.0832 0.20093 C 0.08242 0.2044 0.08164 0.2081 0.08085 0.21158 C 0.08046 0.21644 0.0802 0.22153 0.07968 0.22639 C 0.07942 0.22917 0.07851 0.23195 0.07851 0.23496 C 0.07851 0.24699 0.07812 0.25926 0.07968 0.27084 C 0.08085 0.27917 0.08489 0.27894 0.08802 0.28148 C 0.08958 0.28264 0.09114 0.28472 0.09283 0.28565 C 0.09479 0.28681 0.10598 0.28982 0.10703 0.29005 L 0.31054 0.29005 " pathEditMode="relative" ptsTypes="AAAAAAAAAAAAAAAAAAAAAAAAAAAAAAAAAAAAAAAA">
                                      <p:cBhvr>
                                        <p:cTn id="6" dur="5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-4.16667E-7 0.00023 L -0.08099 0.00416 C -0.09167 0.00486 -0.11302 0.00833 -0.11302 0.00856 C -0.11628 0.00972 -0.1194 0.01134 -0.12253 0.0125 C -0.13164 0.01574 -0.1444 0.0162 -0.15234 0.01689 L -0.18802 0.01898 C -0.20143 0.02361 -0.18503 0.01828 -0.20586 0.02314 C -0.20794 0.02361 -0.2099 0.02453 -0.21185 0.02523 C -0.21628 0.02708 -0.21615 0.02708 -0.22018 0.02939 C -0.22096 0.03171 -0.222 0.03356 -0.22253 0.03588 C -0.22318 0.03842 -0.22331 0.04143 -0.2237 0.04421 C -0.22409 0.04652 -0.22448 0.04861 -0.22487 0.05069 C -0.22448 0.06412 -0.22526 0.07777 -0.2237 0.09074 C -0.22266 0.10069 -0.21862 0.10463 -0.21419 0.10787 C -0.2112 0.10995 -0.20586 0.11296 -0.20234 0.11412 C -0.2 0.11504 -0.19753 0.1155 -0.19518 0.1162 C -0.19245 0.11689 -0.18958 0.11782 -0.18685 0.11828 C -0.18255 0.11921 -0.17812 0.11967 -0.1737 0.12037 L -0.08099 0.1162 C -0.07969 0.1162 -0.07852 0.11481 -0.07734 0.11412 C -0.07539 0.11273 -0.07344 0.11134 -0.07135 0.10995 C -0.04961 0.11064 -0.02773 0.10949 -0.00599 0.11203 C -0.00404 0.11226 -0.00299 0.11666 -0.00117 0.11828 C 0.00026 0.11967 0.00195 0.11967 0.00352 0.12037 C 0.00703 0.12662 0.00872 0.13009 0.01302 0.13518 C 0.01458 0.13703 0.01641 0.13773 0.01784 0.13958 C 0.01927 0.1412 0.02018 0.14398 0.02135 0.14583 C 0.02253 0.14745 0.02383 0.14861 0.025 0.15 C 0.02695 0.15277 0.02891 0.15601 0.03099 0.15856 C 0.03398 0.16226 0.03737 0.16527 0.0405 0.16921 C 0.04375 0.17314 0.04844 0.18032 0.05117 0.18611 C 0.05313 0.19027 0.05456 0.19606 0.05599 0.20092 C 0.05547 0.21342 0.05638 0.22662 0.05469 0.23865 C 0.0543 0.24213 0.05143 0.24282 0.05 0.24537 C 0.02773 0.28055 0.05625 0.23611 0.0405 0.26435 C 0.03385 0.27592 0.03229 0.27569 0.02383 0.28333 C 0.01836 0.29768 0.02552 0.28078 0.0155 0.29606 C 0.01432 0.29768 0.01419 0.30046 0.01302 0.30231 C 0.01172 0.30439 0.0099 0.30509 0.00833 0.30671 C 0.00586 0.30925 0.00365 0.31226 0.00117 0.31504 C -0.0026 0.31921 -0.00534 0.32013 -0.0095 0.32361 C -0.02018 0.33148 -0.02422 0.33703 -0.03333 0.34027 C -0.03568 0.34097 -0.03815 0.34166 -0.04049 0.34236 C -0.04349 0.34444 -0.04557 0.34583 -0.04883 0.34675 C -0.05156 0.34745 -0.05443 0.34814 -0.05716 0.34884 C -0.05911 0.34953 -0.06107 0.35023 -0.06302 0.35092 C -0.07578 0.35023 -0.08854 0.35069 -0.10117 0.34884 C -0.10404 0.34861 -0.10664 0.34583 -0.1095 0.34467 C -0.11146 0.34375 -0.11341 0.34305 -0.11549 0.34236 C -0.11706 0.33819 -0.11823 0.33333 -0.12018 0.32986 C -0.12135 0.32777 -0.12279 0.32569 -0.12383 0.32361 C -0.12773 0.31365 -0.12448 0.31666 -0.12852 0.30879 C -0.13073 0.30393 -0.13346 0.30046 -0.13568 0.29606 C -0.14557 0.275 -0.13659 0.2912 -0.14284 0.275 C -0.14427 0.27083 -0.14609 0.26805 -0.14753 0.26435 C -0.15182 0.25347 -0.15039 0.25277 -0.15586 0.24282 C -0.1569 0.24143 -0.15846 0.24074 -0.1595 0.23865 C -0.16836 0.22314 -0.1582 0.23611 -0.16667 0.22615 C -0.16745 0.22407 -0.16797 0.22175 -0.16901 0.2199 C -0.175 0.20925 -0.18021 0.21851 -0.18919 0.22199 C -0.19036 0.22407 -0.19154 0.22638 -0.19284 0.22824 C -0.19388 0.22986 -0.19583 0.23032 -0.19635 0.23263 C -0.19713 0.23588 -0.19635 0.23935 -0.19635 0.24282 " pathEditMode="relative" rAng="0" ptsTypes="AAAAAAAAAAAAAAAAAAAAAAAAAAAAAAAAAAAAAAAAAAAAAAAAAAAAAAAAAAAAAAAA">
                                      <p:cBhvr>
                                        <p:cTn id="8" dur="5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175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20988E-6 L -2.22222E-6 0.00015 C -0.05833 -0.01158 0.02014 0.00324 -0.14765 -0.00417 C -0.14913 -0.00448 -0.14991 -0.00772 -0.1513 -0.00865 C -0.15512 -0.01065 -0.16311 -0.01281 -0.16311 -0.01266 C -0.16475 -0.01405 -0.16632 -0.01574 -0.16797 -0.01698 C -0.17187 -0.01991 -0.17231 -0.01837 -0.1763 -0.02346 C -0.17934 -0.02716 -0.18324 -0.0375 -0.18463 -0.04244 L -0.19054 -0.06343 C -0.19088 -0.06621 -0.19132 -0.06929 -0.19184 -0.07207 C -0.19245 -0.07547 -0.19375 -0.07871 -0.19409 -0.08272 C -0.19496 -0.09105 -0.19462 -0.09954 -0.19531 -0.10787 C -0.19548 -0.11019 -0.19627 -0.11204 -0.19653 -0.11436 C -0.19705 -0.11713 -0.19731 -0.11991 -0.19765 -0.12269 C -0.19844 -0.12716 -0.19939 -0.13118 -0.20008 -0.1355 C -0.20087 -0.14028 -0.20156 -0.14537 -0.20252 -0.15031 C -0.20286 -0.15232 -0.20286 -0.15494 -0.20364 -0.15648 C -0.2046 -0.15865 -0.20599 -0.15957 -0.20712 -0.16096 C -0.2125 -0.16621 -0.21172 -0.16513 -0.21797 -0.16713 C -0.22048 -0.17022 -0.22205 -0.173 -0.22508 -0.17361 C -0.23333 -0.17547 -0.25008 -0.17778 -0.25008 -0.17763 C -0.25911 -0.18318 -0.25356 -0.18056 -0.27153 -0.17778 C -0.27491 -0.17716 -0.28099 -0.17577 -0.28463 -0.17361 C -0.28663 -0.17223 -0.28854 -0.17084 -0.29054 -0.16929 C -0.29219 -0.16806 -0.29375 -0.16667 -0.29531 -0.16513 C -0.29783 -0.1625 -0.30008 -0.15957 -0.30252 -0.15648 C -0.30364 -0.1551 -0.30512 -0.15417 -0.30599 -0.15232 C -0.30712 -0.15031 -0.30833 -0.148 -0.30963 -0.14615 C -0.31258 -0.14152 -0.3158 -0.13704 -0.31909 -0.13334 C -0.32335 -0.12902 -0.32699 -0.12624 -0.32986 -0.11852 C -0.33481 -0.1054 -0.33359 -0.10556 -0.33585 -0.09522 C -0.33663 -0.09167 -0.33741 -0.08827 -0.33811 -0.08473 C -0.33949 -0.07855 -0.33958 -0.07655 -0.34054 -0.06991 C -0.33932 -0.05726 -0.33984 -0.04352 -0.33698 -0.03179 C -0.33585 -0.02686 -0.3283 -0.01482 -0.32387 -0.01065 C -0.32161 -0.00834 -0.31927 -0.00587 -0.31684 -0.00417 C -0.31484 -0.00309 -0.31276 -0.00309 -0.31085 -0.00216 C -0.30929 -0.00155 -0.30772 -0.00077 -0.30599 3.20988E-6 C -0.30408 0.002 -0.30225 0.00509 -0.30008 0.00632 C -0.29739 0.00787 -0.29453 0.00756 -0.29184 0.00833 C -0.28932 0.00895 -0.28698 0.00987 -0.28463 0.01064 C -0.28307 0.01265 -0.28177 0.01589 -0.27986 0.01682 C -0.27448 0.0196 -0.26311 0.02098 -0.26311 0.02114 C -0.25963 0.02361 -0.25364 0.02793 -0.25008 0.02963 C -0.24739 0.03071 -0.24453 0.03102 -0.24184 0.03163 C -0.24054 0.0324 -0.23932 0.03302 -0.23811 0.03379 C -0.23663 0.03472 -0.23489 0.03472 -0.2335 0.03595 C -0.23203 0.03703 -0.23116 0.03904 -0.22986 0.04027 C -0.22812 0.04166 -0.22265 0.04537 -0.22031 0.04645 C -0.20651 0.05339 -0.22708 0.04228 -0.2085 0.05061 C -0.20286 0.05324 -0.19739 0.05694 -0.19184 0.05926 C -0.18811 0.06064 -0.18455 0.06157 -0.18099 0.06342 C -0.17778 0.06497 -0.17474 0.06774 -0.17153 0.0699 C -0.17031 0.07052 -0.16909 0.07129 -0.16797 0.07191 L -0.16085 0.08024 C -0.15963 0.08163 -0.15833 0.08302 -0.15712 0.08441 C -0.15521 0.0875 -0.15338 0.09043 -0.1513 0.09305 C -0.14974 0.0949 -0.14791 0.09537 -0.14653 0.09722 C -0.14462 0.09969 -0.14349 0.10324 -0.14184 0.10571 C -0.14028 0.10802 -0.13837 0.10972 -0.13698 0.11203 C -0.13411 0.11682 -0.13177 0.12284 -0.12864 0.12685 C -0.12734 0.1287 -0.12552 0.12824 -0.12387 0.12885 C -0.12344 0.13194 -0.12205 0.13487 -0.12265 0.1375 C -0.12344 0.14027 -0.12587 0.13997 -0.12752 0.14166 C -0.13689 0.152 -0.12708 0.14537 -0.14054 0.15432 C -0.14401 0.15663 -0.14783 0.15833 -0.1513 0.16095 C -0.15286 0.16173 -0.15434 0.16404 -0.15599 0.16497 C -0.15877 0.1662 -0.16163 0.1662 -0.16432 0.16713 C -0.18133 0.17268 -0.16962 0.17176 -0.19054 0.17345 C -0.20173 0.17453 -0.21276 0.17469 -0.22387 0.17561 L -0.25364 0.17129 C -0.25538 0.17098 -0.26111 0.16898 -0.26311 0.16713 C -0.26528 0.16527 -0.2671 0.16265 -0.26909 0.16095 C -0.27265 0.1574 -0.27448 0.15663 -0.27752 0.15231 C -0.29245 0.13009 -0.26797 0.16342 -0.28585 0.1395 C -0.28663 0.13673 -0.28715 0.13379 -0.28811 0.13132 C -0.28923 0.1287 -0.29088 0.12731 -0.29184 0.12469 C -0.29262 0.12222 -0.29236 0.11898 -0.29297 0.11635 C -0.29349 0.11389 -0.29453 0.11203 -0.29531 0.10987 C -0.29939 0.08858 -0.29323 0.12176 -0.29765 0.09506 C -0.29844 0.09089 -0.29939 0.08673 -0.30008 0.0824 L -0.3013 0.07608 C -0.30173 0.07407 -0.30225 0.07191 -0.30252 0.0699 C -0.30286 0.06682 -0.30286 0.06389 -0.30364 0.06126 C -0.30416 0.05941 -0.30521 0.05848 -0.30599 0.0571 " pathEditMode="relative" rAng="0" ptsTypes="AAAAAAAAAAAAAAAAAAAAAAAAAAAAAAAAAAAAAAAAAAAAAAAAAAAAAAAAAAAAAAAAAAAAAAAAAAAAAAAAAAAAA">
                                      <p:cBhvr>
                                        <p:cTn id="10" dur="5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31" y="-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L -8.33333E-7 0.00023 L -0.08216 0.00232 C -0.15169 0.00232 -0.13437 0.00532 -0.16784 -0.00208 C -0.16953 -0.00347 -0.17122 -0.00417 -0.17266 -0.00625 C -0.1737 -0.00787 -0.17422 -0.01065 -0.175 -0.0125 C -0.18242 -0.03102 -0.17539 -0.0125 -0.18099 -0.02755 C -0.18138 -0.03032 -0.18177 -0.0331 -0.18216 -0.03588 C -0.18255 -0.03796 -0.1832 -0.04005 -0.18333 -0.04236 C -0.18437 -0.05208 -0.18489 -0.06204 -0.18568 -0.07199 C -0.18489 -0.07477 -0.18476 -0.07824 -0.18333 -0.08032 C -0.18216 -0.08218 -0.18021 -0.08148 -0.17864 -0.08241 C -0.17656 -0.08356 -0.17461 -0.08542 -0.17266 -0.0868 C -0.15026 -0.10046 -0.15807 -0.09768 -0.14284 -0.10162 C -0.14049 -0.10301 -0.13815 -0.10417 -0.13581 -0.10579 C -0.13255 -0.10787 -0.12956 -0.11065 -0.12617 -0.11204 C -0.12357 -0.11343 -0.1207 -0.11343 -0.11784 -0.11412 C -0.11549 -0.11574 -0.11315 -0.11759 -0.11081 -0.11852 C -0.10117 -0.12222 -0.10234 -0.11805 -0.09414 -0.12477 C -0.09114 -0.12731 -0.08867 -0.13079 -0.08581 -0.13333 C -0.08463 -0.13426 -0.08333 -0.13426 -0.08216 -0.13542 C -0.07969 -0.13796 -0.07786 -0.14329 -0.075 -0.14398 L -0.06315 -0.14606 L 0.01667 -0.14398 C 0.01784 -0.14375 0.01901 -0.14236 0.02018 -0.14167 C 0.02331 -0.14028 0.02656 -0.13889 0.02969 -0.1375 C 0.03164 -0.1368 0.03372 -0.13611 0.03568 -0.13542 C 0.04466 -0.13241 0.05052 -0.13148 0.06068 -0.12917 C 0.06185 -0.12824 0.06302 -0.12755 0.06419 -0.12685 C 0.06745 -0.12546 0.0707 -0.12454 0.07383 -0.12268 C 0.075 -0.12199 0.07604 -0.12106 0.07734 -0.1206 C 0.08086 -0.11944 0.08451 -0.11921 0.08802 -0.11852 L 0.09753 -0.11643 C 0.10586 -0.10648 0.09727 -0.11551 0.1155 -0.10787 C 0.11758 -0.10694 0.1194 -0.10463 0.12136 -0.1037 C 0.12787 -0.10023 0.13906 -0.1 0.14401 -0.0993 C 0.14557 -0.09792 0.14714 -0.0963 0.14883 -0.09514 C 0.15026 -0.09421 0.15195 -0.09375 0.15352 -0.09305 C 0.15742 -0.09167 0.16146 -0.09028 0.1655 -0.08889 L 0.17136 -0.0868 C 0.17253 -0.08449 0.17357 -0.08218 0.175 -0.08032 C 0.17721 -0.07731 0.18216 -0.07199 0.18216 -0.07176 C 0.17943 -0.12454 0.18216 -0.06065 0.18216 -0.14815 C 0.18216 -0.16157 0.18151 -0.175 0.18086 -0.18843 C 0.18073 -0.1912 0.18034 -0.19421 0.17969 -0.19676 C 0.17787 -0.2044 0.175 -0.21065 0.17136 -0.21574 C 0.16914 -0.21898 0.16667 -0.22153 0.16419 -0.2243 C 0.16302 -0.22569 0.16198 -0.22778 0.16068 -0.22847 C 0.15833 -0.22986 0.15573 -0.23079 0.15352 -0.23287 C 0.15195 -0.23426 0.15052 -0.23634 0.14883 -0.23704 C 0.13737 -0.24213 0.13359 -0.24074 0.12253 -0.24329 C 0.11784 -0.24444 0.11302 -0.24583 0.10833 -0.24768 C 0.10625 -0.24838 0.1043 -0.2493 0.10234 -0.24977 C 0.0987 -0.25069 0.0888 -0.25185 0.08451 -0.25393 C 0.08086 -0.25579 0.07734 -0.2581 0.07383 -0.26042 C 0.06745 -0.26412 0.07136 -0.2618 0.06185 -0.26667 C 0.05247 -0.27917 0.06211 -0.26759 0.05117 -0.27731 C 0.04909 -0.27917 0.0474 -0.28194 0.04518 -0.28356 C 0.03255 -0.29305 0.04128 -0.28287 0.03086 -0.29213 C 0.02969 -0.29329 0.02839 -0.29468 0.02734 -0.2963 C 0.02604 -0.29815 0.02526 -0.30116 0.02383 -0.30255 C 0.0224 -0.30417 0.02057 -0.30417 0.01901 -0.30486 C 0.01745 -0.30694 0.01602 -0.30949 0.01419 -0.31111 C 0.01198 -0.31319 0.00938 -0.31343 0.00716 -0.31528 L 0.00469 -0.31736 " pathEditMode="relative" rAng="0" ptsTypes="AAAAAAAAAAAAAAAAAAAAAAAAAAAAAAAAAAAAAAAAAAAAAAAAAAAAAAAAAAAAAAAAA">
                                      <p:cBhvr>
                                        <p:cTn id="12" dur="5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2778E-6 3.08642E-6 L -4.02778E-6 0.00015 C 0.01841 -0.01081 0.00921 -0.00756 0.02735 -0.01034 L 0.12613 -0.00618 C 0.13525 -0.00571 0.13612 -0.00386 0.14401 -0.00201 C 0.14801 -0.00108 0.15191 -0.00062 0.15599 3.08642E-6 C 0.15756 0.00216 0.15895 0.00463 0.16068 0.00648 C 0.16224 0.00818 0.16407 0.00864 0.16546 0.01065 C 0.16763 0.01389 0.16823 0.01898 0.16901 0.02345 C 0.16936 0.02963 0.16962 0.03611 0.17014 0.04244 C 0.17197 0.06327 0.17657 0.04861 0.16901 0.08889 C 0.16815 0.09429 0.16077 0.09614 0.15834 0.09753 C 0.15712 0.09799 0.15591 0.09861 0.15469 0.09953 C 0.15313 0.10077 0.15165 0.10277 0.15 0.1037 C 0.14723 0.10509 0.13342 0.10787 0.13212 0.10787 L 0.025 0.11234 C 0.01823 0.1162 0.01936 0.11605 0.00834 0.11651 L -0.15833 0.12068 C -0.16041 0.12129 -0.16241 0.1216 -0.16432 0.12268 C -0.16736 0.12453 -0.17005 0.12824 -0.17265 0.13132 C -0.18281 0.1554 -0.17048 0.125 -0.17864 0.14815 C -0.17968 0.15123 -0.18099 0.1537 -0.18211 0.15679 C -0.18255 0.16018 -0.18263 0.16389 -0.18333 0.16713 C -0.18611 0.18009 -0.19236 0.17114 -0.18454 0.19676 C -0.1835 0.20046 -0.17013 0.20277 -0.16909 0.20324 L -0.14765 0.20956 C -0.14132 0.20879 -0.1348 0.21049 -0.12864 0.2074 C -0.12699 0.20648 -0.12699 0.20185 -0.12612 0.19892 C -0.12578 0.19706 -0.12552 0.19475 -0.125 0.19259 C -0.12439 0.18919 -0.12343 0.18565 -0.12265 0.18194 C -0.11909 0.14444 -0.11788 0.14105 -0.12152 0.09105 C -0.12187 0.08472 -0.12491 0.07994 -0.12612 0.07407 C -0.12708 0.07068 -0.12751 0.06666 -0.12864 0.06342 C -0.13038 0.0591 -0.13663 0.04398 -0.14053 0.03827 C -0.14166 0.03657 -0.14296 0.03549 -0.14409 0.03379 C -0.14574 0.03194 -0.14713 0.02947 -0.14887 0.02762 C -0.15 0.02639 -0.1513 0.02639 -0.15251 0.02546 C -0.15564 0.02299 -0.16198 0.01697 -0.16198 0.01713 L -0.19765 0.01898 C -0.19948 0.01975 -0.19948 0.02453 -0.2 0.02762 C -0.20104 0.0324 -0.20173 0.0375 -0.20251 0.04244 C -0.20364 0.05077 -0.20382 0.05262 -0.20486 0.06142 C -0.2052 0.06852 -0.20546 0.07546 -0.20599 0.08271 C -0.20625 0.08611 -0.20685 0.08966 -0.20711 0.09305 C -0.20989 0.13225 -0.20685 0.10324 -0.20954 0.12716 C -0.20911 0.16157 -0.20911 0.19614 -0.20833 0.23086 C -0.20833 0.23364 -0.20763 0.23642 -0.20711 0.23919 C -0.20616 0.24568 -0.20512 0.25216 -0.20364 0.25818 C -0.20208 0.26527 -0.20182 0.27407 -0.19887 0.27947 C -0.19678 0.28318 -0.19453 0.28781 -0.19166 0.29012 C -0.18828 0.29259 -0.1848 0.29521 -0.18099 0.29629 C -0.17578 0.29799 -0.17291 0.29861 -0.16788 0.30046 C -0.16632 0.30123 -0.16475 0.30185 -0.1631 0.30262 C -0.16067 0.30401 -0.1585 0.30602 -0.15599 0.30694 C -0.14965 0.30926 -0.13281 0.31049 -0.12864 0.31111 C -0.12534 0.31157 -0.1223 0.31296 -0.11909 0.31327 C -0.09921 0.31435 -0.07942 0.31466 -0.05954 0.31527 L -0.05 0.31744 C -0.04765 0.31805 -0.04288 0.31975 -0.04288 0.3199 " pathEditMode="relative" rAng="0" ptsTypes="AAAAAAAAAAAAAAAAAAAAAAAAAAAAAAAAAAAAAAAAAAAAAAAAAAAAAAAAAAA">
                                      <p:cBhvr>
                                        <p:cTn id="14" dur="5000" spd="-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154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07407E-6 L 2.08333E-7 0.00023 L -0.08099 0.00416 C -0.09167 0.00486 -0.11302 0.00833 -0.11302 0.00856 C -0.11628 0.00972 -0.1194 0.01134 -0.12253 0.0125 C -0.13164 0.01574 -0.1444 0.0162 -0.15234 0.01689 L -0.18802 0.01898 C -0.20143 0.02361 -0.18503 0.01828 -0.20586 0.02314 C -0.20794 0.02361 -0.2099 0.02453 -0.21185 0.02523 C -0.21628 0.02708 -0.21615 0.02708 -0.22018 0.02939 C -0.22096 0.03171 -0.22201 0.03356 -0.22253 0.03588 C -0.22318 0.03842 -0.22331 0.04143 -0.2237 0.04421 C -0.22409 0.04652 -0.22448 0.04861 -0.22487 0.05069 C -0.22448 0.06412 -0.22526 0.07777 -0.2237 0.09074 C -0.22266 0.10069 -0.21862 0.10463 -0.21419 0.10787 C -0.2112 0.10995 -0.20586 0.11296 -0.20234 0.11412 C -0.2 0.11504 -0.19753 0.11551 -0.19518 0.1162 C -0.19245 0.11689 -0.18958 0.11782 -0.18685 0.11828 C -0.18255 0.11921 -0.17813 0.11967 -0.1737 0.12037 L -0.08099 0.1162 C -0.07969 0.1162 -0.07852 0.11481 -0.07734 0.11412 C -0.07539 0.11273 -0.07344 0.11134 -0.07135 0.10995 C -0.04961 0.11064 -0.02773 0.10949 -0.00599 0.11203 C -0.00404 0.11226 -0.00299 0.11666 -0.00117 0.11828 C 0.00026 0.11967 0.00195 0.11967 0.00352 0.12037 C 0.00703 0.12662 0.00872 0.13009 0.01302 0.13518 C 0.01458 0.13703 0.01641 0.13773 0.01784 0.13958 C 0.01927 0.1412 0.02018 0.14398 0.02135 0.14583 C 0.02253 0.14745 0.02383 0.14861 0.025 0.15 C 0.02695 0.15277 0.02891 0.15601 0.03099 0.15856 C 0.03398 0.16226 0.03737 0.16527 0.04049 0.16921 C 0.04375 0.17314 0.04844 0.18032 0.05117 0.18611 C 0.05312 0.19027 0.05456 0.19606 0.05599 0.20092 C 0.05547 0.21342 0.05638 0.22662 0.05469 0.23865 C 0.0543 0.24213 0.05143 0.24282 0.05 0.24537 C 0.02773 0.28055 0.05625 0.23611 0.04049 0.26435 C 0.03385 0.27592 0.03229 0.27569 0.02383 0.28333 C 0.01836 0.29745 0.02552 0.28078 0.01549 0.29606 C 0.01432 0.29745 0.01419 0.30023 0.01302 0.30231 C 0.01172 0.30439 0.0099 0.30509 0.00833 0.30671 C 0.00586 0.30926 0.00365 0.31226 0.00117 0.31504 C -0.0026 0.31921 -0.00534 0.32013 -0.00951 0.32361 C -0.02018 0.33148 -0.02422 0.33703 -0.03333 0.34027 C -0.03568 0.34097 -0.03815 0.34166 -0.04049 0.34236 C -0.04349 0.34444 -0.04557 0.34583 -0.04883 0.34676 C -0.05156 0.34745 -0.05443 0.34814 -0.05716 0.34884 C -0.05911 0.34953 -0.06107 0.35023 -0.06302 0.35092 C -0.07578 0.35023 -0.08854 0.35069 -0.10117 0.34884 C -0.10404 0.34861 -0.10664 0.34583 -0.10951 0.34467 C -0.11146 0.34375 -0.11341 0.34305 -0.11549 0.34236 C -0.11706 0.33819 -0.11823 0.33333 -0.12018 0.32986 C -0.12135 0.32777 -0.12279 0.32569 -0.12383 0.32361 C -0.12773 0.31365 -0.12448 0.31666 -0.12852 0.30856 C -0.13073 0.30393 -0.13346 0.30023 -0.13568 0.29606 C -0.14557 0.275 -0.13659 0.2912 -0.14284 0.275 C -0.14427 0.27083 -0.14609 0.26805 -0.14753 0.26435 C -0.15182 0.25347 -0.15039 0.25277 -0.15586 0.24282 C -0.1569 0.24143 -0.15846 0.24074 -0.15951 0.23865 C -0.16836 0.22314 -0.1582 0.23611 -0.16667 0.22615 C -0.16745 0.22407 -0.16797 0.22176 -0.16901 0.2199 C -0.175 0.20926 -0.18021 0.21851 -0.18919 0.22199 C -0.19036 0.22407 -0.19154 0.22638 -0.19284 0.22824 C -0.19388 0.22986 -0.19583 0.23032 -0.19635 0.23263 C -0.19714 0.23588 -0.19635 0.23935 -0.19635 0.24282 " pathEditMode="relative" rAng="0" ptsTypes="AAAAAAAAAAAAAAAAAAAAAAAAAAAAAAAAAAAAAAAAAAAAAAAAAAAAAAAAAAAAAAAA">
                                      <p:cBhvr>
                                        <p:cTn id="27" dur="5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1754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1.25E-6 0.00023 L -0.08099 0.00417 C -0.09167 0.00486 -0.11302 0.00833 -0.11302 0.00857 C -0.11628 0.00972 -0.1194 0.01134 -0.12253 0.0125 C -0.13164 0.01574 -0.1444 0.0162 -0.15234 0.0169 L -0.18802 0.01898 C -0.20143 0.02361 -0.18503 0.01829 -0.20586 0.02315 C -0.20794 0.02361 -0.2099 0.02454 -0.21185 0.02523 C -0.21628 0.02708 -0.21615 0.02708 -0.22018 0.0294 C -0.22096 0.03171 -0.22201 0.03357 -0.22253 0.03588 C -0.22318 0.03843 -0.22331 0.04144 -0.2237 0.04421 C -0.22409 0.04653 -0.22448 0.04861 -0.22487 0.0507 C -0.22448 0.06412 -0.22526 0.07778 -0.2237 0.09074 C -0.22266 0.1007 -0.21862 0.10463 -0.21419 0.10787 C -0.2112 0.10995 -0.20586 0.11296 -0.20234 0.11412 C -0.2 0.11505 -0.19753 0.11551 -0.19518 0.1162 C -0.19245 0.1169 -0.18958 0.11783 -0.18685 0.11829 C -0.18255 0.11921 -0.17813 0.11968 -0.1737 0.12037 L -0.08099 0.1162 C -0.07969 0.1162 -0.07852 0.11482 -0.07734 0.11412 C -0.07539 0.11273 -0.07344 0.11134 -0.07136 0.10995 C -0.04961 0.11065 -0.02774 0.10949 -0.00599 0.11204 C -0.00404 0.11227 -0.003 0.11667 -0.00117 0.11829 C 0.00026 0.11968 0.00195 0.11968 0.00351 0.12037 C 0.00703 0.12662 0.00872 0.13009 0.01302 0.13519 C 0.01458 0.13704 0.01641 0.13773 0.01784 0.13958 C 0.01927 0.1412 0.02018 0.14398 0.02135 0.14583 C 0.02252 0.14745 0.02383 0.14861 0.025 0.15 C 0.02695 0.15278 0.02891 0.15602 0.03099 0.15857 C 0.03398 0.16227 0.03737 0.16528 0.04049 0.16921 C 0.04375 0.17315 0.04844 0.18033 0.05117 0.18611 C 0.05312 0.19028 0.05456 0.19607 0.05599 0.20093 C 0.05547 0.21343 0.05638 0.22662 0.05469 0.23866 C 0.0543 0.24213 0.05143 0.24283 0.05 0.24537 C 0.02773 0.28056 0.05612 0.23611 0.04049 0.26435 C 0.03385 0.27593 0.03229 0.2757 0.02383 0.28333 C 0.01836 0.29745 0.02552 0.28079 0.01549 0.29607 C 0.01432 0.29745 0.01419 0.30023 0.01302 0.30232 C 0.01172 0.3044 0.00989 0.30509 0.00833 0.30671 C 0.00586 0.30926 0.00364 0.31227 0.00117 0.31505 C -0.00261 0.31921 -0.00534 0.32014 -0.00951 0.32361 C -0.02018 0.33148 -0.02422 0.33704 -0.03333 0.34028 C -0.03568 0.34097 -0.03815 0.34167 -0.0405 0.34236 C -0.04349 0.34445 -0.04557 0.34583 -0.04883 0.34676 C -0.05156 0.34745 -0.05443 0.34815 -0.05716 0.34884 C -0.05912 0.34954 -0.06107 0.35023 -0.06302 0.35093 C -0.07578 0.35023 -0.08854 0.3507 -0.10117 0.34884 C -0.10404 0.34861 -0.10664 0.34583 -0.10951 0.34468 C -0.11146 0.34375 -0.11341 0.34306 -0.1155 0.34236 C -0.11706 0.3382 -0.11823 0.33333 -0.12018 0.32986 C -0.12136 0.32778 -0.12279 0.3257 -0.12383 0.32361 C -0.12774 0.31366 -0.12448 0.31667 -0.12852 0.30857 C -0.13073 0.30394 -0.13346 0.30023 -0.13568 0.29607 C -0.14557 0.275 -0.13659 0.2912 -0.14284 0.275 C -0.14427 0.27083 -0.14609 0.26806 -0.14753 0.26435 C -0.15182 0.25347 -0.15039 0.25278 -0.15586 0.24283 C -0.1569 0.24144 -0.15846 0.24074 -0.15951 0.23866 C -0.16836 0.22315 -0.1582 0.23611 -0.16667 0.22616 C -0.16745 0.22408 -0.16797 0.22176 -0.16901 0.21991 C -0.175 0.20926 -0.18021 0.21852 -0.18919 0.22199 C -0.19037 0.22408 -0.19154 0.22639 -0.19284 0.22824 C -0.19388 0.22986 -0.19583 0.23033 -0.19636 0.23264 C -0.19714 0.23588 -0.19636 0.23935 -0.19636 0.24283 " pathEditMode="relative" rAng="0" ptsTypes="AAAAAAAAAAAAAAAAAAAAAAAAAAAAAAAAAAAAAAAAAAAAAAAAAAAAAAAAAAAAAAAA">
                                      <p:cBhvr>
                                        <p:cTn id="29" dur="5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1754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15 L 1.38889E-6 0.00016 C -0.05833 -0.01157 0.02014 0.00324 -0.14766 -0.00416 C -0.14913 -0.00447 -0.14991 -0.00771 -0.1513 -0.00864 C -0.15512 -0.01064 -0.16311 -0.01281 -0.16311 -0.01265 C -0.16476 -0.01404 -0.16632 -0.01574 -0.16797 -0.01697 C -0.17188 -0.0199 -0.17231 -0.01836 -0.1763 -0.02345 C -0.17934 -0.02716 -0.18325 -0.0375 -0.18464 -0.04243 L -0.19054 -0.06342 C -0.19089 -0.0662 -0.19132 -0.06929 -0.19184 -0.07206 C -0.19245 -0.07546 -0.19375 -0.0787 -0.1941 -0.08271 C -0.19497 -0.09105 -0.19462 -0.09953 -0.19531 -0.10787 C -0.19549 -0.11018 -0.19627 -0.11203 -0.19653 -0.11435 C -0.19705 -0.11713 -0.19731 -0.1199 -0.19766 -0.12268 C -0.19844 -0.12716 -0.19939 -0.13117 -0.20009 -0.13549 C -0.20087 -0.14027 -0.20156 -0.14537 -0.20252 -0.15031 C -0.20287 -0.15231 -0.20287 -0.15493 -0.20365 -0.15648 C -0.2046 -0.15864 -0.20599 -0.15956 -0.20712 -0.16095 C -0.2125 -0.1662 -0.21172 -0.16512 -0.21797 -0.16713 C -0.22049 -0.17021 -0.22205 -0.17299 -0.22509 -0.17361 C -0.23333 -0.17546 -0.25009 -0.17777 -0.25009 -0.17762 C -0.25912 -0.18318 -0.25356 -0.18055 -0.27153 -0.17777 C -0.27491 -0.17716 -0.28099 -0.17577 -0.28464 -0.17361 C -0.28663 -0.17222 -0.28854 -0.17083 -0.29054 -0.16929 C -0.29219 -0.16805 -0.29375 -0.16666 -0.29531 -0.16512 C -0.29783 -0.1625 -0.30009 -0.15956 -0.30252 -0.15648 C -0.30365 -0.15509 -0.30512 -0.15416 -0.30599 -0.15231 C -0.30712 -0.15031 -0.30833 -0.14799 -0.30964 -0.14614 C -0.31259 -0.14151 -0.3158 -0.13703 -0.3191 -0.13333 C -0.32335 -0.12901 -0.327 -0.12623 -0.32986 -0.11851 C -0.33481 -0.1054 -0.3336 -0.10555 -0.33585 -0.09521 C -0.33663 -0.09166 -0.33741 -0.08827 -0.33811 -0.08487 C -0.3395 -0.07855 -0.33958 -0.07654 -0.34054 -0.0699 C -0.33932 -0.05725 -0.33985 -0.04351 -0.33698 -0.03179 C -0.33585 -0.02685 -0.3283 -0.01481 -0.32387 -0.01064 C -0.32162 -0.00833 -0.31927 -0.00586 -0.31684 -0.00416 C -0.31485 -0.00308 -0.31276 -0.00308 -0.31085 -0.00216 C -0.30929 -0.00154 -0.30773 -0.00077 -0.30599 -0.00015 C -0.30408 0.00186 -0.30226 0.0051 -0.30009 0.00633 C -0.2974 0.00787 -0.29453 0.00741 -0.29184 0.00834 C -0.28932 0.0088 -0.28698 0.00988 -0.28464 0.01065 C -0.28307 0.01266 -0.28177 0.0159 -0.27986 0.01682 C -0.27448 0.0196 -0.26311 0.02099 -0.26311 0.02115 C -0.25964 0.02361 -0.25365 0.02794 -0.25009 0.02963 C -0.2474 0.03056 -0.24453 0.03102 -0.24184 0.03164 C -0.24054 0.03241 -0.23932 0.03303 -0.23811 0.0338 C -0.23663 0.03473 -0.2349 0.03473 -0.23351 0.03596 C -0.23203 0.03689 -0.23116 0.03889 -0.22986 0.04028 C -0.22813 0.04152 -0.22266 0.04537 -0.22031 0.0463 C -0.20651 0.05324 -0.22708 0.04229 -0.20851 0.05047 C -0.20287 0.05324 -0.1974 0.05695 -0.19184 0.05926 C -0.18811 0.06065 -0.18455 0.06142 -0.18099 0.06343 C -0.17778 0.06482 -0.17474 0.0676 -0.17153 0.06991 C -0.17031 0.07037 -0.1691 0.0713 -0.16797 0.07176 L -0.16085 0.08025 C -0.15964 0.08164 -0.15833 0.08303 -0.15712 0.08442 C -0.15521 0.0875 -0.15339 0.09044 -0.1513 0.09306 C -0.14974 0.09491 -0.14792 0.09537 -0.14653 0.09723 C -0.14462 0.09969 -0.14349 0.10324 -0.14184 0.10571 C -0.14028 0.10803 -0.13837 0.10973 -0.13698 0.11204 C -0.13412 0.11682 -0.13177 0.12284 -0.12865 0.12686 C -0.12735 0.12871 -0.12552 0.12824 -0.12387 0.12886 C -0.12344 0.13195 -0.12205 0.13488 -0.12266 0.1375 C -0.12344 0.14028 -0.12587 0.13997 -0.12752 0.14167 C -0.13689 0.15201 -0.12708 0.14537 -0.14054 0.15432 C -0.14401 0.15664 -0.14783 0.15834 -0.1513 0.16096 C -0.15287 0.16173 -0.15434 0.16405 -0.15599 0.16497 C -0.15877 0.16621 -0.16163 0.16621 -0.16432 0.16713 C -0.18134 0.17269 -0.16962 0.17176 -0.19054 0.17346 C -0.20174 0.17454 -0.21276 0.17469 -0.22387 0.17562 L -0.25365 0.1713 C -0.25538 0.17099 -0.26111 0.16899 -0.26311 0.16713 C -0.26528 0.16528 -0.2671 0.16266 -0.2691 0.16096 C -0.27266 0.15741 -0.27448 0.15664 -0.27752 0.15232 C -0.29245 0.1301 -0.26797 0.16343 -0.28585 0.13951 C -0.28663 0.13673 -0.28715 0.1338 -0.28811 0.13133 C -0.28924 0.12871 -0.29089 0.12732 -0.29184 0.12469 C -0.29262 0.12223 -0.29236 0.11899 -0.29297 0.11636 C -0.29349 0.11389 -0.29453 0.11204 -0.29531 0.10988 C -0.29939 0.08858 -0.29323 0.12176 -0.29766 0.09507 C -0.29844 0.0909 -0.29939 0.08673 -0.30009 0.08241 L -0.3013 0.07608 C -0.30174 0.07408 -0.30226 0.07176 -0.30252 0.06991 C -0.30287 0.06682 -0.30287 0.06389 -0.30365 0.06127 C -0.30417 0.05942 -0.30521 0.05849 -0.30599 0.0571 " pathEditMode="relative" rAng="0" ptsTypes="AAAAAAAAAAAAAAAAAAAAAAAAAAAAAAAAAAAAAAAAAAAAAAAAAAAAAAAAAAAAAAAAAAAAAAAAAAAAAAAAAAAAA">
                                      <p:cBhvr>
                                        <p:cTn id="31" dur="5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31" y="-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0.00031 L -1.38889E-6 0.00031 C 0.00174 -0.00771 0.00347 -0.01574 0.00556 -0.02191 C 0.00608 -0.02438 0.00712 -0.02376 0.00799 -0.025 C 0.0099 -0.0287 0.01285 -0.0358 0.01511 -0.03734 C 0.02309 -0.04321 0.02257 -0.03796 0.02882 -0.04383 C 0.03038 -0.04568 0.03195 -0.04846 0.03368 -0.05 C 0.0349 -0.05154 0.03629 -0.05185 0.03768 -0.05308 C 0.04028 -0.05617 0.04306 -0.05957 0.04566 -0.06234 C 0.04896 -0.06605 0.04983 -0.06605 0.05365 -0.06852 C 0.06545 -0.09197 0.05035 -0.06543 0.06493 -0.08117 C 0.06649 -0.08271 0.06806 -0.08796 0.06962 -0.09043 C 0.07083 -0.09228 0.07604 -0.09599 0.07691 -0.0966 C 0.08368 -0.10957 0.07604 -0.0966 0.08577 -0.10586 C 0.0882 -0.10864 0.09045 -0.11265 0.09306 -0.11512 C 0.09427 -0.11667 0.09566 -0.11728 0.09688 -0.11821 C 0.09774 -0.11944 0.09861 -0.12068 0.09931 -0.12129 C 0.10139 -0.12438 0.10347 -0.12747 0.10573 -0.13055 L 0.10747 -0.13981 " pathEditMode="relative" rAng="0" ptsTypes="AAAAAAAAAAAAAAAAAAA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5" y="-69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1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2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eng-vo-tay-hoan-ho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48148E-6 L -1.38889E-6 0.00031 C 0.00347 0.0034 0.00695 0.00679 0.01077 0.0108 C 0.01198 0.01204 0.01268 0.01451 0.01424 0.01636 C 0.01545 0.01759 0.01754 0.01821 0.01893 0.02006 C 0.02031 0.0213 0.02118 0.02346 0.02257 0.02531 C 0.02483 0.02809 0.02691 0.03179 0.02969 0.03457 C 0.03108 0.0358 0.03281 0.03642 0.03438 0.03796 C 0.04323 0.0463 0.0349 0.04136 0.04636 0.05062 C 0.04809 0.05216 0.05018 0.05309 0.05226 0.05432 C 0.05729 0.06605 0.05104 0.05432 0.05938 0.06173 C 0.06077 0.06266 0.06146 0.06543 0.06285 0.06729 C 0.07379 0.07871 0.0684 0.07006 0.07952 0.07994 C 0.08559 0.08457 0.09167 0.09012 0.0974 0.09599 C 0.11424 0.11389 0.10677 0.10988 0.11754 0.1142 L 0.12726 0.12531 C 0.13108 0.12963 0.13507 0.13488 0.13906 0.13951 C 0.14132 0.14229 0.14774 0.14969 0.14983 0.15247 C 0.15122 0.15463 0.15278 0.15741 0.15452 0.15957 C 0.15556 0.16111 0.15695 0.16173 0.15816 0.16327 C 0.16007 0.16543 0.16198 0.16821 0.16406 0.17068 C 0.16632 0.17284 0.16893 0.17469 0.17118 0.17778 C 0.17952 0.19043 0.16875 0.175 0.18056 0.18858 C 0.18195 0.19012 0.18316 0.19229 0.1842 0.19414 C 0.18524 0.19568 0.18542 0.19784 0.18663 0.19969 C 0.18785 0.20124 0.18976 0.20185 0.19149 0.20309 C 0.19202 0.20494 0.19271 0.2071 0.19375 0.20864 C 0.19566 0.21142 0.19983 0.21389 0.20208 0.21605 C 0.2033 0.21698 0.20417 0.21852 0.20556 0.21945 C 0.20903 0.22099 0.21268 0.22192 0.21632 0.22315 C 0.21754 0.22438 0.21858 0.22562 0.21997 0.22685 C 0.22344 0.22994 0.22882 0.23364 0.23299 0.2358 C 0.23455 0.23673 0.23611 0.23673 0.23768 0.23766 C 0.24011 0.23858 0.24497 0.24136 0.24497 0.24167 " pathEditMode="relative" rAng="0" ptsTypes="AAAAAAAAAAAAAAAAAAAAAAAAAAAAAAAAAA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0" y="120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48148E-6 L -1.38889E-6 0.00031 C 0.00278 -0.00031 0.01927 -0.00031 0.02535 -0.00154 C 0.02708 -0.00185 0.02847 -0.00278 0.03056 -0.00308 C 0.03594 -0.00432 0.05556 -0.00463 0.05764 -0.00494 C 0.08143 -0.00771 0.05781 -0.00494 0.11528 -0.00648 C 0.12153 -0.00648 0.12761 -0.00679 0.13403 -0.0071 L 0.18316 -0.00864 C 0.18594 -0.00926 0.18872 -0.00988 0.19167 -0.01049 C 0.19948 -0.01111 0.22309 -0.01173 0.22726 -0.01173 C 0.22899 -0.01204 0.23056 -0.01234 0.23229 -0.01265 C 0.25191 -0.0142 0.27136 -0.01327 0.29184 -0.01327 " pathEditMode="relative" rAng="0" ptsTypes="AAAAAAAAAAAA">
                                      <p:cBhvr>
                                        <p:cTn id="6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-67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0.00031 L -1.38889E-6 0.00031 C 0.00295 -0.00308 0.00608 -0.00617 0.0092 -0.00926 C 0.01736 -0.0179 0.00695 -0.01018 0.01858 -0.01852 C 0.02222 -0.02129 0.02639 -0.02346 0.03004 -0.02531 C 0.03247 -0.02654 0.03472 -0.02932 0.03715 -0.02994 C 0.04167 -0.03148 0.04636 -0.03271 0.05104 -0.03457 C 0.05243 -0.03518 0.05399 -0.03642 0.05556 -0.03642 C 0.05903 -0.03765 0.06268 -0.03827 0.06615 -0.03889 C 0.06806 -0.0395 0.06997 -0.04074 0.07188 -0.04105 C 0.07691 -0.0429 0.08195 -0.04444 0.08698 -0.04568 C 0.08889 -0.04691 0.0908 -0.04784 0.09288 -0.04815 C 0.09774 -0.04938 0.10295 -0.04969 0.10799 -0.05031 C 0.11094 -0.05247 0.11406 -0.05555 0.11719 -0.0571 C 0.11945 -0.05864 0.1217 -0.05895 0.12431 -0.05957 C 0.12743 -0.0608 0.13108 -0.06111 0.13472 -0.06173 L 0.14393 -0.0642 C 0.1592 -0.07284 0.14531 -0.06574 0.16823 -0.07315 C 0.17518 -0.07531 0.18229 -0.07562 0.18924 -0.07994 C 0.19045 -0.08117 0.19149 -0.08241 0.19271 -0.08241 C 0.19879 -0.08364 0.20504 -0.08395 0.21129 -0.08457 C 0.21441 -0.08642 0.21736 -0.08827 0.22066 -0.0892 C 0.22379 -0.09043 0.22743 -0.09043 0.23108 -0.09136 C 0.23247 -0.09228 0.23403 -0.09352 0.23577 -0.09383 C 0.2382 -0.09506 0.24097 -0.09506 0.24375 -0.09599 C 0.24879 -0.09784 0.25 -0.1 0.25538 -0.10278 L 0.26354 -0.10741 C 0.26945 -0.1108 0.26702 -0.10926 0.27396 -0.11204 C 0.27535 -0.11296 0.27691 -0.11327 0.27847 -0.1142 C 0.28264 -0.11728 0.28611 -0.1216 0.29028 -0.12346 C 0.29948 -0.12901 0.29566 -0.12623 0.30191 -0.13025 C 0.30486 -0.13518 0.30851 -0.14074 0.31233 -0.14383 C 0.31372 -0.14537 0.31528 -0.14568 0.31702 -0.14629 C 0.32535 -0.16327 0.31458 -0.14259 0.325 -0.15988 C 0.32622 -0.16234 0.32708 -0.16512 0.32847 -0.16667 C 0.32986 -0.16883 0.33143 -0.17006 0.33316 -0.17129 C 0.3342 -0.17253 0.33524 -0.17469 0.33663 -0.17592 C 0.34254 -0.18179 0.33976 -0.17315 0.34722 -0.18734 C 0.34931 -0.19197 0.35191 -0.19568 0.35399 -0.20092 C 0.35521 -0.20432 0.35608 -0.20771 0.35764 -0.21018 C 0.35833 -0.21204 0.36111 -0.2145 0.36111 -0.2142 " pathEditMode="relative" rAng="0" ptsTypes="AAAAAAAAAAAAAAAAAAAAAAAAAAAAAAAAAAAAAAAAA"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56" y="-1067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48148E-6 L -1.38889E-6 0.00031 C 0.01545 0.00062 0.03577 0.00093 0.05243 0.00371 C 0.05469 0.00401 0.05695 0.00494 0.05955 0.00556 C 0.08455 0.02006 0.06754 0.01204 0.11806 0.01327 L 0.23108 0.01543 L 0.28056 0.01883 C 0.28229 0.01883 0.28386 0.02068 0.28559 0.02099 C 0.29184 0.02192 0.29827 0.02222 0.30452 0.02284 C 0.3158 0.02994 0.30452 0.02377 0.31927 0.02871 C 0.32031 0.02901 0.32118 0.02994 0.32222 0.03056 C 0.32396 0.03117 0.32552 0.03179 0.32726 0.03241 C 0.32952 0.03457 0.33195 0.03611 0.3342 0.03827 C 0.33524 0.0392 0.33611 0.04105 0.33733 0.04229 C 0.33872 0.04352 0.34045 0.04445 0.34219 0.04568 C 0.34479 0.04846 0.3474 0.05124 0.35018 0.0534 C 0.35452 0.05741 0.35469 0.0571 0.35903 0.05926 C 0.36024 0.06142 0.36129 0.06389 0.36302 0.06512 C 0.36458 0.06636 0.37761 0.06883 0.37795 0.06883 C 0.39479 0.07315 0.36806 0.06821 0.39462 0.07284 C 0.39636 0.07408 0.39792 0.07593 0.39983 0.07654 C 0.40226 0.07778 0.40504 0.07778 0.40764 0.0784 C 0.40972 0.07901 0.41163 0.07932 0.41354 0.08025 C 0.41458 0.08117 0.41545 0.0821 0.41649 0.08241 C 0.41875 0.08303 0.42118 0.08364 0.42344 0.08426 C 0.4309 0.09383 0.42136 0.08272 0.43056 0.09012 C 0.43993 0.09784 0.42587 0.09043 0.43733 0.09568 C 0.44688 0.10957 0.43663 0.09599 0.44427 0.1034 C 0.44531 0.10432 0.44618 0.10679 0.44722 0.1071 C 0.44948 0.10833 0.45191 0.1071 0.45434 0.1071 " pathEditMode="relative" rAng="0" ptsTypes="AAAAAAAAAAAAAAAAAAAAAAAAAAAAAA"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08" y="53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xi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45575" y="413496"/>
            <a:ext cx="10500851" cy="256492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687" y="5320027"/>
            <a:ext cx="4979656" cy="94251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b. live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0689" y="3538438"/>
            <a:ext cx="4979657" cy="100929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a. </a:t>
            </a: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hate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84733" y="3600086"/>
            <a:ext cx="5061695" cy="100929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c. love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71491" y="5320028"/>
            <a:ext cx="5061695" cy="95465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d. start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800325" y="5300406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731293" y="353642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14243" y="3489653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914245" y="5400484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Káº¿t quáº£ hÃ¬nh áº£nh cho home ico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869285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F9BBC2-6C9C-3D07-98CC-A4B6239B1747}"/>
              </a:ext>
            </a:extLst>
          </p:cNvPr>
          <p:cNvSpPr txBox="1"/>
          <p:nvPr/>
        </p:nvSpPr>
        <p:spPr>
          <a:xfrm>
            <a:off x="1168401" y="1259200"/>
            <a:ext cx="635414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4267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Look and choose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5D3011-F4ED-4AD7-8553-DFDC59553C20}"/>
              </a:ext>
            </a:extLst>
          </p:cNvPr>
          <p:cNvSpPr txBox="1"/>
          <p:nvPr/>
        </p:nvSpPr>
        <p:spPr>
          <a:xfrm>
            <a:off x="3114559" y="1511300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en-US" sz="1200" dirty="0">
                <a:solidFill>
                  <a:prstClr val="black"/>
                </a:solidFill>
                <a:latin typeface="Calibri"/>
              </a:rPr>
              <a:t>Thanh Yen Tran 0967 255 149 /081 811 4340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zalo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/ FB https://www.facebook.com/thanhyentrananhngutaymy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7E8E50-0064-4DA4-B4DE-72170F743DD5}"/>
              </a:ext>
            </a:extLst>
          </p:cNvPr>
          <p:cNvSpPr txBox="1"/>
          <p:nvPr/>
        </p:nvSpPr>
        <p:spPr>
          <a:xfrm>
            <a:off x="-14173200" y="276297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en-US" sz="1200" dirty="0">
                <a:solidFill>
                  <a:prstClr val="black"/>
                </a:solidFill>
                <a:latin typeface="Calibri"/>
              </a:rPr>
              <a:t>Thanh Yen Tran 0967 255 149 /081 811 4340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zalo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/ FB https://www.facebook.com/thanhyentrananhngutaymy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49BC4D-9511-43AC-AD49-E14569213760}"/>
              </a:ext>
            </a:extLst>
          </p:cNvPr>
          <p:cNvSpPr txBox="1"/>
          <p:nvPr/>
        </p:nvSpPr>
        <p:spPr>
          <a:xfrm>
            <a:off x="4474543" y="-937260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en-US" sz="1200" dirty="0">
                <a:solidFill>
                  <a:prstClr val="black"/>
                </a:solidFill>
                <a:latin typeface="Calibri"/>
              </a:rPr>
              <a:t>Thanh Yen Tran 0967 255 149 /081 811 4340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zalo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/ FB https://www.facebook.com/thanhyentrananhngutaymy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D6F399-ABAA-4C38-9A2D-C556ED406F17}"/>
              </a:ext>
            </a:extLst>
          </p:cNvPr>
          <p:cNvSpPr txBox="1"/>
          <p:nvPr/>
        </p:nvSpPr>
        <p:spPr>
          <a:xfrm>
            <a:off x="26314400" y="433228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en-US" sz="1200" dirty="0">
                <a:solidFill>
                  <a:prstClr val="black"/>
                </a:solidFill>
                <a:latin typeface="Calibri"/>
              </a:rPr>
              <a:t>Thanh Yen Tran 0967 255 149 /081 811 4340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zalo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/ FB https://www.facebook.com/thanhyentrananhngutaymy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D7BD401-6303-4429-B6A1-C12B0B68A5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69213" y="527571"/>
            <a:ext cx="3131112" cy="23045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4923" y="2575947"/>
            <a:ext cx="5450839" cy="306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05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Káº¿t quáº£ hÃ¬nh áº£nh cho home ico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869285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335350" y="2835508"/>
            <a:ext cx="5332279" cy="118698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3067" dirty="0">
                <a:solidFill>
                  <a:prstClr val="white"/>
                </a:solidFill>
                <a:latin typeface="Alata" panose="00000500000000000000" pitchFamily="2" charset="0"/>
              </a:rPr>
              <a:t>c. start</a:t>
            </a:r>
          </a:p>
        </p:txBody>
      </p:sp>
      <p:sp>
        <p:nvSpPr>
          <p:cNvPr id="6" name="Rectangle 5"/>
          <p:cNvSpPr/>
          <p:nvPr/>
        </p:nvSpPr>
        <p:spPr>
          <a:xfrm>
            <a:off x="524895" y="4407403"/>
            <a:ext cx="5241445" cy="108169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3600" dirty="0">
                <a:solidFill>
                  <a:prstClr val="white"/>
                </a:solidFill>
                <a:latin typeface="Alata" panose="00000500000000000000" pitchFamily="2" charset="0"/>
              </a:rPr>
              <a:t>b. want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291367" y="4391704"/>
            <a:ext cx="5289581" cy="110685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3600" dirty="0">
                <a:solidFill>
                  <a:prstClr val="white"/>
                </a:solidFill>
                <a:latin typeface="Alata" panose="00000500000000000000" pitchFamily="2" charset="0"/>
              </a:rPr>
              <a:t>d. use</a:t>
            </a:r>
          </a:p>
        </p:txBody>
      </p:sp>
      <p:sp>
        <p:nvSpPr>
          <p:cNvPr id="8" name="Rectangle 7"/>
          <p:cNvSpPr/>
          <p:nvPr/>
        </p:nvSpPr>
        <p:spPr>
          <a:xfrm>
            <a:off x="524895" y="2840031"/>
            <a:ext cx="5241447" cy="118246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3600" dirty="0">
                <a:solidFill>
                  <a:prstClr val="white"/>
                </a:solidFill>
                <a:latin typeface="Alata" panose="00000500000000000000" pitchFamily="2" charset="0"/>
              </a:rPr>
              <a:t>a. finish</a:t>
            </a:r>
          </a:p>
        </p:txBody>
      </p:sp>
      <p:pic>
        <p:nvPicPr>
          <p:cNvPr id="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112488" y="454610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67189" y="292623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1121527" y="4387893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997829" y="2864668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E46FAD-ACFB-E38B-FB06-5177EFF67864}"/>
              </a:ext>
            </a:extLst>
          </p:cNvPr>
          <p:cNvSpPr txBox="1"/>
          <p:nvPr/>
        </p:nvSpPr>
        <p:spPr>
          <a:xfrm>
            <a:off x="7532711" y="3390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9F10DE-4285-830C-8538-01B86D7A06F2}"/>
              </a:ext>
            </a:extLst>
          </p:cNvPr>
          <p:cNvSpPr txBox="1"/>
          <p:nvPr/>
        </p:nvSpPr>
        <p:spPr>
          <a:xfrm>
            <a:off x="6850807" y="33586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242818-BBE2-40AD-2E3E-9DF2D90211BC}"/>
              </a:ext>
            </a:extLst>
          </p:cNvPr>
          <p:cNvSpPr txBox="1"/>
          <p:nvPr/>
        </p:nvSpPr>
        <p:spPr>
          <a:xfrm>
            <a:off x="9141875" y="32915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02B510-88F3-49D0-ADFE-8D7EB39D3EFF}"/>
              </a:ext>
            </a:extLst>
          </p:cNvPr>
          <p:cNvSpPr/>
          <p:nvPr/>
        </p:nvSpPr>
        <p:spPr>
          <a:xfrm>
            <a:off x="792658" y="515551"/>
            <a:ext cx="10606685" cy="203066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6E56B-9015-4017-8960-2882D1C544E0}"/>
              </a:ext>
            </a:extLst>
          </p:cNvPr>
          <p:cNvSpPr txBox="1"/>
          <p:nvPr/>
        </p:nvSpPr>
        <p:spPr>
          <a:xfrm>
            <a:off x="792658" y="1044840"/>
            <a:ext cx="10955309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4267" dirty="0">
                <a:solidFill>
                  <a:prstClr val="white"/>
                </a:solidFill>
                <a:latin typeface="Alata" panose="00000500000000000000" pitchFamily="2" charset="0"/>
              </a:rPr>
              <a:t>Listen and choose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06294" y="2572995"/>
            <a:ext cx="5760295" cy="324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family_and_friends__5_student_book_ (62)">
            <a:hlinkClick r:id="" action="ppaction://media"/>
            <a:extLst>
              <a:ext uri="{FF2B5EF4-FFF2-40B4-BE49-F238E27FC236}">
                <a16:creationId xmlns:a16="http://schemas.microsoft.com/office/drawing/2014/main" id="{3F5257DC-AD1B-216F-6804-9E19A2605B3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320" end="41711.367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79482" y="1099334"/>
            <a:ext cx="971093" cy="97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4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3817" y="186998"/>
            <a:ext cx="10148112" cy="176785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63021" y="322808"/>
            <a:ext cx="5871080" cy="159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4400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Look and choose</a:t>
            </a:r>
          </a:p>
          <a:p>
            <a:pPr algn="ctr" defTabSz="914377">
              <a:defRPr/>
            </a:pPr>
            <a:r>
              <a:rPr lang="en-US" sz="53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finish</a:t>
            </a:r>
          </a:p>
        </p:txBody>
      </p:sp>
      <p:sp>
        <p:nvSpPr>
          <p:cNvPr id="5" name="Rectangle 4"/>
          <p:cNvSpPr/>
          <p:nvPr/>
        </p:nvSpPr>
        <p:spPr>
          <a:xfrm>
            <a:off x="1295154" y="2090662"/>
            <a:ext cx="3324276" cy="213922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4267" b="1" dirty="0">
                <a:solidFill>
                  <a:prstClr val="black"/>
                </a:solidFill>
                <a:latin typeface="Montserrat Alternates Black" panose="00000A00000000000000" pitchFamily="50" charset="0"/>
              </a:rPr>
              <a:t>a.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95154" y="4522799"/>
            <a:ext cx="3324276" cy="214595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4267" b="1" dirty="0">
                <a:solidFill>
                  <a:prstClr val="black"/>
                </a:solidFill>
                <a:latin typeface="Montserrat Alternates Black" panose="00000A00000000000000" pitchFamily="50" charset="0"/>
              </a:rPr>
              <a:t>   b. </a:t>
            </a:r>
          </a:p>
        </p:txBody>
      </p:sp>
      <p:sp>
        <p:nvSpPr>
          <p:cNvPr id="7" name="Rectangle 6"/>
          <p:cNvSpPr/>
          <p:nvPr/>
        </p:nvSpPr>
        <p:spPr>
          <a:xfrm>
            <a:off x="7166555" y="4522798"/>
            <a:ext cx="3324276" cy="213922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4267" b="1" dirty="0">
                <a:solidFill>
                  <a:prstClr val="black"/>
                </a:solidFill>
                <a:latin typeface="Montserrat Alternates Black" panose="00000A00000000000000" pitchFamily="50" charset="0"/>
              </a:rPr>
              <a:t>d. </a:t>
            </a:r>
          </a:p>
        </p:txBody>
      </p:sp>
      <p:sp>
        <p:nvSpPr>
          <p:cNvPr id="8" name="Rectangle 7"/>
          <p:cNvSpPr/>
          <p:nvPr/>
        </p:nvSpPr>
        <p:spPr>
          <a:xfrm>
            <a:off x="7166555" y="2090662"/>
            <a:ext cx="3324276" cy="2139223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4267" b="1" dirty="0">
                <a:solidFill>
                  <a:prstClr val="black"/>
                </a:solidFill>
                <a:latin typeface="Montserrat Alternates Black" panose="00000A00000000000000" pitchFamily="50" charset="0"/>
              </a:rPr>
              <a:t>  c. </a:t>
            </a:r>
          </a:p>
        </p:txBody>
      </p:sp>
      <p:pic>
        <p:nvPicPr>
          <p:cNvPr id="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388780" y="3045603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463728" y="5042346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767639" y="4996927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619429" y="2931785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Káº¿t quáº£ hÃ¬nh áº£nh cho home icon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869285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1689" y="2457106"/>
            <a:ext cx="5573872" cy="313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56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54553" y="235975"/>
            <a:ext cx="10500851" cy="165159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89698" y="4479259"/>
            <a:ext cx="4022169" cy="204184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4267" dirty="0">
                <a:solidFill>
                  <a:prstClr val="black"/>
                </a:solidFill>
                <a:latin typeface="Alata" panose="00000500000000000000" pitchFamily="2" charset="0"/>
              </a:rPr>
              <a:t>d.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31076" y="4479259"/>
            <a:ext cx="4044761" cy="2023636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4267" dirty="0">
                <a:solidFill>
                  <a:prstClr val="black"/>
                </a:solidFill>
                <a:latin typeface="Alata" panose="00000500000000000000" pitchFamily="2" charset="0"/>
              </a:rPr>
              <a:t>b. </a:t>
            </a:r>
          </a:p>
        </p:txBody>
      </p:sp>
      <p:sp>
        <p:nvSpPr>
          <p:cNvPr id="7" name="Rectangle 6"/>
          <p:cNvSpPr/>
          <p:nvPr/>
        </p:nvSpPr>
        <p:spPr>
          <a:xfrm>
            <a:off x="6922410" y="2003507"/>
            <a:ext cx="4022169" cy="2041843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4267" dirty="0">
                <a:solidFill>
                  <a:prstClr val="black"/>
                </a:solidFill>
                <a:latin typeface="Alata" panose="00000500000000000000" pitchFamily="2" charset="0"/>
              </a:rPr>
              <a:t>c.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31075" y="2046553"/>
            <a:ext cx="4044763" cy="2041843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US" sz="4267" dirty="0">
                <a:solidFill>
                  <a:prstClr val="black"/>
                </a:solidFill>
                <a:latin typeface="Alata" panose="00000500000000000000" pitchFamily="2" charset="0"/>
              </a:rPr>
              <a:t>a. </a:t>
            </a:r>
          </a:p>
        </p:txBody>
      </p:sp>
      <p:pic>
        <p:nvPicPr>
          <p:cNvPr id="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444716" y="5550543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464403" y="291643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360823" y="323940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133765" y="5792524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Káº¿t quáº£ hÃ¬nh áº£nh cho home icon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869285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7D377F-1AE6-4118-FD90-B99F3C746F39}"/>
              </a:ext>
            </a:extLst>
          </p:cNvPr>
          <p:cNvSpPr txBox="1"/>
          <p:nvPr/>
        </p:nvSpPr>
        <p:spPr>
          <a:xfrm>
            <a:off x="4013200" y="601301"/>
            <a:ext cx="51816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4267" dirty="0">
                <a:solidFill>
                  <a:prstClr val="white"/>
                </a:solidFill>
                <a:latin typeface="Alata" panose="00000500000000000000" pitchFamily="2" charset="0"/>
              </a:rPr>
              <a:t>Listen and  choose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994345" y="296818"/>
            <a:ext cx="4925612" cy="277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Track120">
            <a:hlinkClick r:id="" action="ppaction://media"/>
            <a:extLst>
              <a:ext uri="{FF2B5EF4-FFF2-40B4-BE49-F238E27FC236}">
                <a16:creationId xmlns:a16="http://schemas.microsoft.com/office/drawing/2014/main" id="{5E20C64D-9010-16E2-BC2F-B7E6E68794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191" end="92784.5833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064756" y="501417"/>
            <a:ext cx="1053331" cy="105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11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54554" y="235976"/>
            <a:ext cx="10500852" cy="296134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64241" y="685435"/>
            <a:ext cx="6367097" cy="1898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5867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Reorder</a:t>
            </a:r>
          </a:p>
          <a:p>
            <a:pPr algn="ctr" defTabSz="914377">
              <a:defRPr/>
            </a:pPr>
            <a:r>
              <a:rPr lang="en-US" sz="5867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t-h-a-e</a:t>
            </a:r>
          </a:p>
        </p:txBody>
      </p:sp>
      <p:sp>
        <p:nvSpPr>
          <p:cNvPr id="5" name="Rectangle 4"/>
          <p:cNvSpPr/>
          <p:nvPr/>
        </p:nvSpPr>
        <p:spPr>
          <a:xfrm>
            <a:off x="558699" y="5196737"/>
            <a:ext cx="4979656" cy="89770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4267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c. hate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3449" y="3973439"/>
            <a:ext cx="4979657" cy="89770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4267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a. </a:t>
            </a:r>
            <a:r>
              <a:rPr lang="en-US" sz="4267" b="1" dirty="0" err="1">
                <a:solidFill>
                  <a:prstClr val="white"/>
                </a:solidFill>
                <a:latin typeface="Montserrat Alternates Black" panose="00000A00000000000000" pitchFamily="50" charset="0"/>
              </a:rPr>
              <a:t>teha</a:t>
            </a:r>
            <a:endParaRPr lang="en-US" sz="4267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711" y="3966591"/>
            <a:ext cx="5061695" cy="89770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4267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b. </a:t>
            </a:r>
            <a:r>
              <a:rPr lang="en-US" sz="4267" b="1" dirty="0" err="1">
                <a:solidFill>
                  <a:prstClr val="white"/>
                </a:solidFill>
                <a:latin typeface="Montserrat Alternates Black" panose="00000A00000000000000" pitchFamily="50" charset="0"/>
              </a:rPr>
              <a:t>thae</a:t>
            </a:r>
            <a:endParaRPr lang="en-US" sz="4267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71491" y="5191585"/>
            <a:ext cx="5061695" cy="89770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4267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d. </a:t>
            </a:r>
            <a:r>
              <a:rPr lang="en-US" sz="4267" b="1" dirty="0" err="1">
                <a:solidFill>
                  <a:prstClr val="white"/>
                </a:solidFill>
                <a:latin typeface="Montserrat Alternates Black" panose="00000A00000000000000" pitchFamily="50" charset="0"/>
              </a:rPr>
              <a:t>heta</a:t>
            </a:r>
            <a:endParaRPr lang="en-US" sz="4267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771351" y="527433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29932" y="40847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55589" y="4004674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931891" y="5274332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Káº¿t quáº£ hÃ¬nh áº£nh cho home ico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869285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5961" y="2108275"/>
            <a:ext cx="5951057" cy="334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36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54553" y="767896"/>
            <a:ext cx="10500851" cy="213725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4800" y="1078622"/>
            <a:ext cx="9456067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53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Fill the missing letter</a:t>
            </a:r>
          </a:p>
          <a:p>
            <a:pPr algn="ctr" defTabSz="914377">
              <a:defRPr/>
            </a:pPr>
            <a:r>
              <a:rPr lang="en-US" sz="53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__ant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626057" y="3542862"/>
            <a:ext cx="4683803" cy="99904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2. w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6532" y="5244918"/>
            <a:ext cx="4683803" cy="99904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3</a:t>
            </a:r>
            <a:r>
              <a:rPr lang="vi-VN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. </a:t>
            </a: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f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71601" y="5244918"/>
            <a:ext cx="4683803" cy="99904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4</a:t>
            </a:r>
            <a:r>
              <a:rPr lang="vi-VN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. </a:t>
            </a: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l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6532" y="3542862"/>
            <a:ext cx="4683803" cy="99904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1</a:t>
            </a:r>
            <a:r>
              <a:rPr lang="vi-VN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. </a:t>
            </a: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s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28756" y="3416446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809304" y="5124638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36476" y="515809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40062" y="3405504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1217" y="2555901"/>
            <a:ext cx="5550519" cy="312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Káº¿t quáº£ hÃ¬nh áº£nh cho home icon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869285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family_and_friends__5_student_book_ (62)">
            <a:hlinkClick r:id="" action="ppaction://media"/>
            <a:extLst>
              <a:ext uri="{FF2B5EF4-FFF2-40B4-BE49-F238E27FC236}">
                <a16:creationId xmlns:a16="http://schemas.microsoft.com/office/drawing/2014/main" id="{F900296C-A771-70FA-5B4A-C884BB9A2E1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056" end="31076.367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25225" y="1999302"/>
            <a:ext cx="736932" cy="7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45575" y="413496"/>
            <a:ext cx="10500851" cy="256492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25751" y="4902955"/>
            <a:ext cx="4979656" cy="94251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d. cook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0689" y="3538438"/>
            <a:ext cx="4979657" cy="100929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a</a:t>
            </a:r>
            <a:r>
              <a:rPr lang="vi-VN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. </a:t>
            </a: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love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84733" y="3600086"/>
            <a:ext cx="5061695" cy="100929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b. want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689" y="4922577"/>
            <a:ext cx="5061695" cy="95465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c. start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09523" y="490295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731293" y="353642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14243" y="3489653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759309" y="4983410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Káº¿t quáº£ hÃ¬nh áº£nh cho home icon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869285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F9BBC2-6C9C-3D07-98CC-A4B6239B1747}"/>
              </a:ext>
            </a:extLst>
          </p:cNvPr>
          <p:cNvSpPr txBox="1"/>
          <p:nvPr/>
        </p:nvSpPr>
        <p:spPr>
          <a:xfrm>
            <a:off x="3107661" y="514946"/>
            <a:ext cx="6354143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53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Listen and choose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70581" y="3112219"/>
            <a:ext cx="5450839" cy="306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family_and_friends__5_student_book_ (62)">
            <a:hlinkClick r:id="" action="ppaction://media"/>
            <a:extLst>
              <a:ext uri="{FF2B5EF4-FFF2-40B4-BE49-F238E27FC236}">
                <a16:creationId xmlns:a16="http://schemas.microsoft.com/office/drawing/2014/main" id="{3BF5F5AD-9AA8-4C5E-ADE3-1A8EA037F20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864" end="23498.367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62320" y="1612015"/>
            <a:ext cx="10922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2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hanh Yen Tran 0967 255 149 /081 811 4340 zalo / FB https://www.facebook.com/thanhyentrananhngutaymy/"/>
          <p:cNvSpPr/>
          <p:nvPr/>
        </p:nvSpPr>
        <p:spPr>
          <a:xfrm>
            <a:off x="854554" y="235976"/>
            <a:ext cx="10482893" cy="283742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hanh Yen Tran 0967 255 149 /081 811 4340 zalo / FB https://www.facebook.com/thanhyentrananhngutaymy"/>
          <p:cNvSpPr txBox="1"/>
          <p:nvPr/>
        </p:nvSpPr>
        <p:spPr>
          <a:xfrm>
            <a:off x="1527952" y="1098971"/>
            <a:ext cx="6711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3600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Look and choose</a:t>
            </a:r>
          </a:p>
        </p:txBody>
      </p:sp>
      <p:sp>
        <p:nvSpPr>
          <p:cNvPr id="5" name="Rectangle 4"/>
          <p:cNvSpPr/>
          <p:nvPr/>
        </p:nvSpPr>
        <p:spPr>
          <a:xfrm>
            <a:off x="6653644" y="3536100"/>
            <a:ext cx="4683803" cy="99904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C. use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6532" y="5244918"/>
            <a:ext cx="4683803" cy="99904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b</a:t>
            </a:r>
            <a:r>
              <a:rPr lang="vi-VN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. </a:t>
            </a: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want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53644" y="5243246"/>
            <a:ext cx="4683803" cy="99904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d. </a:t>
            </a: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live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6532" y="3542862"/>
            <a:ext cx="4683803" cy="99904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vi-VN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a. </a:t>
            </a:r>
            <a:r>
              <a:rPr lang="en-US" sz="3733" b="1" dirty="0">
                <a:solidFill>
                  <a:prstClr val="white"/>
                </a:solidFill>
                <a:latin typeface="Montserrat Alternates Black" panose="00000A00000000000000" pitchFamily="50" charset="0"/>
              </a:rPr>
              <a:t>start</a:t>
            </a:r>
            <a:endParaRPr lang="en-US" sz="3733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28756" y="3416446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809304" y="5124638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36476" y="515809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40062" y="3405504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3417" y="3259025"/>
            <a:ext cx="5550519" cy="312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Thanh Yen Tran 0967 255 149 /081 811 4340 zalo / FB https://www.facebook.com/thanhyentrananhngutaymy" descr="Káº¿t quáº£ hÃ¬nh áº£nh cho home icon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869285"/>
            <a:ext cx="1023815" cy="1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8F4096-D3BF-4D1C-9C03-33DC0AE6ACC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7404608" y="404963"/>
            <a:ext cx="3416168" cy="25163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149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2" name="Google Shape;992;p43"/>
          <p:cNvGrpSpPr/>
          <p:nvPr/>
        </p:nvGrpSpPr>
        <p:grpSpPr>
          <a:xfrm>
            <a:off x="8353272" y="-169002"/>
            <a:ext cx="3176825" cy="2570345"/>
            <a:chOff x="1287725" y="3378675"/>
            <a:chExt cx="1177125" cy="952450"/>
          </a:xfrm>
        </p:grpSpPr>
        <p:sp>
          <p:nvSpPr>
            <p:cNvPr id="993" name="Google Shape;993;p43"/>
            <p:cNvSpPr/>
            <p:nvPr/>
          </p:nvSpPr>
          <p:spPr>
            <a:xfrm>
              <a:off x="1287725" y="3378675"/>
              <a:ext cx="1177125" cy="952450"/>
            </a:xfrm>
            <a:custGeom>
              <a:avLst/>
              <a:gdLst/>
              <a:ahLst/>
              <a:cxnLst/>
              <a:rect l="l" t="t" r="r" b="b"/>
              <a:pathLst>
                <a:path w="47085" h="38098" extrusionOk="0">
                  <a:moveTo>
                    <a:pt x="23531" y="0"/>
                  </a:moveTo>
                  <a:cubicBezTo>
                    <a:pt x="18054" y="0"/>
                    <a:pt x="13513" y="1713"/>
                    <a:pt x="10037" y="5096"/>
                  </a:cubicBezTo>
                  <a:cubicBezTo>
                    <a:pt x="1" y="14852"/>
                    <a:pt x="2588" y="35356"/>
                    <a:pt x="2703" y="36225"/>
                  </a:cubicBezTo>
                  <a:cubicBezTo>
                    <a:pt x="2845" y="37302"/>
                    <a:pt x="3900" y="38097"/>
                    <a:pt x="5121" y="38097"/>
                  </a:cubicBezTo>
                  <a:cubicBezTo>
                    <a:pt x="5214" y="38097"/>
                    <a:pt x="5308" y="38093"/>
                    <a:pt x="5402" y="38083"/>
                  </a:cubicBezTo>
                  <a:cubicBezTo>
                    <a:pt x="6740" y="37950"/>
                    <a:pt x="7701" y="36903"/>
                    <a:pt x="7548" y="35743"/>
                  </a:cubicBezTo>
                  <a:cubicBezTo>
                    <a:pt x="7524" y="35549"/>
                    <a:pt x="5098" y="16244"/>
                    <a:pt x="13682" y="7905"/>
                  </a:cubicBezTo>
                  <a:cubicBezTo>
                    <a:pt x="16229" y="5431"/>
                    <a:pt x="19449" y="4228"/>
                    <a:pt x="23531" y="4228"/>
                  </a:cubicBezTo>
                  <a:cubicBezTo>
                    <a:pt x="27613" y="4228"/>
                    <a:pt x="30837" y="5433"/>
                    <a:pt x="33390" y="7908"/>
                  </a:cubicBezTo>
                  <a:cubicBezTo>
                    <a:pt x="41991" y="16248"/>
                    <a:pt x="39601" y="35552"/>
                    <a:pt x="39576" y="35744"/>
                  </a:cubicBezTo>
                  <a:cubicBezTo>
                    <a:pt x="39425" y="36905"/>
                    <a:pt x="40386" y="37953"/>
                    <a:pt x="41726" y="38085"/>
                  </a:cubicBezTo>
                  <a:cubicBezTo>
                    <a:pt x="41818" y="38093"/>
                    <a:pt x="41910" y="38098"/>
                    <a:pt x="42002" y="38098"/>
                  </a:cubicBezTo>
                  <a:cubicBezTo>
                    <a:pt x="43225" y="38098"/>
                    <a:pt x="44282" y="37300"/>
                    <a:pt x="44423" y="36222"/>
                  </a:cubicBezTo>
                  <a:cubicBezTo>
                    <a:pt x="44537" y="35353"/>
                    <a:pt x="47085" y="14850"/>
                    <a:pt x="37032" y="5096"/>
                  </a:cubicBezTo>
                  <a:cubicBezTo>
                    <a:pt x="33549" y="1713"/>
                    <a:pt x="29007" y="0"/>
                    <a:pt x="23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4" name="Google Shape;994;p43"/>
            <p:cNvSpPr/>
            <p:nvPr/>
          </p:nvSpPr>
          <p:spPr>
            <a:xfrm>
              <a:off x="1481600" y="3550075"/>
              <a:ext cx="789825" cy="726875"/>
            </a:xfrm>
            <a:custGeom>
              <a:avLst/>
              <a:gdLst/>
              <a:ahLst/>
              <a:cxnLst/>
              <a:rect l="l" t="t" r="r" b="b"/>
              <a:pathLst>
                <a:path w="31593" h="29075" extrusionOk="0">
                  <a:moveTo>
                    <a:pt x="15788" y="1"/>
                  </a:moveTo>
                  <a:cubicBezTo>
                    <a:pt x="12560" y="1"/>
                    <a:pt x="9831" y="1046"/>
                    <a:pt x="7679" y="3108"/>
                  </a:cubicBezTo>
                  <a:cubicBezTo>
                    <a:pt x="1" y="10460"/>
                    <a:pt x="1936" y="28121"/>
                    <a:pt x="2022" y="28869"/>
                  </a:cubicBezTo>
                  <a:cubicBezTo>
                    <a:pt x="2035" y="28987"/>
                    <a:pt x="2149" y="29074"/>
                    <a:pt x="2282" y="29074"/>
                  </a:cubicBezTo>
                  <a:cubicBezTo>
                    <a:pt x="2290" y="29074"/>
                    <a:pt x="2298" y="29073"/>
                    <a:pt x="2308" y="29073"/>
                  </a:cubicBezTo>
                  <a:cubicBezTo>
                    <a:pt x="2451" y="29060"/>
                    <a:pt x="2557" y="28949"/>
                    <a:pt x="2542" y="28824"/>
                  </a:cubicBezTo>
                  <a:cubicBezTo>
                    <a:pt x="2521" y="28643"/>
                    <a:pt x="544" y="10615"/>
                    <a:pt x="8069" y="3411"/>
                  </a:cubicBezTo>
                  <a:cubicBezTo>
                    <a:pt x="10116" y="1449"/>
                    <a:pt x="12713" y="455"/>
                    <a:pt x="15788" y="455"/>
                  </a:cubicBezTo>
                  <a:cubicBezTo>
                    <a:pt x="18862" y="455"/>
                    <a:pt x="21462" y="1451"/>
                    <a:pt x="23515" y="3412"/>
                  </a:cubicBezTo>
                  <a:cubicBezTo>
                    <a:pt x="31049" y="10618"/>
                    <a:pt x="29102" y="28645"/>
                    <a:pt x="29083" y="28826"/>
                  </a:cubicBezTo>
                  <a:cubicBezTo>
                    <a:pt x="29068" y="28949"/>
                    <a:pt x="29172" y="29061"/>
                    <a:pt x="29316" y="29073"/>
                  </a:cubicBezTo>
                  <a:cubicBezTo>
                    <a:pt x="29326" y="29074"/>
                    <a:pt x="29335" y="29074"/>
                    <a:pt x="29344" y="29074"/>
                  </a:cubicBezTo>
                  <a:cubicBezTo>
                    <a:pt x="29477" y="29074"/>
                    <a:pt x="29589" y="28986"/>
                    <a:pt x="29603" y="28870"/>
                  </a:cubicBezTo>
                  <a:cubicBezTo>
                    <a:pt x="29687" y="28121"/>
                    <a:pt x="31593" y="10462"/>
                    <a:pt x="23902" y="3108"/>
                  </a:cubicBezTo>
                  <a:cubicBezTo>
                    <a:pt x="21746" y="1046"/>
                    <a:pt x="19015" y="1"/>
                    <a:pt x="157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5" name="Google Shape;995;p43"/>
            <p:cNvSpPr/>
            <p:nvPr/>
          </p:nvSpPr>
          <p:spPr>
            <a:xfrm>
              <a:off x="1553325" y="3641750"/>
              <a:ext cx="646475" cy="682400"/>
            </a:xfrm>
            <a:custGeom>
              <a:avLst/>
              <a:gdLst/>
              <a:ahLst/>
              <a:cxnLst/>
              <a:rect l="l" t="t" r="r" b="b"/>
              <a:pathLst>
                <a:path w="25859" h="27296" extrusionOk="0">
                  <a:moveTo>
                    <a:pt x="12925" y="1"/>
                  </a:moveTo>
                  <a:cubicBezTo>
                    <a:pt x="10404" y="1"/>
                    <a:pt x="8136" y="881"/>
                    <a:pt x="6367" y="2548"/>
                  </a:cubicBezTo>
                  <a:cubicBezTo>
                    <a:pt x="0" y="8544"/>
                    <a:pt x="1251" y="23653"/>
                    <a:pt x="1414" y="25355"/>
                  </a:cubicBezTo>
                  <a:cubicBezTo>
                    <a:pt x="1520" y="26459"/>
                    <a:pt x="2586" y="27294"/>
                    <a:pt x="3842" y="27294"/>
                  </a:cubicBezTo>
                  <a:cubicBezTo>
                    <a:pt x="3910" y="27294"/>
                    <a:pt x="3979" y="27292"/>
                    <a:pt x="4048" y="27287"/>
                  </a:cubicBezTo>
                  <a:cubicBezTo>
                    <a:pt x="5389" y="27191"/>
                    <a:pt x="6386" y="26169"/>
                    <a:pt x="6276" y="25006"/>
                  </a:cubicBezTo>
                  <a:cubicBezTo>
                    <a:pt x="5884" y="20888"/>
                    <a:pt x="5781" y="9342"/>
                    <a:pt x="9958" y="5410"/>
                  </a:cubicBezTo>
                  <a:cubicBezTo>
                    <a:pt x="10814" y="4606"/>
                    <a:pt x="11755" y="4230"/>
                    <a:pt x="12925" y="4230"/>
                  </a:cubicBezTo>
                  <a:cubicBezTo>
                    <a:pt x="14097" y="4230"/>
                    <a:pt x="15040" y="4606"/>
                    <a:pt x="15898" y="5410"/>
                  </a:cubicBezTo>
                  <a:cubicBezTo>
                    <a:pt x="20080" y="9344"/>
                    <a:pt x="19992" y="20891"/>
                    <a:pt x="19607" y="25007"/>
                  </a:cubicBezTo>
                  <a:cubicBezTo>
                    <a:pt x="19497" y="26171"/>
                    <a:pt x="20496" y="27191"/>
                    <a:pt x="21839" y="27287"/>
                  </a:cubicBezTo>
                  <a:cubicBezTo>
                    <a:pt x="21906" y="27292"/>
                    <a:pt x="21974" y="27295"/>
                    <a:pt x="22041" y="27295"/>
                  </a:cubicBezTo>
                  <a:cubicBezTo>
                    <a:pt x="23297" y="27295"/>
                    <a:pt x="24364" y="26457"/>
                    <a:pt x="24469" y="25353"/>
                  </a:cubicBezTo>
                  <a:cubicBezTo>
                    <a:pt x="24630" y="23650"/>
                    <a:pt x="25858" y="8542"/>
                    <a:pt x="19487" y="2547"/>
                  </a:cubicBezTo>
                  <a:cubicBezTo>
                    <a:pt x="17716" y="881"/>
                    <a:pt x="15448" y="1"/>
                    <a:pt x="12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5" name="Google Shape;875;p36">
            <a:extLst>
              <a:ext uri="{FF2B5EF4-FFF2-40B4-BE49-F238E27FC236}">
                <a16:creationId xmlns:a16="http://schemas.microsoft.com/office/drawing/2014/main" id="{75A61DAA-5990-4630-BD21-B33577D88CB0}"/>
              </a:ext>
            </a:extLst>
          </p:cNvPr>
          <p:cNvSpPr txBox="1">
            <a:spLocks/>
          </p:cNvSpPr>
          <p:nvPr/>
        </p:nvSpPr>
        <p:spPr>
          <a:xfrm>
            <a:off x="3229812" y="1775807"/>
            <a:ext cx="5732377" cy="3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96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9pPr>
          </a:lstStyle>
          <a:p>
            <a:r>
              <a:rPr lang="en-US" sz="10666" b="1" dirty="0">
                <a:solidFill>
                  <a:srgbClr val="7030A0"/>
                </a:solidFill>
                <a:latin typeface="Arima"/>
                <a:ea typeface="Arima"/>
                <a:cs typeface="Arima"/>
                <a:sym typeface="Arima"/>
              </a:rPr>
              <a:t>2</a:t>
            </a:r>
          </a:p>
          <a:p>
            <a:r>
              <a:rPr lang="en-US" sz="10666" b="1" dirty="0">
                <a:solidFill>
                  <a:srgbClr val="7030A0"/>
                </a:solidFill>
                <a:latin typeface="Arima"/>
                <a:ea typeface="Arima"/>
                <a:cs typeface="Arima"/>
                <a:sym typeface="Arima"/>
              </a:rPr>
              <a:t>Practice</a:t>
            </a:r>
            <a:endParaRPr lang="en-US" sz="8800" b="1" dirty="0">
              <a:solidFill>
                <a:srgbClr val="7030A0"/>
              </a:solidFill>
              <a:latin typeface="Arima"/>
              <a:ea typeface="Arima"/>
              <a:cs typeface="Arima"/>
              <a:sym typeface="Ari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0" name="Google Shape;950;p41"/>
          <p:cNvGrpSpPr/>
          <p:nvPr/>
        </p:nvGrpSpPr>
        <p:grpSpPr>
          <a:xfrm>
            <a:off x="-201109" y="4800072"/>
            <a:ext cx="2706791" cy="2057928"/>
            <a:chOff x="69175" y="4142463"/>
            <a:chExt cx="1012550" cy="769825"/>
          </a:xfrm>
        </p:grpSpPr>
        <p:sp>
          <p:nvSpPr>
            <p:cNvPr id="951" name="Google Shape;951;p41"/>
            <p:cNvSpPr/>
            <p:nvPr/>
          </p:nvSpPr>
          <p:spPr>
            <a:xfrm>
              <a:off x="69175" y="4142463"/>
              <a:ext cx="1012550" cy="769825"/>
            </a:xfrm>
            <a:custGeom>
              <a:avLst/>
              <a:gdLst/>
              <a:ahLst/>
              <a:cxnLst/>
              <a:rect l="l" t="t" r="r" b="b"/>
              <a:pathLst>
                <a:path w="40502" h="30793" extrusionOk="0">
                  <a:moveTo>
                    <a:pt x="20702" y="1"/>
                  </a:moveTo>
                  <a:cubicBezTo>
                    <a:pt x="13194" y="1"/>
                    <a:pt x="6064" y="4237"/>
                    <a:pt x="2783" y="11051"/>
                  </a:cubicBezTo>
                  <a:cubicBezTo>
                    <a:pt x="687" y="15406"/>
                    <a:pt x="0" y="20508"/>
                    <a:pt x="687" y="26645"/>
                  </a:cubicBezTo>
                  <a:cubicBezTo>
                    <a:pt x="957" y="29086"/>
                    <a:pt x="2755" y="30793"/>
                    <a:pt x="5051" y="30793"/>
                  </a:cubicBezTo>
                  <a:cubicBezTo>
                    <a:pt x="6281" y="30793"/>
                    <a:pt x="7528" y="30216"/>
                    <a:pt x="8389" y="29255"/>
                  </a:cubicBezTo>
                  <a:cubicBezTo>
                    <a:pt x="9178" y="28373"/>
                    <a:pt x="9543" y="27280"/>
                    <a:pt x="9419" y="26178"/>
                  </a:cubicBezTo>
                  <a:cubicBezTo>
                    <a:pt x="9029" y="22683"/>
                    <a:pt x="8834" y="18205"/>
                    <a:pt x="10805" y="14584"/>
                  </a:cubicBezTo>
                  <a:cubicBezTo>
                    <a:pt x="12341" y="11763"/>
                    <a:pt x="15032" y="9718"/>
                    <a:pt x="18185" y="8980"/>
                  </a:cubicBezTo>
                  <a:cubicBezTo>
                    <a:pt x="18983" y="8793"/>
                    <a:pt x="19789" y="8701"/>
                    <a:pt x="20592" y="8701"/>
                  </a:cubicBezTo>
                  <a:cubicBezTo>
                    <a:pt x="22994" y="8701"/>
                    <a:pt x="25360" y="9525"/>
                    <a:pt x="27328" y="11092"/>
                  </a:cubicBezTo>
                  <a:cubicBezTo>
                    <a:pt x="30083" y="13286"/>
                    <a:pt x="31721" y="16660"/>
                    <a:pt x="31706" y="20121"/>
                  </a:cubicBezTo>
                  <a:cubicBezTo>
                    <a:pt x="31699" y="21704"/>
                    <a:pt x="32455" y="23050"/>
                    <a:pt x="33775" y="23821"/>
                  </a:cubicBezTo>
                  <a:cubicBezTo>
                    <a:pt x="34472" y="24228"/>
                    <a:pt x="35275" y="24432"/>
                    <a:pt x="36079" y="24432"/>
                  </a:cubicBezTo>
                  <a:cubicBezTo>
                    <a:pt x="36873" y="24432"/>
                    <a:pt x="37667" y="24234"/>
                    <a:pt x="38360" y="23836"/>
                  </a:cubicBezTo>
                  <a:cubicBezTo>
                    <a:pt x="39691" y="23075"/>
                    <a:pt x="40460" y="21726"/>
                    <a:pt x="40465" y="20136"/>
                  </a:cubicBezTo>
                  <a:cubicBezTo>
                    <a:pt x="40501" y="10700"/>
                    <a:pt x="33965" y="2423"/>
                    <a:pt x="24918" y="453"/>
                  </a:cubicBezTo>
                  <a:cubicBezTo>
                    <a:pt x="23515" y="148"/>
                    <a:pt x="22102" y="1"/>
                    <a:pt x="207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2" name="Google Shape;952;p41"/>
            <p:cNvSpPr/>
            <p:nvPr/>
          </p:nvSpPr>
          <p:spPr>
            <a:xfrm>
              <a:off x="341650" y="4432813"/>
              <a:ext cx="483800" cy="447125"/>
            </a:xfrm>
            <a:custGeom>
              <a:avLst/>
              <a:gdLst/>
              <a:ahLst/>
              <a:cxnLst/>
              <a:rect l="l" t="t" r="r" b="b"/>
              <a:pathLst>
                <a:path w="19352" h="17885" extrusionOk="0">
                  <a:moveTo>
                    <a:pt x="10051" y="1"/>
                  </a:moveTo>
                  <a:cubicBezTo>
                    <a:pt x="9146" y="1"/>
                    <a:pt x="8218" y="156"/>
                    <a:pt x="7296" y="487"/>
                  </a:cubicBezTo>
                  <a:cubicBezTo>
                    <a:pt x="3198" y="1956"/>
                    <a:pt x="0" y="6443"/>
                    <a:pt x="940" y="10879"/>
                  </a:cubicBezTo>
                  <a:cubicBezTo>
                    <a:pt x="1091" y="11586"/>
                    <a:pt x="1350" y="12266"/>
                    <a:pt x="1707" y="12895"/>
                  </a:cubicBezTo>
                  <a:cubicBezTo>
                    <a:pt x="1942" y="13438"/>
                    <a:pt x="2238" y="13953"/>
                    <a:pt x="2591" y="14429"/>
                  </a:cubicBezTo>
                  <a:cubicBezTo>
                    <a:pt x="4270" y="16692"/>
                    <a:pt x="6843" y="17885"/>
                    <a:pt x="9483" y="17885"/>
                  </a:cubicBezTo>
                  <a:cubicBezTo>
                    <a:pt x="10924" y="17885"/>
                    <a:pt x="12385" y="17529"/>
                    <a:pt x="13731" y="16799"/>
                  </a:cubicBezTo>
                  <a:cubicBezTo>
                    <a:pt x="17569" y="14713"/>
                    <a:pt x="19352" y="9753"/>
                    <a:pt x="17867" y="5666"/>
                  </a:cubicBezTo>
                  <a:cubicBezTo>
                    <a:pt x="16628" y="2254"/>
                    <a:pt x="13500" y="1"/>
                    <a:pt x="100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A67ED81-7C00-4E0A-AABA-B8AF891F96A5}"/>
              </a:ext>
            </a:extLst>
          </p:cNvPr>
          <p:cNvSpPr txBox="1"/>
          <p:nvPr/>
        </p:nvSpPr>
        <p:spPr>
          <a:xfrm>
            <a:off x="1947969" y="1520785"/>
            <a:ext cx="83693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Book Antiqua" panose="02040602050305030304" pitchFamily="18" charset="0"/>
              </a:rPr>
              <a:t>1.</a:t>
            </a:r>
          </a:p>
          <a:p>
            <a:pPr algn="ctr"/>
            <a:r>
              <a:rPr lang="en-US" sz="8000" b="1" dirty="0">
                <a:latin typeface="Book Antiqua" panose="02040602050305030304" pitchFamily="18" charset="0"/>
              </a:rPr>
              <a:t>Listen to the story and repeat.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4"/>
          <p:cNvSpPr/>
          <p:nvPr/>
        </p:nvSpPr>
        <p:spPr>
          <a:xfrm>
            <a:off x="3157327" y="-1397000"/>
            <a:ext cx="5877347" cy="3302000"/>
          </a:xfrm>
          <a:custGeom>
            <a:avLst/>
            <a:gdLst/>
            <a:ahLst/>
            <a:cxnLst/>
            <a:rect l="l" t="t" r="r" b="b"/>
            <a:pathLst>
              <a:path w="14131396" h="7939275">
                <a:moveTo>
                  <a:pt x="0" y="0"/>
                </a:moveTo>
                <a:lnTo>
                  <a:pt x="14131396" y="0"/>
                </a:lnTo>
                <a:lnTo>
                  <a:pt x="14131396" y="7939276"/>
                </a:lnTo>
                <a:lnTo>
                  <a:pt x="0" y="79392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/>
          </a:p>
        </p:txBody>
      </p:sp>
      <p:sp>
        <p:nvSpPr>
          <p:cNvPr id="25" name="Trapezoid 24">
            <a:extLst>
              <a:ext uri="{FF2B5EF4-FFF2-40B4-BE49-F238E27FC236}">
                <a16:creationId xmlns:a16="http://schemas.microsoft.com/office/drawing/2014/main" id="{02FCB811-38E5-4E11-935A-F8D953187738}"/>
              </a:ext>
            </a:extLst>
          </p:cNvPr>
          <p:cNvSpPr/>
          <p:nvPr/>
        </p:nvSpPr>
        <p:spPr>
          <a:xfrm>
            <a:off x="203200" y="177800"/>
            <a:ext cx="11785600" cy="6502400"/>
          </a:xfrm>
          <a:custGeom>
            <a:avLst/>
            <a:gdLst>
              <a:gd name="connsiteX0" fmla="*/ 0 w 8839200"/>
              <a:gd name="connsiteY0" fmla="*/ 4876800 h 4876800"/>
              <a:gd name="connsiteX1" fmla="*/ 332110 w 8839200"/>
              <a:gd name="connsiteY1" fmla="*/ 0 h 4876800"/>
              <a:gd name="connsiteX2" fmla="*/ 8507090 w 8839200"/>
              <a:gd name="connsiteY2" fmla="*/ 0 h 4876800"/>
              <a:gd name="connsiteX3" fmla="*/ 8839200 w 8839200"/>
              <a:gd name="connsiteY3" fmla="*/ 4876800 h 4876800"/>
              <a:gd name="connsiteX4" fmla="*/ 0 w 8839200"/>
              <a:gd name="connsiteY4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39200" h="4876800" fill="none" extrusionOk="0">
                <a:moveTo>
                  <a:pt x="0" y="4876800"/>
                </a:moveTo>
                <a:cubicBezTo>
                  <a:pt x="40613" y="2895194"/>
                  <a:pt x="348389" y="1158567"/>
                  <a:pt x="332110" y="0"/>
                </a:cubicBezTo>
                <a:cubicBezTo>
                  <a:pt x="1182458" y="-111570"/>
                  <a:pt x="7183182" y="-18562"/>
                  <a:pt x="8507090" y="0"/>
                </a:cubicBezTo>
                <a:cubicBezTo>
                  <a:pt x="8750840" y="1868995"/>
                  <a:pt x="8664594" y="4196832"/>
                  <a:pt x="8839200" y="4876800"/>
                </a:cubicBezTo>
                <a:cubicBezTo>
                  <a:pt x="6665258" y="5027596"/>
                  <a:pt x="1655066" y="4755253"/>
                  <a:pt x="0" y="4876800"/>
                </a:cubicBezTo>
                <a:close/>
              </a:path>
              <a:path w="8839200" h="4876800" stroke="0" extrusionOk="0">
                <a:moveTo>
                  <a:pt x="0" y="4876800"/>
                </a:moveTo>
                <a:cubicBezTo>
                  <a:pt x="30539" y="2967739"/>
                  <a:pt x="187620" y="2344523"/>
                  <a:pt x="332110" y="0"/>
                </a:cubicBezTo>
                <a:cubicBezTo>
                  <a:pt x="3883712" y="42356"/>
                  <a:pt x="6356264" y="-1277"/>
                  <a:pt x="8507090" y="0"/>
                </a:cubicBezTo>
                <a:cubicBezTo>
                  <a:pt x="8628336" y="1269767"/>
                  <a:pt x="8707004" y="2571515"/>
                  <a:pt x="8839200" y="4876800"/>
                </a:cubicBezTo>
                <a:cubicBezTo>
                  <a:pt x="6642049" y="4799776"/>
                  <a:pt x="4003786" y="4874798"/>
                  <a:pt x="0" y="487680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912854824">
                  <a:custGeom>
                    <a:avLst/>
                    <a:gdLst>
                      <a:gd name="connsiteX0" fmla="*/ 0 w 11785600"/>
                      <a:gd name="connsiteY0" fmla="*/ 6502400 h 6502400"/>
                      <a:gd name="connsiteX1" fmla="*/ 442813 w 11785600"/>
                      <a:gd name="connsiteY1" fmla="*/ 0 h 6502400"/>
                      <a:gd name="connsiteX2" fmla="*/ 11342787 w 11785600"/>
                      <a:gd name="connsiteY2" fmla="*/ 0 h 6502400"/>
                      <a:gd name="connsiteX3" fmla="*/ 11785600 w 11785600"/>
                      <a:gd name="connsiteY3" fmla="*/ 6502400 h 6502400"/>
                      <a:gd name="connsiteX4" fmla="*/ 0 w 11785600"/>
                      <a:gd name="connsiteY4" fmla="*/ 6502400 h 650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85600" h="6502400" fill="none" extrusionOk="0">
                        <a:moveTo>
                          <a:pt x="0" y="6502400"/>
                        </a:moveTo>
                        <a:cubicBezTo>
                          <a:pt x="7432" y="5008044"/>
                          <a:pt x="359459" y="2621602"/>
                          <a:pt x="442813" y="0"/>
                        </a:cubicBezTo>
                        <a:cubicBezTo>
                          <a:pt x="3745674" y="-111570"/>
                          <a:pt x="9746396" y="-18562"/>
                          <a:pt x="11342787" y="0"/>
                        </a:cubicBezTo>
                        <a:cubicBezTo>
                          <a:pt x="11641897" y="2681919"/>
                          <a:pt x="11467081" y="3709172"/>
                          <a:pt x="11785600" y="6502400"/>
                        </a:cubicBezTo>
                        <a:cubicBezTo>
                          <a:pt x="6959777" y="6653196"/>
                          <a:pt x="4306662" y="6380853"/>
                          <a:pt x="0" y="6502400"/>
                        </a:cubicBezTo>
                        <a:close/>
                      </a:path>
                      <a:path w="11785600" h="6502400" stroke="0" extrusionOk="0">
                        <a:moveTo>
                          <a:pt x="0" y="6502400"/>
                        </a:moveTo>
                        <a:cubicBezTo>
                          <a:pt x="-2650" y="5080694"/>
                          <a:pt x="242999" y="3156920"/>
                          <a:pt x="442813" y="0"/>
                        </a:cubicBezTo>
                        <a:cubicBezTo>
                          <a:pt x="4266978" y="42356"/>
                          <a:pt x="10009509" y="-1277"/>
                          <a:pt x="11342787" y="0"/>
                        </a:cubicBezTo>
                        <a:cubicBezTo>
                          <a:pt x="11563701" y="2733323"/>
                          <a:pt x="11730908" y="5335206"/>
                          <a:pt x="11785600" y="6502400"/>
                        </a:cubicBezTo>
                        <a:cubicBezTo>
                          <a:pt x="8114959" y="6425376"/>
                          <a:pt x="5476908" y="6500398"/>
                          <a:pt x="0" y="650240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r>
              <a:rPr lang="en-US" sz="1200" dirty="0">
                <a:solidFill>
                  <a:prstClr val="white"/>
                </a:solidFill>
                <a:latin typeface="Calibri"/>
              </a:rPr>
              <a:t>df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B1B224-4DDA-4969-9915-3A7F6CB99CEA}"/>
              </a:ext>
            </a:extLst>
          </p:cNvPr>
          <p:cNvSpPr txBox="1"/>
          <p:nvPr/>
        </p:nvSpPr>
        <p:spPr>
          <a:xfrm>
            <a:off x="747059" y="230095"/>
            <a:ext cx="615576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ook Antiqua" panose="02040602050305030304" pitchFamily="18" charset="0"/>
              </a:rPr>
              <a:t>1. Listen to the story and repeat.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F885DF3-5DE8-424D-BCCF-EAA543A88D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9000" y="946321"/>
            <a:ext cx="7874000" cy="5581481"/>
          </a:xfrm>
          <a:prstGeom prst="rect">
            <a:avLst/>
          </a:prstGeom>
        </p:spPr>
      </p:pic>
      <p:pic>
        <p:nvPicPr>
          <p:cNvPr id="2" name="family_and_friends__5_student_book_ (64)">
            <a:hlinkClick r:id="" action="ppaction://media"/>
            <a:extLst>
              <a:ext uri="{FF2B5EF4-FFF2-40B4-BE49-F238E27FC236}">
                <a16:creationId xmlns:a16="http://schemas.microsoft.com/office/drawing/2014/main" id="{A4268689-F172-410B-9C89-0EC144999B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20324" y="285920"/>
            <a:ext cx="6604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57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18CE39E7-B695-4001-8131-822ADE154DF8}"/>
              </a:ext>
            </a:extLst>
          </p:cNvPr>
          <p:cNvSpPr txBox="1"/>
          <p:nvPr/>
        </p:nvSpPr>
        <p:spPr>
          <a:xfrm>
            <a:off x="1911303" y="2136339"/>
            <a:ext cx="83693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Book Antiqua" panose="02040602050305030304" pitchFamily="18" charset="0"/>
              </a:rPr>
              <a:t>2.</a:t>
            </a:r>
          </a:p>
          <a:p>
            <a:pPr algn="ctr"/>
            <a:r>
              <a:rPr lang="en-US" sz="8000" b="1" dirty="0">
                <a:latin typeface="Book Antiqua" panose="02040602050305030304" pitchFamily="18" charset="0"/>
              </a:rPr>
              <a:t>Listen and say.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Top Corners Snipped 11">
            <a:extLst>
              <a:ext uri="{FF2B5EF4-FFF2-40B4-BE49-F238E27FC236}">
                <a16:creationId xmlns:a16="http://schemas.microsoft.com/office/drawing/2014/main" id="{1ABBD969-F094-4DA6-AB17-D6E33357014C}"/>
              </a:ext>
            </a:extLst>
          </p:cNvPr>
          <p:cNvSpPr/>
          <p:nvPr/>
        </p:nvSpPr>
        <p:spPr>
          <a:xfrm>
            <a:off x="229174" y="229173"/>
            <a:ext cx="11733653" cy="6398508"/>
          </a:xfrm>
          <a:prstGeom prst="snip2SameRect">
            <a:avLst/>
          </a:prstGeom>
          <a:solidFill>
            <a:schemeClr val="accent5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C5B44B-833B-400C-82EA-8609E0125FC8}"/>
              </a:ext>
            </a:extLst>
          </p:cNvPr>
          <p:cNvSpPr txBox="1"/>
          <p:nvPr/>
        </p:nvSpPr>
        <p:spPr>
          <a:xfrm>
            <a:off x="1306285" y="330456"/>
            <a:ext cx="3433011" cy="5847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2. Listen and say.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4FB9D1D-1BC3-4446-878D-A39D24E48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591" y="1482723"/>
            <a:ext cx="11632819" cy="3891405"/>
          </a:xfrm>
          <a:prstGeom prst="rect">
            <a:avLst/>
          </a:prstGeom>
        </p:spPr>
      </p:pic>
      <p:pic>
        <p:nvPicPr>
          <p:cNvPr id="2" name="family_and_friends__5_student_book_ (65)">
            <a:hlinkClick r:id="" action="ppaction://media"/>
            <a:extLst>
              <a:ext uri="{FF2B5EF4-FFF2-40B4-BE49-F238E27FC236}">
                <a16:creationId xmlns:a16="http://schemas.microsoft.com/office/drawing/2014/main" id="{4A09764E-388B-49D6-8D81-487ED07936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12775" y="40156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2" name="Google Shape;1052;p48"/>
          <p:cNvGrpSpPr/>
          <p:nvPr/>
        </p:nvGrpSpPr>
        <p:grpSpPr>
          <a:xfrm rot="-973033">
            <a:off x="9728449" y="-734783"/>
            <a:ext cx="2567484" cy="2567484"/>
            <a:chOff x="-265224" y="3797454"/>
            <a:chExt cx="1504714" cy="1504714"/>
          </a:xfrm>
        </p:grpSpPr>
        <p:sp>
          <p:nvSpPr>
            <p:cNvPr id="1053" name="Google Shape;1053;p48"/>
            <p:cNvSpPr/>
            <p:nvPr/>
          </p:nvSpPr>
          <p:spPr>
            <a:xfrm rot="-2700000">
              <a:off x="-51974" y="4024924"/>
              <a:ext cx="1078213" cy="1049774"/>
            </a:xfrm>
            <a:custGeom>
              <a:avLst/>
              <a:gdLst/>
              <a:ahLst/>
              <a:cxnLst/>
              <a:rect l="l" t="t" r="r" b="b"/>
              <a:pathLst>
                <a:path w="34881" h="33961" extrusionOk="0">
                  <a:moveTo>
                    <a:pt x="19353" y="1"/>
                  </a:moveTo>
                  <a:cubicBezTo>
                    <a:pt x="17847" y="1"/>
                    <a:pt x="16338" y="203"/>
                    <a:pt x="14891" y="603"/>
                  </a:cubicBezTo>
                  <a:cubicBezTo>
                    <a:pt x="14803" y="629"/>
                    <a:pt x="14715" y="652"/>
                    <a:pt x="14627" y="680"/>
                  </a:cubicBezTo>
                  <a:cubicBezTo>
                    <a:pt x="13720" y="687"/>
                    <a:pt x="12810" y="879"/>
                    <a:pt x="11964" y="1212"/>
                  </a:cubicBezTo>
                  <a:cubicBezTo>
                    <a:pt x="10541" y="1770"/>
                    <a:pt x="9280" y="2683"/>
                    <a:pt x="8123" y="3687"/>
                  </a:cubicBezTo>
                  <a:cubicBezTo>
                    <a:pt x="6617" y="4996"/>
                    <a:pt x="5261" y="6490"/>
                    <a:pt x="4125" y="8134"/>
                  </a:cubicBezTo>
                  <a:cubicBezTo>
                    <a:pt x="2303" y="10761"/>
                    <a:pt x="1043" y="13755"/>
                    <a:pt x="648" y="16918"/>
                  </a:cubicBezTo>
                  <a:cubicBezTo>
                    <a:pt x="1" y="22060"/>
                    <a:pt x="1849" y="27596"/>
                    <a:pt x="5891" y="30837"/>
                  </a:cubicBezTo>
                  <a:cubicBezTo>
                    <a:pt x="8481" y="32912"/>
                    <a:pt x="11825" y="33960"/>
                    <a:pt x="15147" y="33960"/>
                  </a:cubicBezTo>
                  <a:cubicBezTo>
                    <a:pt x="15372" y="33960"/>
                    <a:pt x="15596" y="33956"/>
                    <a:pt x="15821" y="33946"/>
                  </a:cubicBezTo>
                  <a:cubicBezTo>
                    <a:pt x="19361" y="33800"/>
                    <a:pt x="22810" y="32503"/>
                    <a:pt x="25730" y="30500"/>
                  </a:cubicBezTo>
                  <a:cubicBezTo>
                    <a:pt x="30199" y="27437"/>
                    <a:pt x="33510" y="22565"/>
                    <a:pt x="34195" y="17193"/>
                  </a:cubicBezTo>
                  <a:cubicBezTo>
                    <a:pt x="34881" y="11819"/>
                    <a:pt x="32723" y="6051"/>
                    <a:pt x="28367" y="2831"/>
                  </a:cubicBezTo>
                  <a:cubicBezTo>
                    <a:pt x="25781" y="926"/>
                    <a:pt x="22572" y="1"/>
                    <a:pt x="193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4" name="Google Shape;1054;p48"/>
            <p:cNvSpPr/>
            <p:nvPr/>
          </p:nvSpPr>
          <p:spPr>
            <a:xfrm rot="-2700000">
              <a:off x="-12758" y="4684294"/>
              <a:ext cx="166859" cy="138698"/>
            </a:xfrm>
            <a:custGeom>
              <a:avLst/>
              <a:gdLst/>
              <a:ahLst/>
              <a:cxnLst/>
              <a:rect l="l" t="t" r="r" b="b"/>
              <a:pathLst>
                <a:path w="5398" h="4487" extrusionOk="0">
                  <a:moveTo>
                    <a:pt x="2804" y="0"/>
                  </a:moveTo>
                  <a:cubicBezTo>
                    <a:pt x="1426" y="0"/>
                    <a:pt x="0" y="1129"/>
                    <a:pt x="491" y="2850"/>
                  </a:cubicBezTo>
                  <a:cubicBezTo>
                    <a:pt x="789" y="3993"/>
                    <a:pt x="1677" y="4486"/>
                    <a:pt x="2588" y="4486"/>
                  </a:cubicBezTo>
                  <a:cubicBezTo>
                    <a:pt x="3968" y="4486"/>
                    <a:pt x="5398" y="3354"/>
                    <a:pt x="4903" y="1634"/>
                  </a:cubicBezTo>
                  <a:cubicBezTo>
                    <a:pt x="4603" y="493"/>
                    <a:pt x="3714" y="0"/>
                    <a:pt x="28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5" name="Google Shape;1055;p48"/>
            <p:cNvSpPr/>
            <p:nvPr/>
          </p:nvSpPr>
          <p:spPr>
            <a:xfrm rot="-2700000">
              <a:off x="149456" y="4941447"/>
              <a:ext cx="95670" cy="78329"/>
            </a:xfrm>
            <a:custGeom>
              <a:avLst/>
              <a:gdLst/>
              <a:ahLst/>
              <a:cxnLst/>
              <a:rect l="l" t="t" r="r" b="b"/>
              <a:pathLst>
                <a:path w="3095" h="2534" extrusionOk="0">
                  <a:moveTo>
                    <a:pt x="1603" y="1"/>
                  </a:moveTo>
                  <a:cubicBezTo>
                    <a:pt x="815" y="1"/>
                    <a:pt x="0" y="632"/>
                    <a:pt x="277" y="1609"/>
                  </a:cubicBezTo>
                  <a:cubicBezTo>
                    <a:pt x="449" y="2254"/>
                    <a:pt x="964" y="2534"/>
                    <a:pt x="1490" y="2534"/>
                  </a:cubicBezTo>
                  <a:cubicBezTo>
                    <a:pt x="2280" y="2534"/>
                    <a:pt x="3095" y="1903"/>
                    <a:pt x="2816" y="926"/>
                  </a:cubicBezTo>
                  <a:cubicBezTo>
                    <a:pt x="2644" y="281"/>
                    <a:pt x="2129" y="1"/>
                    <a:pt x="1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6" name="Google Shape;1056;p48"/>
            <p:cNvSpPr/>
            <p:nvPr/>
          </p:nvSpPr>
          <p:spPr>
            <a:xfrm rot="-2700000">
              <a:off x="331781" y="4847652"/>
              <a:ext cx="95670" cy="78360"/>
            </a:xfrm>
            <a:custGeom>
              <a:avLst/>
              <a:gdLst/>
              <a:ahLst/>
              <a:cxnLst/>
              <a:rect l="l" t="t" r="r" b="b"/>
              <a:pathLst>
                <a:path w="3095" h="2535" extrusionOk="0">
                  <a:moveTo>
                    <a:pt x="1604" y="1"/>
                  </a:moveTo>
                  <a:cubicBezTo>
                    <a:pt x="815" y="1"/>
                    <a:pt x="0" y="632"/>
                    <a:pt x="278" y="1610"/>
                  </a:cubicBezTo>
                  <a:cubicBezTo>
                    <a:pt x="450" y="2254"/>
                    <a:pt x="964" y="2535"/>
                    <a:pt x="1490" y="2535"/>
                  </a:cubicBezTo>
                  <a:cubicBezTo>
                    <a:pt x="2280" y="2535"/>
                    <a:pt x="3095" y="1903"/>
                    <a:pt x="2817" y="926"/>
                  </a:cubicBezTo>
                  <a:cubicBezTo>
                    <a:pt x="2645" y="281"/>
                    <a:pt x="2130" y="1"/>
                    <a:pt x="16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7" name="Google Shape;1057;p48"/>
            <p:cNvSpPr/>
            <p:nvPr/>
          </p:nvSpPr>
          <p:spPr>
            <a:xfrm rot="-2700000">
              <a:off x="230860" y="4627285"/>
              <a:ext cx="103460" cy="80153"/>
            </a:xfrm>
            <a:custGeom>
              <a:avLst/>
              <a:gdLst/>
              <a:ahLst/>
              <a:cxnLst/>
              <a:rect l="l" t="t" r="r" b="b"/>
              <a:pathLst>
                <a:path w="3347" h="2593" extrusionOk="0">
                  <a:moveTo>
                    <a:pt x="1790" y="0"/>
                  </a:moveTo>
                  <a:cubicBezTo>
                    <a:pt x="928" y="0"/>
                    <a:pt x="1" y="829"/>
                    <a:pt x="468" y="1822"/>
                  </a:cubicBezTo>
                  <a:cubicBezTo>
                    <a:pt x="675" y="2367"/>
                    <a:pt x="1107" y="2593"/>
                    <a:pt x="1557" y="2593"/>
                  </a:cubicBezTo>
                  <a:cubicBezTo>
                    <a:pt x="2419" y="2593"/>
                    <a:pt x="3346" y="1764"/>
                    <a:pt x="2879" y="772"/>
                  </a:cubicBezTo>
                  <a:cubicBezTo>
                    <a:pt x="2672" y="226"/>
                    <a:pt x="2240" y="0"/>
                    <a:pt x="1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8" name="Google Shape;1058;p48"/>
            <p:cNvSpPr/>
            <p:nvPr/>
          </p:nvSpPr>
          <p:spPr>
            <a:xfrm rot="-2700000">
              <a:off x="59598" y="4445346"/>
              <a:ext cx="97927" cy="83337"/>
            </a:xfrm>
            <a:custGeom>
              <a:avLst/>
              <a:gdLst/>
              <a:ahLst/>
              <a:cxnLst/>
              <a:rect l="l" t="t" r="r" b="b"/>
              <a:pathLst>
                <a:path w="3168" h="2696" extrusionOk="0">
                  <a:moveTo>
                    <a:pt x="1734" y="1"/>
                  </a:moveTo>
                  <a:cubicBezTo>
                    <a:pt x="901" y="1"/>
                    <a:pt x="1" y="767"/>
                    <a:pt x="285" y="1780"/>
                  </a:cubicBezTo>
                  <a:cubicBezTo>
                    <a:pt x="471" y="2427"/>
                    <a:pt x="941" y="2696"/>
                    <a:pt x="1435" y="2696"/>
                  </a:cubicBezTo>
                  <a:cubicBezTo>
                    <a:pt x="2267" y="2696"/>
                    <a:pt x="3168" y="1930"/>
                    <a:pt x="2884" y="916"/>
                  </a:cubicBezTo>
                  <a:cubicBezTo>
                    <a:pt x="2698" y="270"/>
                    <a:pt x="2228" y="1"/>
                    <a:pt x="17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9" name="Google Shape;1059;p48"/>
            <p:cNvSpPr/>
            <p:nvPr/>
          </p:nvSpPr>
          <p:spPr>
            <a:xfrm rot="-2700000">
              <a:off x="-179760" y="4531554"/>
              <a:ext cx="170135" cy="121234"/>
            </a:xfrm>
            <a:custGeom>
              <a:avLst/>
              <a:gdLst/>
              <a:ahLst/>
              <a:cxnLst/>
              <a:rect l="l" t="t" r="r" b="b"/>
              <a:pathLst>
                <a:path w="5504" h="3922" extrusionOk="0">
                  <a:moveTo>
                    <a:pt x="2829" y="1"/>
                  </a:moveTo>
                  <a:cubicBezTo>
                    <a:pt x="1217" y="1"/>
                    <a:pt x="1" y="2350"/>
                    <a:pt x="1788" y="3605"/>
                  </a:cubicBezTo>
                  <a:cubicBezTo>
                    <a:pt x="2120" y="3826"/>
                    <a:pt x="2460" y="3921"/>
                    <a:pt x="2787" y="3921"/>
                  </a:cubicBezTo>
                  <a:cubicBezTo>
                    <a:pt x="4295" y="3921"/>
                    <a:pt x="5504" y="1876"/>
                    <a:pt x="4186" y="598"/>
                  </a:cubicBezTo>
                  <a:cubicBezTo>
                    <a:pt x="3740" y="176"/>
                    <a:pt x="3269" y="1"/>
                    <a:pt x="2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0" name="Google Shape;1060;p48"/>
            <p:cNvSpPr/>
            <p:nvPr/>
          </p:nvSpPr>
          <p:spPr>
            <a:xfrm rot="-2700000">
              <a:off x="-184428" y="4717680"/>
              <a:ext cx="146643" cy="119379"/>
            </a:xfrm>
            <a:custGeom>
              <a:avLst/>
              <a:gdLst/>
              <a:ahLst/>
              <a:cxnLst/>
              <a:rect l="l" t="t" r="r" b="b"/>
              <a:pathLst>
                <a:path w="4744" h="3862" extrusionOk="0">
                  <a:moveTo>
                    <a:pt x="2276" y="0"/>
                  </a:moveTo>
                  <a:cubicBezTo>
                    <a:pt x="1117" y="0"/>
                    <a:pt x="0" y="1115"/>
                    <a:pt x="462" y="2601"/>
                  </a:cubicBezTo>
                  <a:cubicBezTo>
                    <a:pt x="772" y="3493"/>
                    <a:pt x="1442" y="3861"/>
                    <a:pt x="2128" y="3861"/>
                  </a:cubicBezTo>
                  <a:cubicBezTo>
                    <a:pt x="3407" y="3861"/>
                    <a:pt x="4744" y="2585"/>
                    <a:pt x="3923" y="1046"/>
                  </a:cubicBezTo>
                  <a:cubicBezTo>
                    <a:pt x="3514" y="312"/>
                    <a:pt x="2889" y="0"/>
                    <a:pt x="2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1" name="Google Shape;1061;p48"/>
            <p:cNvSpPr/>
            <p:nvPr/>
          </p:nvSpPr>
          <p:spPr>
            <a:xfrm rot="-2700000">
              <a:off x="-59004" y="4882244"/>
              <a:ext cx="193689" cy="155205"/>
            </a:xfrm>
            <a:custGeom>
              <a:avLst/>
              <a:gdLst/>
              <a:ahLst/>
              <a:cxnLst/>
              <a:rect l="l" t="t" r="r" b="b"/>
              <a:pathLst>
                <a:path w="6266" h="5021" extrusionOk="0">
                  <a:moveTo>
                    <a:pt x="3399" y="0"/>
                  </a:moveTo>
                  <a:cubicBezTo>
                    <a:pt x="1710" y="0"/>
                    <a:pt x="0" y="1699"/>
                    <a:pt x="1332" y="3705"/>
                  </a:cubicBezTo>
                  <a:cubicBezTo>
                    <a:pt x="1733" y="4634"/>
                    <a:pt x="2462" y="5020"/>
                    <a:pt x="3215" y="5020"/>
                  </a:cubicBezTo>
                  <a:cubicBezTo>
                    <a:pt x="4693" y="5020"/>
                    <a:pt x="6265" y="3533"/>
                    <a:pt x="5647" y="1748"/>
                  </a:cubicBezTo>
                  <a:cubicBezTo>
                    <a:pt x="5237" y="507"/>
                    <a:pt x="4321" y="0"/>
                    <a:pt x="3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2" name="Google Shape;1062;p48"/>
            <p:cNvSpPr/>
            <p:nvPr/>
          </p:nvSpPr>
          <p:spPr>
            <a:xfrm rot="-2700000">
              <a:off x="212036" y="5020697"/>
              <a:ext cx="211402" cy="148219"/>
            </a:xfrm>
            <a:custGeom>
              <a:avLst/>
              <a:gdLst/>
              <a:ahLst/>
              <a:cxnLst/>
              <a:rect l="l" t="t" r="r" b="b"/>
              <a:pathLst>
                <a:path w="6839" h="4795" extrusionOk="0">
                  <a:moveTo>
                    <a:pt x="3532" y="1"/>
                  </a:moveTo>
                  <a:cubicBezTo>
                    <a:pt x="3339" y="1"/>
                    <a:pt x="3137" y="28"/>
                    <a:pt x="2929" y="88"/>
                  </a:cubicBezTo>
                  <a:cubicBezTo>
                    <a:pt x="1" y="774"/>
                    <a:pt x="1090" y="4794"/>
                    <a:pt x="3401" y="4794"/>
                  </a:cubicBezTo>
                  <a:cubicBezTo>
                    <a:pt x="3767" y="4794"/>
                    <a:pt x="4164" y="4693"/>
                    <a:pt x="4580" y="4462"/>
                  </a:cubicBezTo>
                  <a:cubicBezTo>
                    <a:pt x="6839" y="3580"/>
                    <a:pt x="5729" y="1"/>
                    <a:pt x="35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3" name="Google Shape;1063;p48"/>
            <p:cNvSpPr/>
            <p:nvPr/>
          </p:nvSpPr>
          <p:spPr>
            <a:xfrm rot="-2700000">
              <a:off x="349839" y="4649448"/>
              <a:ext cx="211092" cy="150599"/>
            </a:xfrm>
            <a:custGeom>
              <a:avLst/>
              <a:gdLst/>
              <a:ahLst/>
              <a:cxnLst/>
              <a:rect l="l" t="t" r="r" b="b"/>
              <a:pathLst>
                <a:path w="6829" h="4872" extrusionOk="0">
                  <a:moveTo>
                    <a:pt x="3122" y="0"/>
                  </a:moveTo>
                  <a:cubicBezTo>
                    <a:pt x="489" y="0"/>
                    <a:pt x="0" y="4362"/>
                    <a:pt x="2596" y="4804"/>
                  </a:cubicBezTo>
                  <a:cubicBezTo>
                    <a:pt x="2780" y="4850"/>
                    <a:pt x="2961" y="4872"/>
                    <a:pt x="3138" y="4872"/>
                  </a:cubicBezTo>
                  <a:cubicBezTo>
                    <a:pt x="5309" y="4872"/>
                    <a:pt x="6829" y="1632"/>
                    <a:pt x="4788" y="495"/>
                  </a:cubicBezTo>
                  <a:cubicBezTo>
                    <a:pt x="4164" y="148"/>
                    <a:pt x="3607" y="0"/>
                    <a:pt x="3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4" name="Google Shape;1064;p48"/>
            <p:cNvSpPr/>
            <p:nvPr/>
          </p:nvSpPr>
          <p:spPr>
            <a:xfrm rot="-2700000">
              <a:off x="190391" y="4442970"/>
              <a:ext cx="158389" cy="111651"/>
            </a:xfrm>
            <a:custGeom>
              <a:avLst/>
              <a:gdLst/>
              <a:ahLst/>
              <a:cxnLst/>
              <a:rect l="l" t="t" r="r" b="b"/>
              <a:pathLst>
                <a:path w="5124" h="3612" extrusionOk="0">
                  <a:moveTo>
                    <a:pt x="2842" y="0"/>
                  </a:moveTo>
                  <a:cubicBezTo>
                    <a:pt x="1354" y="0"/>
                    <a:pt x="1" y="2063"/>
                    <a:pt x="1840" y="3343"/>
                  </a:cubicBezTo>
                  <a:cubicBezTo>
                    <a:pt x="2128" y="3530"/>
                    <a:pt x="2438" y="3612"/>
                    <a:pt x="2743" y="3612"/>
                  </a:cubicBezTo>
                  <a:cubicBezTo>
                    <a:pt x="3975" y="3612"/>
                    <a:pt x="5123" y="2269"/>
                    <a:pt x="4411" y="1017"/>
                  </a:cubicBezTo>
                  <a:cubicBezTo>
                    <a:pt x="3976" y="290"/>
                    <a:pt x="3400" y="0"/>
                    <a:pt x="28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5" name="Google Shape;1065;p48"/>
            <p:cNvSpPr/>
            <p:nvPr/>
          </p:nvSpPr>
          <p:spPr>
            <a:xfrm rot="-2700000">
              <a:off x="-7850" y="4225387"/>
              <a:ext cx="213936" cy="162562"/>
            </a:xfrm>
            <a:custGeom>
              <a:avLst/>
              <a:gdLst/>
              <a:ahLst/>
              <a:cxnLst/>
              <a:rect l="l" t="t" r="r" b="b"/>
              <a:pathLst>
                <a:path w="6921" h="5259" extrusionOk="0">
                  <a:moveTo>
                    <a:pt x="3122" y="1"/>
                  </a:moveTo>
                  <a:cubicBezTo>
                    <a:pt x="1265" y="1"/>
                    <a:pt x="0" y="2415"/>
                    <a:pt x="1188" y="4207"/>
                  </a:cubicBezTo>
                  <a:cubicBezTo>
                    <a:pt x="1767" y="4955"/>
                    <a:pt x="2430" y="5258"/>
                    <a:pt x="3064" y="5258"/>
                  </a:cubicBezTo>
                  <a:cubicBezTo>
                    <a:pt x="5145" y="5258"/>
                    <a:pt x="6920" y="1985"/>
                    <a:pt x="4417" y="385"/>
                  </a:cubicBezTo>
                  <a:cubicBezTo>
                    <a:pt x="3970" y="118"/>
                    <a:pt x="3532" y="1"/>
                    <a:pt x="3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6" name="Google Shape;1066;p48"/>
            <p:cNvSpPr/>
            <p:nvPr/>
          </p:nvSpPr>
          <p:spPr>
            <a:xfrm rot="-2700000">
              <a:off x="-120272" y="4365905"/>
              <a:ext cx="103181" cy="95206"/>
            </a:xfrm>
            <a:custGeom>
              <a:avLst/>
              <a:gdLst/>
              <a:ahLst/>
              <a:cxnLst/>
              <a:rect l="l" t="t" r="r" b="b"/>
              <a:pathLst>
                <a:path w="3338" h="3080" extrusionOk="0">
                  <a:moveTo>
                    <a:pt x="1765" y="1"/>
                  </a:moveTo>
                  <a:cubicBezTo>
                    <a:pt x="927" y="1"/>
                    <a:pt x="1" y="659"/>
                    <a:pt x="212" y="1744"/>
                  </a:cubicBezTo>
                  <a:cubicBezTo>
                    <a:pt x="278" y="2648"/>
                    <a:pt x="1015" y="3079"/>
                    <a:pt x="1724" y="3079"/>
                  </a:cubicBezTo>
                  <a:cubicBezTo>
                    <a:pt x="2550" y="3079"/>
                    <a:pt x="3338" y="2495"/>
                    <a:pt x="2982" y="1395"/>
                  </a:cubicBezTo>
                  <a:cubicBezTo>
                    <a:pt x="3056" y="425"/>
                    <a:pt x="2438" y="1"/>
                    <a:pt x="17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7" name="Google Shape;1067;p48"/>
            <p:cNvSpPr/>
            <p:nvPr/>
          </p:nvSpPr>
          <p:spPr>
            <a:xfrm rot="-2700000">
              <a:off x="464202" y="4844524"/>
              <a:ext cx="245682" cy="164571"/>
            </a:xfrm>
            <a:custGeom>
              <a:avLst/>
              <a:gdLst/>
              <a:ahLst/>
              <a:cxnLst/>
              <a:rect l="l" t="t" r="r" b="b"/>
              <a:pathLst>
                <a:path w="7948" h="5324" extrusionOk="0">
                  <a:moveTo>
                    <a:pt x="3895" y="1"/>
                  </a:moveTo>
                  <a:cubicBezTo>
                    <a:pt x="1721" y="1"/>
                    <a:pt x="1" y="2687"/>
                    <a:pt x="1808" y="4534"/>
                  </a:cubicBezTo>
                  <a:cubicBezTo>
                    <a:pt x="2432" y="5092"/>
                    <a:pt x="3078" y="5323"/>
                    <a:pt x="3681" y="5323"/>
                  </a:cubicBezTo>
                  <a:cubicBezTo>
                    <a:pt x="6168" y="5323"/>
                    <a:pt x="7948" y="1395"/>
                    <a:pt x="4655" y="112"/>
                  </a:cubicBezTo>
                  <a:cubicBezTo>
                    <a:pt x="4399" y="36"/>
                    <a:pt x="4144" y="1"/>
                    <a:pt x="3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8" name="Google Shape;1068;p48"/>
            <p:cNvSpPr/>
            <p:nvPr/>
          </p:nvSpPr>
          <p:spPr>
            <a:xfrm rot="-2700000">
              <a:off x="589424" y="4680568"/>
              <a:ext cx="126581" cy="106458"/>
            </a:xfrm>
            <a:custGeom>
              <a:avLst/>
              <a:gdLst/>
              <a:ahLst/>
              <a:cxnLst/>
              <a:rect l="l" t="t" r="r" b="b"/>
              <a:pathLst>
                <a:path w="4095" h="3444" extrusionOk="0">
                  <a:moveTo>
                    <a:pt x="2089" y="1"/>
                  </a:moveTo>
                  <a:cubicBezTo>
                    <a:pt x="1055" y="1"/>
                    <a:pt x="1" y="839"/>
                    <a:pt x="328" y="2169"/>
                  </a:cubicBezTo>
                  <a:cubicBezTo>
                    <a:pt x="534" y="3056"/>
                    <a:pt x="1234" y="3443"/>
                    <a:pt x="1953" y="3443"/>
                  </a:cubicBezTo>
                  <a:cubicBezTo>
                    <a:pt x="3004" y="3443"/>
                    <a:pt x="4095" y="2617"/>
                    <a:pt x="3742" y="1320"/>
                  </a:cubicBezTo>
                  <a:cubicBezTo>
                    <a:pt x="3510" y="402"/>
                    <a:pt x="2805" y="1"/>
                    <a:pt x="20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9" name="Google Shape;1069;p48"/>
            <p:cNvSpPr/>
            <p:nvPr/>
          </p:nvSpPr>
          <p:spPr>
            <a:xfrm rot="-2700000">
              <a:off x="406230" y="4449653"/>
              <a:ext cx="173412" cy="124974"/>
            </a:xfrm>
            <a:custGeom>
              <a:avLst/>
              <a:gdLst/>
              <a:ahLst/>
              <a:cxnLst/>
              <a:rect l="l" t="t" r="r" b="b"/>
              <a:pathLst>
                <a:path w="5610" h="4043" extrusionOk="0">
                  <a:moveTo>
                    <a:pt x="3377" y="1"/>
                  </a:moveTo>
                  <a:cubicBezTo>
                    <a:pt x="1630" y="1"/>
                    <a:pt x="1" y="2676"/>
                    <a:pt x="2696" y="3964"/>
                  </a:cubicBezTo>
                  <a:cubicBezTo>
                    <a:pt x="2877" y="4018"/>
                    <a:pt x="3060" y="4043"/>
                    <a:pt x="3241" y="4043"/>
                  </a:cubicBezTo>
                  <a:cubicBezTo>
                    <a:pt x="4479" y="4043"/>
                    <a:pt x="5610" y="2858"/>
                    <a:pt x="5270" y="1564"/>
                  </a:cubicBezTo>
                  <a:cubicBezTo>
                    <a:pt x="4802" y="434"/>
                    <a:pt x="4080" y="1"/>
                    <a:pt x="33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0" name="Google Shape;1070;p48"/>
            <p:cNvSpPr/>
            <p:nvPr/>
          </p:nvSpPr>
          <p:spPr>
            <a:xfrm rot="-2700000">
              <a:off x="288173" y="4229388"/>
              <a:ext cx="181356" cy="125098"/>
            </a:xfrm>
            <a:custGeom>
              <a:avLst/>
              <a:gdLst/>
              <a:ahLst/>
              <a:cxnLst/>
              <a:rect l="l" t="t" r="r" b="b"/>
              <a:pathLst>
                <a:path w="5867" h="4047" extrusionOk="0">
                  <a:moveTo>
                    <a:pt x="3020" y="1"/>
                  </a:moveTo>
                  <a:cubicBezTo>
                    <a:pt x="1308" y="1"/>
                    <a:pt x="0" y="2340"/>
                    <a:pt x="1881" y="3685"/>
                  </a:cubicBezTo>
                  <a:cubicBezTo>
                    <a:pt x="2238" y="3937"/>
                    <a:pt x="2608" y="4047"/>
                    <a:pt x="2965" y="4047"/>
                  </a:cubicBezTo>
                  <a:cubicBezTo>
                    <a:pt x="4556" y="4047"/>
                    <a:pt x="5867" y="1870"/>
                    <a:pt x="4411" y="553"/>
                  </a:cubicBezTo>
                  <a:cubicBezTo>
                    <a:pt x="3953" y="164"/>
                    <a:pt x="3472" y="1"/>
                    <a:pt x="30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1" name="Google Shape;1071;p48"/>
            <p:cNvSpPr/>
            <p:nvPr/>
          </p:nvSpPr>
          <p:spPr>
            <a:xfrm rot="-2700000">
              <a:off x="481740" y="5041800"/>
              <a:ext cx="167940" cy="117246"/>
            </a:xfrm>
            <a:custGeom>
              <a:avLst/>
              <a:gdLst/>
              <a:ahLst/>
              <a:cxnLst/>
              <a:rect l="l" t="t" r="r" b="b"/>
              <a:pathLst>
                <a:path w="5433" h="3793" extrusionOk="0">
                  <a:moveTo>
                    <a:pt x="2418" y="0"/>
                  </a:moveTo>
                  <a:cubicBezTo>
                    <a:pt x="772" y="0"/>
                    <a:pt x="0" y="2429"/>
                    <a:pt x="1621" y="3463"/>
                  </a:cubicBezTo>
                  <a:cubicBezTo>
                    <a:pt x="1978" y="3694"/>
                    <a:pt x="2326" y="3793"/>
                    <a:pt x="2650" y="3793"/>
                  </a:cubicBezTo>
                  <a:cubicBezTo>
                    <a:pt x="4394" y="3793"/>
                    <a:pt x="5432" y="920"/>
                    <a:pt x="3249" y="193"/>
                  </a:cubicBezTo>
                  <a:cubicBezTo>
                    <a:pt x="2955" y="60"/>
                    <a:pt x="2676" y="0"/>
                    <a:pt x="24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5" name="Google Shape;875;p36">
            <a:extLst>
              <a:ext uri="{FF2B5EF4-FFF2-40B4-BE49-F238E27FC236}">
                <a16:creationId xmlns:a16="http://schemas.microsoft.com/office/drawing/2014/main" id="{0B529653-882A-41AE-A9E4-C0AAEAC6D4C2}"/>
              </a:ext>
            </a:extLst>
          </p:cNvPr>
          <p:cNvSpPr txBox="1">
            <a:spLocks/>
          </p:cNvSpPr>
          <p:nvPr/>
        </p:nvSpPr>
        <p:spPr>
          <a:xfrm>
            <a:off x="1834912" y="1775807"/>
            <a:ext cx="8522177" cy="3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96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ma SemiBold"/>
              <a:buNone/>
              <a:defRPr sz="3500" b="0" i="0" u="none" strike="noStrike" cap="none">
                <a:solidFill>
                  <a:schemeClr val="dk1"/>
                </a:solidFill>
                <a:latin typeface="Arima SemiBold"/>
                <a:ea typeface="Arima SemiBold"/>
                <a:cs typeface="Arima SemiBold"/>
                <a:sym typeface="Arima SemiBold"/>
              </a:defRPr>
            </a:lvl9pPr>
          </a:lstStyle>
          <a:p>
            <a:r>
              <a:rPr lang="en-US" sz="10666" b="1" dirty="0">
                <a:solidFill>
                  <a:srgbClr val="7030A0"/>
                </a:solidFill>
                <a:latin typeface="Arima"/>
                <a:ea typeface="Arima"/>
                <a:cs typeface="Arima"/>
                <a:sym typeface="Arima"/>
              </a:rPr>
              <a:t>3</a:t>
            </a:r>
          </a:p>
          <a:p>
            <a:r>
              <a:rPr lang="en-US" sz="10666" b="1" dirty="0">
                <a:solidFill>
                  <a:srgbClr val="7030A0"/>
                </a:solidFill>
                <a:latin typeface="Arima"/>
                <a:ea typeface="Arima"/>
                <a:cs typeface="Arima"/>
                <a:sym typeface="Arima"/>
              </a:rPr>
              <a:t>Review game</a:t>
            </a:r>
            <a:endParaRPr lang="en-US" sz="8800" b="1" dirty="0">
              <a:solidFill>
                <a:srgbClr val="7030A0"/>
              </a:solidFill>
              <a:latin typeface="Arima"/>
              <a:ea typeface="Arima"/>
              <a:cs typeface="Arima"/>
              <a:sym typeface="Ari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hanh Yen Tran 0967 255 149 /081 811 4340 zalo / FB https://www.facebook.com/thanhyentrananhngutaymy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019" y="2277968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1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646" y="2782771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Thanh Yen Tran 0967 255 149 /081 811 4340 zalo / FB https://www.facebook.com/thanhyentrananhngutaymy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620920" y="874018"/>
            <a:ext cx="8274571" cy="106802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I ………….. TV last night.</a:t>
            </a:r>
          </a:p>
        </p:txBody>
      </p:sp>
      <p:pic>
        <p:nvPicPr>
          <p:cNvPr id="28" name="3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734" y="2565336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216271" y="5904600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DA53DE-2D11-9275-0EA8-8B28DA778784}"/>
              </a:ext>
            </a:extLst>
          </p:cNvPr>
          <p:cNvSpPr txBox="1"/>
          <p:nvPr/>
        </p:nvSpPr>
        <p:spPr>
          <a:xfrm>
            <a:off x="1360133" y="3323406"/>
            <a:ext cx="2282177" cy="132343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40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</a:p>
          <a:p>
            <a:pPr algn="ctr" defTabSz="914377"/>
            <a:r>
              <a:rPr lang="en-US" sz="40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F9B9C3-475E-43F3-D469-CCE7F70712DC}"/>
              </a:ext>
            </a:extLst>
          </p:cNvPr>
          <p:cNvSpPr txBox="1"/>
          <p:nvPr/>
        </p:nvSpPr>
        <p:spPr>
          <a:xfrm>
            <a:off x="9089733" y="3139441"/>
            <a:ext cx="2636915" cy="132343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40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40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92FE7-F7A8-CB38-6644-E782B52B7D8B}"/>
              </a:ext>
            </a:extLst>
          </p:cNvPr>
          <p:cNvSpPr txBox="1"/>
          <p:nvPr/>
        </p:nvSpPr>
        <p:spPr>
          <a:xfrm>
            <a:off x="5037413" y="2942385"/>
            <a:ext cx="3134367" cy="132343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40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didn’t watch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FDF7C4-9EFA-3288-F576-67E9C6716258}"/>
              </a:ext>
            </a:extLst>
          </p:cNvPr>
          <p:cNvSpPr txBox="1"/>
          <p:nvPr/>
        </p:nvSpPr>
        <p:spPr>
          <a:xfrm>
            <a:off x="3874978" y="6048025"/>
            <a:ext cx="4442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en-US" sz="1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the “hot air balloon” to check the answer.</a:t>
            </a:r>
          </a:p>
          <a:p>
            <a:pPr algn="ctr" defTabSz="914377"/>
            <a:r>
              <a:rPr lang="en-US" sz="1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Ask the whole class to say aloud 3 words.</a:t>
            </a:r>
          </a:p>
        </p:txBody>
      </p:sp>
      <p:grpSp>
        <p:nvGrpSpPr>
          <p:cNvPr id="9" name="Thanh Yen Tran 0967 255 149 /081 811 4340 zalo / FB https://www.facebook.com/thanhyentrananhngutaymy">
            <a:extLst>
              <a:ext uri="{FF2B5EF4-FFF2-40B4-BE49-F238E27FC236}">
                <a16:creationId xmlns:a16="http://schemas.microsoft.com/office/drawing/2014/main" id="{83C4CD34-EFB8-46E7-A3C4-945D39327557}"/>
              </a:ext>
            </a:extLst>
          </p:cNvPr>
          <p:cNvGrpSpPr/>
          <p:nvPr/>
        </p:nvGrpSpPr>
        <p:grpSpPr>
          <a:xfrm>
            <a:off x="8581705" y="168660"/>
            <a:ext cx="3445049" cy="2970781"/>
            <a:chOff x="12259773" y="42692"/>
            <a:chExt cx="3955374" cy="361712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AC0430-F79E-4A3E-B37B-0B4BB9D80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9773" y="192276"/>
              <a:ext cx="3955374" cy="3467545"/>
            </a:xfrm>
            <a:prstGeom prst="rect">
              <a:avLst/>
            </a:prstGeom>
          </p:spPr>
        </p:pic>
        <p:pic>
          <p:nvPicPr>
            <p:cNvPr id="20" name="Picture 4" descr="Check Mark And Cross Icons Vector Stock Illustration - Download Image Now -  Irritation, Check Mark, Icon Symbol - iStock">
              <a:extLst>
                <a:ext uri="{FF2B5EF4-FFF2-40B4-BE49-F238E27FC236}">
                  <a16:creationId xmlns:a16="http://schemas.microsoft.com/office/drawing/2014/main" id="{6106DC85-EF44-4CB1-8D2B-7048768207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73" r="788"/>
            <a:stretch/>
          </p:blipFill>
          <p:spPr bwMode="auto">
            <a:xfrm>
              <a:off x="13837364" y="42692"/>
              <a:ext cx="1240336" cy="1718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7259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xanh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698" y="2236101"/>
            <a:ext cx="2340092" cy="314585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53" y="2340552"/>
            <a:ext cx="2397727" cy="322333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Thanh Yen Tran 0967 255 149 /081 811 4340 zalo / FB https://www.facebook.com/thanhyentrananhngutaymy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-56552" y="240394"/>
            <a:ext cx="7226341" cy="175068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Did they go to 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the swimming pool?</a:t>
            </a:r>
          </a:p>
        </p:txBody>
      </p:sp>
      <p:pic>
        <p:nvPicPr>
          <p:cNvPr id="28" name="cam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772" y="2511216"/>
            <a:ext cx="2270776" cy="3052672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486859" y="5939164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A011B4-73B1-0E9E-7DAA-E3F975B161D3}"/>
              </a:ext>
            </a:extLst>
          </p:cNvPr>
          <p:cNvSpPr txBox="1"/>
          <p:nvPr/>
        </p:nvSpPr>
        <p:spPr>
          <a:xfrm>
            <a:off x="758394" y="3052494"/>
            <a:ext cx="3282207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Yes, they do.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026CE1-94E3-6EBA-3F65-50066C0BA069}"/>
              </a:ext>
            </a:extLst>
          </p:cNvPr>
          <p:cNvSpPr txBox="1"/>
          <p:nvPr/>
        </p:nvSpPr>
        <p:spPr>
          <a:xfrm>
            <a:off x="4397945" y="2853810"/>
            <a:ext cx="3408556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No, they didn’t.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A43A99-1E38-6F2F-F5CB-C06F2A892BC4}"/>
              </a:ext>
            </a:extLst>
          </p:cNvPr>
          <p:cNvSpPr txBox="1"/>
          <p:nvPr/>
        </p:nvSpPr>
        <p:spPr>
          <a:xfrm>
            <a:off x="8128000" y="3328250"/>
            <a:ext cx="3149600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Yes, they did.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7E618B-EDB3-8A86-B625-FEFB2015BA24}"/>
              </a:ext>
            </a:extLst>
          </p:cNvPr>
          <p:cNvSpPr txBox="1"/>
          <p:nvPr/>
        </p:nvSpPr>
        <p:spPr>
          <a:xfrm>
            <a:off x="3941281" y="6204559"/>
            <a:ext cx="4442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en-US" sz="1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the “hot air balloon” to check the answer.</a:t>
            </a:r>
          </a:p>
          <a:p>
            <a:pPr algn="ctr" defTabSz="914377"/>
            <a:r>
              <a:rPr lang="en-US" sz="1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Ask the whole class to say aloud 3 words.</a:t>
            </a:r>
          </a:p>
        </p:txBody>
      </p:sp>
      <p:pic>
        <p:nvPicPr>
          <p:cNvPr id="1032" name="Picture 8" descr="Happy children in swimming pool 7109038 Vector Art at Vecteezy">
            <a:extLst>
              <a:ext uri="{FF2B5EF4-FFF2-40B4-BE49-F238E27FC236}">
                <a16:creationId xmlns:a16="http://schemas.microsoft.com/office/drawing/2014/main" id="{7F5E9B37-8795-A41D-D57A-D2EBBBE78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523" y="307475"/>
            <a:ext cx="4516468" cy="203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heck Mark And Cross Icons Vector Stock Illustration - Download Image Now -  Irritation, Check Mark, Icon Symbol - iStock">
            <a:extLst>
              <a:ext uri="{FF2B5EF4-FFF2-40B4-BE49-F238E27FC236}">
                <a16:creationId xmlns:a16="http://schemas.microsoft.com/office/drawing/2014/main" id="{E8A98528-4ADB-AB5A-402A-B6F8B3B36A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960"/>
          <a:stretch/>
        </p:blipFill>
        <p:spPr bwMode="auto">
          <a:xfrm>
            <a:off x="10881325" y="1395137"/>
            <a:ext cx="1053756" cy="145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6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128" y="2594015"/>
            <a:ext cx="2020643" cy="2716411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782" y="2087685"/>
            <a:ext cx="2187057" cy="294012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30" name="dương" descr="A blue and yellow hot air balloon&#10;&#10;Description automatically generated with medium confidence">
            <a:extLst>
              <a:ext uri="{FF2B5EF4-FFF2-40B4-BE49-F238E27FC236}">
                <a16:creationId xmlns:a16="http://schemas.microsoft.com/office/drawing/2014/main" id="{A8D23972-5BCB-2721-4AA8-7704239C94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84" y="2070795"/>
            <a:ext cx="2220779" cy="2716411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1" y="659944"/>
            <a:ext cx="9042400" cy="46198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They ……………… yesterday.</a:t>
            </a:r>
          </a:p>
        </p:txBody>
      </p:sp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329893" y="5770712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7786A7-34D3-15C6-905C-EC768F70F0F4}"/>
              </a:ext>
            </a:extLst>
          </p:cNvPr>
          <p:cNvSpPr txBox="1"/>
          <p:nvPr/>
        </p:nvSpPr>
        <p:spPr>
          <a:xfrm>
            <a:off x="4870710" y="2405801"/>
            <a:ext cx="2674177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 play tennis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DDACD-4B50-4FDB-2519-14F5312F5652}"/>
              </a:ext>
            </a:extLst>
          </p:cNvPr>
          <p:cNvSpPr txBox="1"/>
          <p:nvPr/>
        </p:nvSpPr>
        <p:spPr>
          <a:xfrm>
            <a:off x="8483600" y="3206020"/>
            <a:ext cx="2674179" cy="107721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200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 tennis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764EC-CCBD-2A55-4231-5A3EBC681D92}"/>
              </a:ext>
            </a:extLst>
          </p:cNvPr>
          <p:cNvSpPr txBox="1"/>
          <p:nvPr/>
        </p:nvSpPr>
        <p:spPr>
          <a:xfrm>
            <a:off x="905448" y="2594015"/>
            <a:ext cx="2715880" cy="107721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played tennis </a:t>
            </a:r>
          </a:p>
        </p:txBody>
      </p:sp>
      <p:pic>
        <p:nvPicPr>
          <p:cNvPr id="1026" name="Picture 2" descr="Вектор иллюстрация детей, играющих в теннис, иллюстрации Включая: играть и  ракетка - Envato Elements">
            <a:extLst>
              <a:ext uri="{FF2B5EF4-FFF2-40B4-BE49-F238E27FC236}">
                <a16:creationId xmlns:a16="http://schemas.microsoft.com/office/drawing/2014/main" id="{4376D175-7524-0725-9687-4B1C3039A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02" y="346883"/>
            <a:ext cx="2680268" cy="17868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4" descr="Check Mark And Cross Icons Vector Stock Illustration - Download Image Now -  Irritation, Check Mark, Icon Symbol - iStock">
            <a:extLst>
              <a:ext uri="{FF2B5EF4-FFF2-40B4-BE49-F238E27FC236}">
                <a16:creationId xmlns:a16="http://schemas.microsoft.com/office/drawing/2014/main" id="{9FEB05C9-C3A2-4E07-88B2-184D25011D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960"/>
          <a:stretch/>
        </p:blipFill>
        <p:spPr bwMode="auto">
          <a:xfrm>
            <a:off x="10919828" y="1138096"/>
            <a:ext cx="1141233" cy="163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58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82" y="1955800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25" y="1597611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355600" y="157039"/>
            <a:ext cx="12069571" cy="148226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My grandfather ______ (phone) me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 last morning .</a:t>
            </a:r>
          </a:p>
        </p:txBody>
      </p:sp>
      <p:pic>
        <p:nvPicPr>
          <p:cNvPr id="28" name="cam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765" y="1584135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216271" y="5904600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DA53DE-2D11-9275-0EA8-8B28DA778784}"/>
              </a:ext>
            </a:extLst>
          </p:cNvPr>
          <p:cNvSpPr txBox="1"/>
          <p:nvPr/>
        </p:nvSpPr>
        <p:spPr>
          <a:xfrm>
            <a:off x="1156648" y="2259450"/>
            <a:ext cx="2160961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微软雅黑"/>
              </a:rPr>
              <a:t>A.</a:t>
            </a:r>
          </a:p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微软雅黑"/>
              </a:rPr>
              <a:t>phone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F9B9C3-475E-43F3-D469-CCE7F70712DC}"/>
              </a:ext>
            </a:extLst>
          </p:cNvPr>
          <p:cNvSpPr txBox="1"/>
          <p:nvPr/>
        </p:nvSpPr>
        <p:spPr>
          <a:xfrm>
            <a:off x="8315329" y="2428821"/>
            <a:ext cx="2802587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微软雅黑"/>
              </a:rPr>
              <a:t>C.</a:t>
            </a:r>
          </a:p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微软雅黑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92FE7-F7A8-CB38-6644-E782B52B7D8B}"/>
              </a:ext>
            </a:extLst>
          </p:cNvPr>
          <p:cNvSpPr txBox="1"/>
          <p:nvPr/>
        </p:nvSpPr>
        <p:spPr>
          <a:xfrm>
            <a:off x="4879345" y="2588576"/>
            <a:ext cx="2461983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2E75B6"/>
                </a:solidFill>
                <a:latin typeface="微软雅黑"/>
              </a:rPr>
              <a:t>B.</a:t>
            </a:r>
          </a:p>
          <a:p>
            <a:pPr algn="ctr" defTabSz="914377"/>
            <a:r>
              <a:rPr lang="en-US" sz="3600" dirty="0">
                <a:solidFill>
                  <a:srgbClr val="2E75B6"/>
                </a:solidFill>
                <a:latin typeface="微软雅黑"/>
              </a:rPr>
              <a:t>phoned</a:t>
            </a:r>
          </a:p>
        </p:txBody>
      </p:sp>
    </p:spTree>
    <p:extLst>
      <p:ext uri="{BB962C8B-B14F-4D97-AF65-F5344CB8AC3E}">
        <p14:creationId xmlns:p14="http://schemas.microsoft.com/office/powerpoint/2010/main" val="151765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xanh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907" y="1507056"/>
            <a:ext cx="2132405" cy="286665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94" y="2535054"/>
            <a:ext cx="2132405" cy="286665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367394" y="659229"/>
            <a:ext cx="9337039" cy="54864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Did they have a great party?</a:t>
            </a:r>
          </a:p>
        </p:txBody>
      </p:sp>
      <p:pic>
        <p:nvPicPr>
          <p:cNvPr id="28" name="cam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867" y="2541366"/>
            <a:ext cx="2132405" cy="286665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486859" y="5939164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A011B4-73B1-0E9E-7DAA-E3F975B161D3}"/>
              </a:ext>
            </a:extLst>
          </p:cNvPr>
          <p:cNvSpPr txBox="1"/>
          <p:nvPr/>
        </p:nvSpPr>
        <p:spPr>
          <a:xfrm>
            <a:off x="367394" y="3420058"/>
            <a:ext cx="3457220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No, they didn’t.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026CE1-94E3-6EBA-3F65-50066C0BA069}"/>
              </a:ext>
            </a:extLst>
          </p:cNvPr>
          <p:cNvSpPr txBox="1"/>
          <p:nvPr/>
        </p:nvSpPr>
        <p:spPr>
          <a:xfrm>
            <a:off x="3958946" y="2493247"/>
            <a:ext cx="3215301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Yes, they do.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A43A99-1E38-6F2F-F5CB-C06F2A892BC4}"/>
              </a:ext>
            </a:extLst>
          </p:cNvPr>
          <p:cNvSpPr txBox="1"/>
          <p:nvPr/>
        </p:nvSpPr>
        <p:spPr>
          <a:xfrm>
            <a:off x="7619006" y="3822063"/>
            <a:ext cx="3215301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Yes, they did. </a:t>
            </a:r>
          </a:p>
        </p:txBody>
      </p:sp>
      <p:pic>
        <p:nvPicPr>
          <p:cNvPr id="2" name="Picture 2" descr="Premium Vector | Kids eating cake having birthday party">
            <a:extLst>
              <a:ext uri="{FF2B5EF4-FFF2-40B4-BE49-F238E27FC236}">
                <a16:creationId xmlns:a16="http://schemas.microsoft.com/office/drawing/2014/main" id="{2B7E5035-31B2-DD3E-3B5A-9A1A72905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01" y="91437"/>
            <a:ext cx="2204044" cy="20456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Check Mark And Cross Icons Vector Stock Illustration - Download Image Now -  Irritation, Check Mark, Icon Symbol - iStock">
            <a:extLst>
              <a:ext uri="{FF2B5EF4-FFF2-40B4-BE49-F238E27FC236}">
                <a16:creationId xmlns:a16="http://schemas.microsoft.com/office/drawing/2014/main" id="{3D3D5894-3016-D6AB-C67E-1659A8A506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960"/>
          <a:stretch/>
        </p:blipFill>
        <p:spPr bwMode="auto">
          <a:xfrm>
            <a:off x="10881325" y="1395137"/>
            <a:ext cx="1053756" cy="145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10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xanh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183" y="1646728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0" y="1844043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1036245" y="417918"/>
            <a:ext cx="10801057" cy="122967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We …………… (visit) two days ago. 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altLang="en-US" sz="4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Amasis MT Pro Black" panose="02040A04050005020304" pitchFamily="18" charset="0"/>
              <a:cs typeface="Arial" panose="020B0604020202020204" pitchFamily="34" charset="0"/>
            </a:endParaRPr>
          </a:p>
        </p:txBody>
      </p:sp>
      <p:pic>
        <p:nvPicPr>
          <p:cNvPr id="28" name="cam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435" y="1412266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317684" y="5839000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5A119D-9FFE-0308-A26B-231F4E8E7E5F}"/>
              </a:ext>
            </a:extLst>
          </p:cNvPr>
          <p:cNvSpPr txBox="1"/>
          <p:nvPr/>
        </p:nvSpPr>
        <p:spPr>
          <a:xfrm>
            <a:off x="4716183" y="2204286"/>
            <a:ext cx="2753307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visiting our grandma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910A6E-10B9-2EF4-9C6A-5D740CBF1569}"/>
              </a:ext>
            </a:extLst>
          </p:cNvPr>
          <p:cNvSpPr txBox="1"/>
          <p:nvPr/>
        </p:nvSpPr>
        <p:spPr>
          <a:xfrm>
            <a:off x="8602387" y="2016047"/>
            <a:ext cx="230501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visits our grandma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506666-1F2B-5823-1718-04CA6E0D678B}"/>
              </a:ext>
            </a:extLst>
          </p:cNvPr>
          <p:cNvSpPr txBox="1"/>
          <p:nvPr/>
        </p:nvSpPr>
        <p:spPr>
          <a:xfrm>
            <a:off x="521170" y="2308923"/>
            <a:ext cx="291291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200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 visit our grandma </a:t>
            </a:r>
          </a:p>
        </p:txBody>
      </p:sp>
    </p:spTree>
    <p:extLst>
      <p:ext uri="{BB962C8B-B14F-4D97-AF65-F5344CB8AC3E}">
        <p14:creationId xmlns:p14="http://schemas.microsoft.com/office/powerpoint/2010/main" val="255687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58" y="2730817"/>
            <a:ext cx="2161549" cy="290583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30" name="dương" descr="A blue and yellow hot air balloon&#10;&#10;Description automatically generated with medium confidence">
            <a:extLst>
              <a:ext uri="{FF2B5EF4-FFF2-40B4-BE49-F238E27FC236}">
                <a16:creationId xmlns:a16="http://schemas.microsoft.com/office/drawing/2014/main" id="{A8D23972-5BCB-2721-4AA8-7704239C94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15" y="1792921"/>
            <a:ext cx="2375643" cy="290583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-598287" y="779070"/>
            <a:ext cx="9601200" cy="116635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She _____soccer last Sunday.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She____ badminton. 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altLang="en-US" sz="4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Amasis MT Pro Black" panose="02040A04050005020304" pitchFamily="18" charset="0"/>
              <a:cs typeface="Arial" panose="020B0604020202020204" pitchFamily="34" charset="0"/>
            </a:endParaRPr>
          </a:p>
        </p:txBody>
      </p:sp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329893" y="5770712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7786A7-34D3-15C6-905C-EC768F70F0F4}"/>
              </a:ext>
            </a:extLst>
          </p:cNvPr>
          <p:cNvSpPr txBox="1"/>
          <p:nvPr/>
        </p:nvSpPr>
        <p:spPr>
          <a:xfrm>
            <a:off x="4429218" y="3166743"/>
            <a:ext cx="2465429" cy="181569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 play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played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764EC-CCBD-2A55-4231-5A3EBC681D92}"/>
              </a:ext>
            </a:extLst>
          </p:cNvPr>
          <p:cNvSpPr txBox="1"/>
          <p:nvPr/>
        </p:nvSpPr>
        <p:spPr>
          <a:xfrm>
            <a:off x="493138" y="2322507"/>
            <a:ext cx="3168204" cy="181569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doesn’t play - plays</a:t>
            </a:r>
          </a:p>
        </p:txBody>
      </p:sp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67" y="2209611"/>
            <a:ext cx="2161549" cy="290583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8DDACD-4B50-4FDB-2519-14F5312F5652}"/>
              </a:ext>
            </a:extLst>
          </p:cNvPr>
          <p:cNvSpPr txBox="1"/>
          <p:nvPr/>
        </p:nvSpPr>
        <p:spPr>
          <a:xfrm>
            <a:off x="7503298" y="2563413"/>
            <a:ext cx="2735916" cy="181569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played - didn’t play</a:t>
            </a:r>
          </a:p>
        </p:txBody>
      </p:sp>
      <p:pic>
        <p:nvPicPr>
          <p:cNvPr id="1026" name="Picture 2" descr="Soccer girl clipart Vectors &amp; Illustrations for Free Download | Freepik">
            <a:extLst>
              <a:ext uri="{FF2B5EF4-FFF2-40B4-BE49-F238E27FC236}">
                <a16:creationId xmlns:a16="http://schemas.microsoft.com/office/drawing/2014/main" id="{EC81693B-55A1-1935-AAC7-6D45FCF6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450" y="37255"/>
            <a:ext cx="1911124" cy="190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emium Vector | Happy little girl playing badminton">
            <a:extLst>
              <a:ext uri="{FF2B5EF4-FFF2-40B4-BE49-F238E27FC236}">
                <a16:creationId xmlns:a16="http://schemas.microsoft.com/office/drawing/2014/main" id="{16D08186-7C20-2B6B-D032-706081AAD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573" y="25589"/>
            <a:ext cx="1693640" cy="190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14,700+ Tick Cross Stock Illustrations, Royalty-Free Vector Graphics &amp; Clip  Art - iStock | Tick cross icon, Hand drawn tick cross, Tick cross vector">
            <a:extLst>
              <a:ext uri="{FF2B5EF4-FFF2-40B4-BE49-F238E27FC236}">
                <a16:creationId xmlns:a16="http://schemas.microsoft.com/office/drawing/2014/main" id="{CA70A903-7CFC-1F45-F7EF-1077FC48C1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9287115" y="845339"/>
            <a:ext cx="1052237" cy="140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Check Mark And Cross Icons Vector Stock Illustration - Download Image Now -  Irritation, Check Mark, Icon Symbol - iStock">
            <a:extLst>
              <a:ext uri="{FF2B5EF4-FFF2-40B4-BE49-F238E27FC236}">
                <a16:creationId xmlns:a16="http://schemas.microsoft.com/office/drawing/2014/main" id="{E1627368-629E-E0BA-D893-F1D16A3F1B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960"/>
          <a:stretch/>
        </p:blipFill>
        <p:spPr bwMode="auto">
          <a:xfrm>
            <a:off x="10983129" y="845339"/>
            <a:ext cx="1053756" cy="145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9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5" grpId="0" animBg="1"/>
      <p:bldP spid="4" grpId="0" animBg="1"/>
      <p:bldP spid="4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174" y="1773378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35" y="2108200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1269943" y="171905"/>
            <a:ext cx="9837424" cy="147018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He …………(not play) football  last Sunday.</a:t>
            </a:r>
          </a:p>
        </p:txBody>
      </p:sp>
      <p:pic>
        <p:nvPicPr>
          <p:cNvPr id="28" name="cam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059" y="1927336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936613" y="5853771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690E10-4183-3AD2-AF5C-7E85D1E94E49}"/>
              </a:ext>
            </a:extLst>
          </p:cNvPr>
          <p:cNvSpPr txBox="1"/>
          <p:nvPr/>
        </p:nvSpPr>
        <p:spPr>
          <a:xfrm>
            <a:off x="1201502" y="2628780"/>
            <a:ext cx="2636916" cy="107721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doesn’t play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3AA176-5D4A-F7A2-5023-79344EE211A6}"/>
              </a:ext>
            </a:extLst>
          </p:cNvPr>
          <p:cNvSpPr txBox="1"/>
          <p:nvPr/>
        </p:nvSpPr>
        <p:spPr>
          <a:xfrm>
            <a:off x="9344028" y="2628779"/>
            <a:ext cx="2022976" cy="107721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play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F9F7EE-A7DF-C760-0DFE-0A09B641F869}"/>
              </a:ext>
            </a:extLst>
          </p:cNvPr>
          <p:cNvSpPr txBox="1"/>
          <p:nvPr/>
        </p:nvSpPr>
        <p:spPr>
          <a:xfrm>
            <a:off x="5499772" y="2280204"/>
            <a:ext cx="2373969" cy="107721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 play</a:t>
            </a:r>
          </a:p>
        </p:txBody>
      </p:sp>
    </p:spTree>
    <p:extLst>
      <p:ext uri="{BB962C8B-B14F-4D97-AF65-F5344CB8AC3E}">
        <p14:creationId xmlns:p14="http://schemas.microsoft.com/office/powerpoint/2010/main" val="352443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557" y="1831033"/>
            <a:ext cx="2160963" cy="290504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53" y="2295306"/>
            <a:ext cx="2160963" cy="290504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392199" y="359721"/>
            <a:ext cx="11407603" cy="148226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267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____they ___(cook) dinner last weekend? 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267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No, they ___. </a:t>
            </a:r>
            <a:endParaRPr lang="en-US" altLang="en-US" sz="4267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Amasis MT Pro Black" panose="02040A04050005020304" pitchFamily="18" charset="0"/>
              <a:cs typeface="Arial" panose="020B0604020202020204" pitchFamily="34" charset="0"/>
            </a:endParaRPr>
          </a:p>
        </p:txBody>
      </p:sp>
      <p:pic>
        <p:nvPicPr>
          <p:cNvPr id="28" name="cam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103" y="2254569"/>
            <a:ext cx="2160963" cy="290504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216271" y="5904600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DA53DE-2D11-9275-0EA8-8B28DA778784}"/>
              </a:ext>
            </a:extLst>
          </p:cNvPr>
          <p:cNvSpPr txBox="1"/>
          <p:nvPr/>
        </p:nvSpPr>
        <p:spPr>
          <a:xfrm>
            <a:off x="349953" y="2799397"/>
            <a:ext cx="3335963" cy="1736646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- cooked - don’t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F9B9C3-475E-43F3-D469-CCE7F70712DC}"/>
              </a:ext>
            </a:extLst>
          </p:cNvPr>
          <p:cNvSpPr txBox="1"/>
          <p:nvPr/>
        </p:nvSpPr>
        <p:spPr>
          <a:xfrm>
            <a:off x="7852017" y="2955613"/>
            <a:ext cx="3428071" cy="1736646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- cooked - did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92FE7-F7A8-CB38-6644-E782B52B7D8B}"/>
              </a:ext>
            </a:extLst>
          </p:cNvPr>
          <p:cNvSpPr txBox="1"/>
          <p:nvPr/>
        </p:nvSpPr>
        <p:spPr>
          <a:xfrm>
            <a:off x="4617558" y="2254568"/>
            <a:ext cx="2477093" cy="1736646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200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- cook - didn’t </a:t>
            </a:r>
          </a:p>
        </p:txBody>
      </p:sp>
    </p:spTree>
    <p:extLst>
      <p:ext uri="{BB962C8B-B14F-4D97-AF65-F5344CB8AC3E}">
        <p14:creationId xmlns:p14="http://schemas.microsoft.com/office/powerpoint/2010/main" val="302879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xanh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392" y="2227497"/>
            <a:ext cx="2132405" cy="286665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3" y="2535054"/>
            <a:ext cx="2132405" cy="286665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182882" y="518887"/>
            <a:ext cx="9337039" cy="54864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She ……………………  last weekend.</a:t>
            </a:r>
          </a:p>
        </p:txBody>
      </p:sp>
      <p:pic>
        <p:nvPicPr>
          <p:cNvPr id="28" name="cam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70" y="2330381"/>
            <a:ext cx="2132405" cy="286665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486859" y="5939164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A011B4-73B1-0E9E-7DAA-E3F975B161D3}"/>
              </a:ext>
            </a:extLst>
          </p:cNvPr>
          <p:cNvSpPr txBox="1"/>
          <p:nvPr/>
        </p:nvSpPr>
        <p:spPr>
          <a:xfrm>
            <a:off x="1109290" y="3053525"/>
            <a:ext cx="2179151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026CE1-94E3-6EBA-3F65-50066C0BA069}"/>
              </a:ext>
            </a:extLst>
          </p:cNvPr>
          <p:cNvSpPr txBox="1"/>
          <p:nvPr/>
        </p:nvSpPr>
        <p:spPr>
          <a:xfrm>
            <a:off x="4377347" y="2844226"/>
            <a:ext cx="3215301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 fished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A43A99-1E38-6F2F-F5CB-C06F2A892BC4}"/>
              </a:ext>
            </a:extLst>
          </p:cNvPr>
          <p:cNvSpPr txBox="1"/>
          <p:nvPr/>
        </p:nvSpPr>
        <p:spPr>
          <a:xfrm>
            <a:off x="8569418" y="2907267"/>
            <a:ext cx="2614079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 fish </a:t>
            </a:r>
          </a:p>
        </p:txBody>
      </p:sp>
      <p:pic>
        <p:nvPicPr>
          <p:cNvPr id="1026" name="Picture 2" descr="Fishing Clip Art Images - Free Download on Freepik">
            <a:extLst>
              <a:ext uri="{FF2B5EF4-FFF2-40B4-BE49-F238E27FC236}">
                <a16:creationId xmlns:a16="http://schemas.microsoft.com/office/drawing/2014/main" id="{EB1FA4C8-09D5-2575-C8A7-95EAAE5ED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856" y="76139"/>
            <a:ext cx="1787456" cy="226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heck Mark And Cross Icons Vector Stock Illustration - Download Image Now -  Irritation, Check Mark, Icon Symbol - iStock">
            <a:extLst>
              <a:ext uri="{FF2B5EF4-FFF2-40B4-BE49-F238E27FC236}">
                <a16:creationId xmlns:a16="http://schemas.microsoft.com/office/drawing/2014/main" id="{D965481A-F81A-484B-B9B0-1371384DFF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73" r="788"/>
          <a:stretch/>
        </p:blipFill>
        <p:spPr bwMode="auto">
          <a:xfrm>
            <a:off x="10895591" y="1581053"/>
            <a:ext cx="1085444" cy="149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67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390" y="2360090"/>
            <a:ext cx="2031077" cy="2730439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62" y="1954551"/>
            <a:ext cx="2311389" cy="3107271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-428078" y="2897"/>
            <a:ext cx="9702315" cy="148226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I  ……… volleyball last Friday. </a:t>
            </a:r>
          </a:p>
        </p:txBody>
      </p:sp>
      <p:pic>
        <p:nvPicPr>
          <p:cNvPr id="28" name="cam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31" y="2125035"/>
            <a:ext cx="2031077" cy="2730439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8793924" y="5898824"/>
            <a:ext cx="2443472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DA53DE-2D11-9275-0EA8-8B28DA778784}"/>
              </a:ext>
            </a:extLst>
          </p:cNvPr>
          <p:cNvSpPr txBox="1"/>
          <p:nvPr/>
        </p:nvSpPr>
        <p:spPr>
          <a:xfrm>
            <a:off x="732532" y="2843923"/>
            <a:ext cx="2555667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F9B9C3-475E-43F3-D469-CCE7F70712DC}"/>
              </a:ext>
            </a:extLst>
          </p:cNvPr>
          <p:cNvSpPr txBox="1"/>
          <p:nvPr/>
        </p:nvSpPr>
        <p:spPr>
          <a:xfrm>
            <a:off x="4494018" y="2714377"/>
            <a:ext cx="2924413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 play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92FE7-F7A8-CB38-6644-E782B52B7D8B}"/>
              </a:ext>
            </a:extLst>
          </p:cNvPr>
          <p:cNvSpPr txBox="1"/>
          <p:nvPr/>
        </p:nvSpPr>
        <p:spPr>
          <a:xfrm>
            <a:off x="8310688" y="2854933"/>
            <a:ext cx="3154481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109A80-F179-A9AE-369D-95B5FE95C2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6497" y="-76902"/>
            <a:ext cx="3639012" cy="2562684"/>
          </a:xfrm>
          <a:prstGeom prst="rect">
            <a:avLst/>
          </a:prstGeom>
        </p:spPr>
      </p:pic>
      <p:pic>
        <p:nvPicPr>
          <p:cNvPr id="2" name="Picture 4" descr="Check Mark And Cross Icons Vector Stock Illustration - Download Image Now -  Irritation, Check Mark, Icon Symbol - iStock">
            <a:extLst>
              <a:ext uri="{FF2B5EF4-FFF2-40B4-BE49-F238E27FC236}">
                <a16:creationId xmlns:a16="http://schemas.microsoft.com/office/drawing/2014/main" id="{A3AF0808-0DD7-4368-B6E8-EA3CA2918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960"/>
          <a:stretch/>
        </p:blipFill>
        <p:spPr bwMode="auto">
          <a:xfrm>
            <a:off x="10881325" y="1395137"/>
            <a:ext cx="1053756" cy="145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7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58" y="2730817"/>
            <a:ext cx="2161549" cy="290583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30" name="dương" descr="A blue and yellow hot air balloon&#10;&#10;Description automatically generated with medium confidence">
            <a:extLst>
              <a:ext uri="{FF2B5EF4-FFF2-40B4-BE49-F238E27FC236}">
                <a16:creationId xmlns:a16="http://schemas.microsoft.com/office/drawing/2014/main" id="{A8D23972-5BCB-2721-4AA8-7704239C94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15" y="1792921"/>
            <a:ext cx="2375643" cy="290583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93068" y="825289"/>
            <a:ext cx="9601200" cy="116635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Look and choose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She ……………… her umbrella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 last Monday. 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altLang="en-US" sz="4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Amasis MT Pro Black" panose="02040A04050005020304" pitchFamily="18" charset="0"/>
              <a:cs typeface="Arial" panose="020B0604020202020204" pitchFamily="34" charset="0"/>
            </a:endParaRPr>
          </a:p>
        </p:txBody>
      </p:sp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329893" y="5770712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7786A7-34D3-15C6-905C-EC768F70F0F4}"/>
              </a:ext>
            </a:extLst>
          </p:cNvPr>
          <p:cNvSpPr txBox="1"/>
          <p:nvPr/>
        </p:nvSpPr>
        <p:spPr>
          <a:xfrm>
            <a:off x="4429218" y="3166743"/>
            <a:ext cx="2465429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 use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764EC-CCBD-2A55-4231-5A3EBC681D92}"/>
              </a:ext>
            </a:extLst>
          </p:cNvPr>
          <p:cNvSpPr txBox="1"/>
          <p:nvPr/>
        </p:nvSpPr>
        <p:spPr>
          <a:xfrm>
            <a:off x="652363" y="2531429"/>
            <a:ext cx="2501160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</a:p>
        </p:txBody>
      </p:sp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67" y="2209611"/>
            <a:ext cx="2161549" cy="290583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8DDACD-4B50-4FDB-2519-14F5312F5652}"/>
              </a:ext>
            </a:extLst>
          </p:cNvPr>
          <p:cNvSpPr txBox="1"/>
          <p:nvPr/>
        </p:nvSpPr>
        <p:spPr>
          <a:xfrm>
            <a:off x="7349870" y="2853007"/>
            <a:ext cx="3068669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doesn’t use</a:t>
            </a:r>
          </a:p>
        </p:txBody>
      </p:sp>
      <p:pic>
        <p:nvPicPr>
          <p:cNvPr id="2050" name="Picture 2" descr="530+ Girl Holding Umbrella Stock Illustrations, Royalty-Free Vector  Graphics &amp; Clip Art - iStock | Woman holding umbrella, Closed umbrella">
            <a:extLst>
              <a:ext uri="{FF2B5EF4-FFF2-40B4-BE49-F238E27FC236}">
                <a16:creationId xmlns:a16="http://schemas.microsoft.com/office/drawing/2014/main" id="{1836B6D2-87DA-CD8F-49A7-5A35409CC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432" y="107873"/>
            <a:ext cx="2238937" cy="220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heck Mark And Cross Icons Vector Stock Illustration - Download Image Now -  Irritation, Check Mark, Icon Symbol - iStock">
            <a:extLst>
              <a:ext uri="{FF2B5EF4-FFF2-40B4-BE49-F238E27FC236}">
                <a16:creationId xmlns:a16="http://schemas.microsoft.com/office/drawing/2014/main" id="{801194AA-3827-A816-6267-C8D8F2162F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960"/>
          <a:stretch/>
        </p:blipFill>
        <p:spPr bwMode="auto">
          <a:xfrm>
            <a:off x="10881325" y="1395137"/>
            <a:ext cx="1053756" cy="145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14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5" grpId="0" animBg="1"/>
      <p:bldP spid="4" grpId="0" animBg="1"/>
      <p:bldP spid="4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xanh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857" y="1813992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2" y="1856826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1127761" y="685065"/>
            <a:ext cx="10769600" cy="54864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Amy ……………(visit) her family last month.</a:t>
            </a:r>
          </a:p>
        </p:txBody>
      </p:sp>
      <p:pic>
        <p:nvPicPr>
          <p:cNvPr id="28" name="cam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911" y="1366475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486859" y="5939164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A011B4-73B1-0E9E-7DAA-E3F975B161D3}"/>
              </a:ext>
            </a:extLst>
          </p:cNvPr>
          <p:cNvSpPr txBox="1"/>
          <p:nvPr/>
        </p:nvSpPr>
        <p:spPr>
          <a:xfrm>
            <a:off x="967709" y="2352039"/>
            <a:ext cx="2852864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visiting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026CE1-94E3-6EBA-3F65-50066C0BA069}"/>
              </a:ext>
            </a:extLst>
          </p:cNvPr>
          <p:cNvSpPr txBox="1"/>
          <p:nvPr/>
        </p:nvSpPr>
        <p:spPr>
          <a:xfrm>
            <a:off x="4748857" y="2352041"/>
            <a:ext cx="2810772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73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A43A99-1E38-6F2F-F5CB-C06F2A892BC4}"/>
              </a:ext>
            </a:extLst>
          </p:cNvPr>
          <p:cNvSpPr txBox="1"/>
          <p:nvPr/>
        </p:nvSpPr>
        <p:spPr>
          <a:xfrm>
            <a:off x="8427324" y="2009319"/>
            <a:ext cx="2758088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visited </a:t>
            </a:r>
          </a:p>
        </p:txBody>
      </p:sp>
    </p:spTree>
    <p:extLst>
      <p:ext uri="{BB962C8B-B14F-4D97-AF65-F5344CB8AC3E}">
        <p14:creationId xmlns:p14="http://schemas.microsoft.com/office/powerpoint/2010/main" val="281449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047" y="2289745"/>
            <a:ext cx="2077085" cy="2792289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262" y="2379356"/>
            <a:ext cx="2077085" cy="2792289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30" name="dương" descr="A blue and yellow hot air balloon&#10;&#10;Description automatically generated with medium confidence">
            <a:extLst>
              <a:ext uri="{FF2B5EF4-FFF2-40B4-BE49-F238E27FC236}">
                <a16:creationId xmlns:a16="http://schemas.microsoft.com/office/drawing/2014/main" id="{A8D23972-5BCB-2721-4AA8-7704239C94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29" y="2429393"/>
            <a:ext cx="2282812" cy="2792289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244463" y="300067"/>
            <a:ext cx="9601200" cy="133625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He _______dinner for his family 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last night.  </a:t>
            </a:r>
          </a:p>
        </p:txBody>
      </p:sp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358779" y="5838205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7786A7-34D3-15C6-905C-EC768F70F0F4}"/>
              </a:ext>
            </a:extLst>
          </p:cNvPr>
          <p:cNvSpPr txBox="1"/>
          <p:nvPr/>
        </p:nvSpPr>
        <p:spPr>
          <a:xfrm>
            <a:off x="4988952" y="2848250"/>
            <a:ext cx="2465429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 cook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DDACD-4B50-4FDB-2519-14F5312F5652}"/>
              </a:ext>
            </a:extLst>
          </p:cNvPr>
          <p:cNvSpPr txBox="1"/>
          <p:nvPr/>
        </p:nvSpPr>
        <p:spPr>
          <a:xfrm>
            <a:off x="8602959" y="2832583"/>
            <a:ext cx="1707260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600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764EC-CCBD-2A55-4231-5A3EBC681D92}"/>
              </a:ext>
            </a:extLst>
          </p:cNvPr>
          <p:cNvSpPr txBox="1"/>
          <p:nvPr/>
        </p:nvSpPr>
        <p:spPr>
          <a:xfrm>
            <a:off x="1262427" y="2813447"/>
            <a:ext cx="2501160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cooked </a:t>
            </a:r>
          </a:p>
        </p:txBody>
      </p:sp>
      <p:pic>
        <p:nvPicPr>
          <p:cNvPr id="2050" name="Picture 2" descr="Cooking Clipart Images - Free Download on Freepik">
            <a:extLst>
              <a:ext uri="{FF2B5EF4-FFF2-40B4-BE49-F238E27FC236}">
                <a16:creationId xmlns:a16="http://schemas.microsoft.com/office/drawing/2014/main" id="{99D3549A-6C5D-3267-317B-788F084E8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614" y="89470"/>
            <a:ext cx="2077085" cy="2281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4" descr="Check Mark And Cross Icons Vector Stock Illustration - Download Image Now -  Irritation, Check Mark, Icon Symbol - iStock">
            <a:extLst>
              <a:ext uri="{FF2B5EF4-FFF2-40B4-BE49-F238E27FC236}">
                <a16:creationId xmlns:a16="http://schemas.microsoft.com/office/drawing/2014/main" id="{A27C6BBF-18CD-456D-BF7A-626B200386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960"/>
          <a:stretch/>
        </p:blipFill>
        <p:spPr bwMode="auto">
          <a:xfrm>
            <a:off x="9533987" y="-414510"/>
            <a:ext cx="1141232" cy="163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32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815" y="1558804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30" y="1648415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30" name="dương" descr="A blue and yellow hot air balloon&#10;&#10;Description automatically generated with medium confidence">
            <a:extLst>
              <a:ext uri="{FF2B5EF4-FFF2-40B4-BE49-F238E27FC236}">
                <a16:creationId xmlns:a16="http://schemas.microsoft.com/office/drawing/2014/main" id="{A8D23972-5BCB-2721-4AA8-7704239C94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90" y="1513084"/>
            <a:ext cx="2898092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1147512" y="82165"/>
            <a:ext cx="11195245" cy="133625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I ________ to the roof when I was child.</a:t>
            </a:r>
          </a:p>
        </p:txBody>
      </p:sp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358779" y="5838205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7786A7-34D3-15C6-905C-EC768F70F0F4}"/>
              </a:ext>
            </a:extLst>
          </p:cNvPr>
          <p:cNvSpPr txBox="1"/>
          <p:nvPr/>
        </p:nvSpPr>
        <p:spPr>
          <a:xfrm>
            <a:off x="5192516" y="2649454"/>
            <a:ext cx="2465429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DDACD-4B50-4FDB-2519-14F5312F5652}"/>
              </a:ext>
            </a:extLst>
          </p:cNvPr>
          <p:cNvSpPr txBox="1"/>
          <p:nvPr/>
        </p:nvSpPr>
        <p:spPr>
          <a:xfrm>
            <a:off x="8304968" y="2695175"/>
            <a:ext cx="2791171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cooked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764EC-CCBD-2A55-4231-5A3EBC681D92}"/>
              </a:ext>
            </a:extLst>
          </p:cNvPr>
          <p:cNvSpPr txBox="1"/>
          <p:nvPr/>
        </p:nvSpPr>
        <p:spPr>
          <a:xfrm>
            <a:off x="1413452" y="2649455"/>
            <a:ext cx="2501160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climbed</a:t>
            </a:r>
          </a:p>
        </p:txBody>
      </p:sp>
    </p:spTree>
    <p:extLst>
      <p:ext uri="{BB962C8B-B14F-4D97-AF65-F5344CB8AC3E}">
        <p14:creationId xmlns:p14="http://schemas.microsoft.com/office/powerpoint/2010/main" val="184534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129" y="1803400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30" y="1648415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30" name="dương" descr="A blue and yellow hot air balloon&#10;&#10;Description automatically generated with medium confidence">
            <a:extLst>
              <a:ext uri="{FF2B5EF4-FFF2-40B4-BE49-F238E27FC236}">
                <a16:creationId xmlns:a16="http://schemas.microsoft.com/office/drawing/2014/main" id="{A8D23972-5BCB-2721-4AA8-7704239C94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31" y="1558804"/>
            <a:ext cx="2898092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259344" y="162451"/>
            <a:ext cx="11988800" cy="133625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My sister ______(dance) at a party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 two days ago.</a:t>
            </a:r>
          </a:p>
        </p:txBody>
      </p:sp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358779" y="5838205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7786A7-34D3-15C6-905C-EC768F70F0F4}"/>
              </a:ext>
            </a:extLst>
          </p:cNvPr>
          <p:cNvSpPr txBox="1"/>
          <p:nvPr/>
        </p:nvSpPr>
        <p:spPr>
          <a:xfrm>
            <a:off x="5021030" y="2160071"/>
            <a:ext cx="2465429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DDACD-4B50-4FDB-2519-14F5312F5652}"/>
              </a:ext>
            </a:extLst>
          </p:cNvPr>
          <p:cNvSpPr txBox="1"/>
          <p:nvPr/>
        </p:nvSpPr>
        <p:spPr>
          <a:xfrm>
            <a:off x="8382000" y="2510066"/>
            <a:ext cx="2791171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764EC-CCBD-2A55-4231-5A3EBC681D92}"/>
              </a:ext>
            </a:extLst>
          </p:cNvPr>
          <p:cNvSpPr txBox="1"/>
          <p:nvPr/>
        </p:nvSpPr>
        <p:spPr>
          <a:xfrm>
            <a:off x="1279385" y="2510066"/>
            <a:ext cx="2501160" cy="1241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danced</a:t>
            </a:r>
          </a:p>
        </p:txBody>
      </p:sp>
    </p:spTree>
    <p:extLst>
      <p:ext uri="{BB962C8B-B14F-4D97-AF65-F5344CB8AC3E}">
        <p14:creationId xmlns:p14="http://schemas.microsoft.com/office/powerpoint/2010/main" val="36118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58" y="2730817"/>
            <a:ext cx="2161549" cy="290583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30" name="dương" descr="A blue and yellow hot air balloon&#10;&#10;Description automatically generated with medium confidence">
            <a:extLst>
              <a:ext uri="{FF2B5EF4-FFF2-40B4-BE49-F238E27FC236}">
                <a16:creationId xmlns:a16="http://schemas.microsoft.com/office/drawing/2014/main" id="{A8D23972-5BCB-2721-4AA8-7704239C94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15" y="1792921"/>
            <a:ext cx="2375643" cy="290583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-598287" y="779070"/>
            <a:ext cx="9601200" cy="116635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Did they ___ at the party?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No, they ____. </a:t>
            </a:r>
            <a:r>
              <a:rPr lang="en-US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altLang="en-US" sz="4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Amasis MT Pro Black" panose="02040A04050005020304" pitchFamily="18" charset="0"/>
              <a:cs typeface="Arial" panose="020B0604020202020204" pitchFamily="34" charset="0"/>
            </a:endParaRPr>
          </a:p>
        </p:txBody>
      </p:sp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329893" y="5770712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7786A7-34D3-15C6-905C-EC768F70F0F4}"/>
              </a:ext>
            </a:extLst>
          </p:cNvPr>
          <p:cNvSpPr txBox="1"/>
          <p:nvPr/>
        </p:nvSpPr>
        <p:spPr>
          <a:xfrm>
            <a:off x="4429218" y="3166743"/>
            <a:ext cx="2465429" cy="181569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danced - didn’t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764EC-CCBD-2A55-4231-5A3EBC681D92}"/>
              </a:ext>
            </a:extLst>
          </p:cNvPr>
          <p:cNvSpPr txBox="1"/>
          <p:nvPr/>
        </p:nvSpPr>
        <p:spPr>
          <a:xfrm>
            <a:off x="652363" y="2531428"/>
            <a:ext cx="2501160" cy="181569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733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dance - didn’t</a:t>
            </a:r>
          </a:p>
        </p:txBody>
      </p:sp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67" y="2209611"/>
            <a:ext cx="2161549" cy="290583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8DDACD-4B50-4FDB-2519-14F5312F5652}"/>
              </a:ext>
            </a:extLst>
          </p:cNvPr>
          <p:cNvSpPr txBox="1"/>
          <p:nvPr/>
        </p:nvSpPr>
        <p:spPr>
          <a:xfrm>
            <a:off x="7503298" y="2563412"/>
            <a:ext cx="2735916" cy="181569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733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dance - don’t</a:t>
            </a:r>
          </a:p>
        </p:txBody>
      </p:sp>
      <p:pic>
        <p:nvPicPr>
          <p:cNvPr id="6" name="Picture 2" descr="Kids dancing Vectors &amp; Illustrations for Free Download | Freepik">
            <a:extLst>
              <a:ext uri="{FF2B5EF4-FFF2-40B4-BE49-F238E27FC236}">
                <a16:creationId xmlns:a16="http://schemas.microsoft.com/office/drawing/2014/main" id="{837C636C-E07E-9823-B99C-0234D4727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878" y="1"/>
            <a:ext cx="3495277" cy="232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14,700+ Tick Cross Stock Illustrations, Royalty-Free Vector Graphics &amp; Clip  Art - iStock | Tick cross icon, Hand drawn tick cross, Tick cross vector">
            <a:extLst>
              <a:ext uri="{FF2B5EF4-FFF2-40B4-BE49-F238E27FC236}">
                <a16:creationId xmlns:a16="http://schemas.microsoft.com/office/drawing/2014/main" id="{CA70A903-7CFC-1F45-F7EF-1077FC48C1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0975828" y="1009457"/>
            <a:ext cx="1052237" cy="140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40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5" grpId="0" animBg="1"/>
      <p:bldP spid="4" grpId="0" animBg="1"/>
      <p:bldP spid="4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á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174" y="1773378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vàng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35" y="2108200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odd one out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190345" y="196863"/>
            <a:ext cx="11406015" cy="147018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Complete the sentence</a:t>
            </a:r>
          </a:p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______(they/listen) to music last night? </a:t>
            </a:r>
          </a:p>
        </p:txBody>
      </p:sp>
      <p:pic>
        <p:nvPicPr>
          <p:cNvPr id="28" name="cam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059" y="1927336"/>
            <a:ext cx="2636916" cy="354488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9936613" y="5853771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75C91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690E10-4183-3AD2-AF5C-7E85D1E94E49}"/>
              </a:ext>
            </a:extLst>
          </p:cNvPr>
          <p:cNvSpPr txBox="1"/>
          <p:nvPr/>
        </p:nvSpPr>
        <p:spPr>
          <a:xfrm>
            <a:off x="1201502" y="2628780"/>
            <a:ext cx="2636916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watched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3AA176-5D4A-F7A2-5023-79344EE211A6}"/>
              </a:ext>
            </a:extLst>
          </p:cNvPr>
          <p:cNvSpPr txBox="1"/>
          <p:nvPr/>
        </p:nvSpPr>
        <p:spPr>
          <a:xfrm>
            <a:off x="9420512" y="2442641"/>
            <a:ext cx="2022976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did watch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F9F7EE-A7DF-C760-0DFE-0A09B641F869}"/>
              </a:ext>
            </a:extLst>
          </p:cNvPr>
          <p:cNvSpPr txBox="1"/>
          <p:nvPr/>
        </p:nvSpPr>
        <p:spPr>
          <a:xfrm>
            <a:off x="5161924" y="2321004"/>
            <a:ext cx="3093269" cy="107721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algn="ctr" defTabSz="914377"/>
            <a:r>
              <a:rPr lang="en-US" sz="3200" dirty="0">
                <a:solidFill>
                  <a:srgbClr val="5B9BD5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they watch </a:t>
            </a:r>
          </a:p>
        </p:txBody>
      </p:sp>
    </p:spTree>
    <p:extLst>
      <p:ext uri="{BB962C8B-B14F-4D97-AF65-F5344CB8AC3E}">
        <p14:creationId xmlns:p14="http://schemas.microsoft.com/office/powerpoint/2010/main" val="34717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hanh Yen Tran 0967 255 149 /081 811 4340 zalo / FB https://www.facebook.com/thanhyentrananhngutaymy" descr="A picture containing transport, balloon, aircraft&#10;&#10;Description automatically generated">
            <a:extLst>
              <a:ext uri="{FF2B5EF4-FFF2-40B4-BE49-F238E27FC236}">
                <a16:creationId xmlns:a16="http://schemas.microsoft.com/office/drawing/2014/main" id="{1E075CEF-F62D-25DA-5EE7-52782C79EB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598" y="3122557"/>
            <a:ext cx="1629068" cy="2190004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17" name="4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AE97E938-773D-66C7-D3DA-0776808998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73" y="3874845"/>
            <a:ext cx="1629068" cy="2190004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30" name="3" descr="A blue and yellow hot air balloon&#10;&#10;Description automatically generated with medium confidence">
            <a:extLst>
              <a:ext uri="{FF2B5EF4-FFF2-40B4-BE49-F238E27FC236}">
                <a16:creationId xmlns:a16="http://schemas.microsoft.com/office/drawing/2014/main" id="{A8D23972-5BCB-2721-4AA8-7704239C94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1" y="2643821"/>
            <a:ext cx="1790420" cy="2190004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32" name="Thanh Yen Tran 0967 255 149 /081 811 4340 zalo / FB https://www.facebook.com/thanhyentrananhngutaymy">
            <a:extLst>
              <a:ext uri="{FF2B5EF4-FFF2-40B4-BE49-F238E27FC236}">
                <a16:creationId xmlns:a16="http://schemas.microsoft.com/office/drawing/2014/main" id="{FA0BFCF2-3DA3-55B1-22D2-E1F9FC32AA7C}"/>
              </a:ext>
            </a:extLst>
          </p:cNvPr>
          <p:cNvSpPr/>
          <p:nvPr/>
        </p:nvSpPr>
        <p:spPr>
          <a:xfrm>
            <a:off x="2406871" y="996801"/>
            <a:ext cx="8007980" cy="54864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3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job!</a:t>
            </a:r>
          </a:p>
        </p:txBody>
      </p:sp>
      <p:pic>
        <p:nvPicPr>
          <p:cNvPr id="28" name="Thanh Yen Tran 0967 255 149 /081 811 4340 zalo / FB https://www.facebook.com/thanhyentrananhngutaymy" descr="A hot air balloon in the sky&#10;&#10;Description automatically generated">
            <a:extLst>
              <a:ext uri="{FF2B5EF4-FFF2-40B4-BE49-F238E27FC236}">
                <a16:creationId xmlns:a16="http://schemas.microsoft.com/office/drawing/2014/main" id="{8BBAC410-F1DC-F12D-FFF5-B98650885D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777" y="3738822"/>
            <a:ext cx="1629068" cy="2190004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41" name="en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03050-6A5A-E0C7-1D45-6FDDF9EBE064}"/>
              </a:ext>
            </a:extLst>
          </p:cNvPr>
          <p:cNvSpPr/>
          <p:nvPr/>
        </p:nvSpPr>
        <p:spPr>
          <a:xfrm>
            <a:off x="6719257" y="5765240"/>
            <a:ext cx="1737360" cy="64008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ln w="10160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masis MT Pro Black" panose="02040A04050005020304" pitchFamily="18" charset="0"/>
                <a:cs typeface="Arial" panose="020B0604020202020204" pitchFamily="34" charset="0"/>
              </a:rPr>
              <a:t>End </a:t>
            </a:r>
          </a:p>
        </p:txBody>
      </p:sp>
    </p:spTree>
    <p:extLst>
      <p:ext uri="{BB962C8B-B14F-4D97-AF65-F5344CB8AC3E}">
        <p14:creationId xmlns:p14="http://schemas.microsoft.com/office/powerpoint/2010/main" val="2540805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9" name="Google Shape;959;p42"/>
          <p:cNvGrpSpPr/>
          <p:nvPr/>
        </p:nvGrpSpPr>
        <p:grpSpPr>
          <a:xfrm rot="-775236">
            <a:off x="10297116" y="5026051"/>
            <a:ext cx="2027577" cy="2055220"/>
            <a:chOff x="2581925" y="3183800"/>
            <a:chExt cx="1105775" cy="1120850"/>
          </a:xfrm>
        </p:grpSpPr>
        <p:sp>
          <p:nvSpPr>
            <p:cNvPr id="960" name="Google Shape;960;p42"/>
            <p:cNvSpPr/>
            <p:nvPr/>
          </p:nvSpPr>
          <p:spPr>
            <a:xfrm>
              <a:off x="2581925" y="3596275"/>
              <a:ext cx="490150" cy="708375"/>
            </a:xfrm>
            <a:custGeom>
              <a:avLst/>
              <a:gdLst/>
              <a:ahLst/>
              <a:cxnLst/>
              <a:rect l="l" t="t" r="r" b="b"/>
              <a:pathLst>
                <a:path w="19606" h="28335" extrusionOk="0">
                  <a:moveTo>
                    <a:pt x="1067" y="1"/>
                  </a:moveTo>
                  <a:cubicBezTo>
                    <a:pt x="1046" y="19"/>
                    <a:pt x="1024" y="35"/>
                    <a:pt x="1003" y="54"/>
                  </a:cubicBezTo>
                  <a:cubicBezTo>
                    <a:pt x="272" y="727"/>
                    <a:pt x="1" y="1788"/>
                    <a:pt x="73" y="2781"/>
                  </a:cubicBezTo>
                  <a:cubicBezTo>
                    <a:pt x="145" y="3775"/>
                    <a:pt x="526" y="4711"/>
                    <a:pt x="926" y="5623"/>
                  </a:cubicBezTo>
                  <a:cubicBezTo>
                    <a:pt x="4900" y="14721"/>
                    <a:pt x="11451" y="22669"/>
                    <a:pt x="19606" y="28334"/>
                  </a:cubicBezTo>
                  <a:cubicBezTo>
                    <a:pt x="19316" y="27857"/>
                    <a:pt x="19068" y="27351"/>
                    <a:pt x="18817" y="26868"/>
                  </a:cubicBezTo>
                  <a:cubicBezTo>
                    <a:pt x="18217" y="25699"/>
                    <a:pt x="17581" y="24545"/>
                    <a:pt x="16954" y="23390"/>
                  </a:cubicBezTo>
                  <a:cubicBezTo>
                    <a:pt x="14550" y="18963"/>
                    <a:pt x="11597" y="14820"/>
                    <a:pt x="8668" y="10730"/>
                  </a:cubicBezTo>
                  <a:cubicBezTo>
                    <a:pt x="6115" y="7167"/>
                    <a:pt x="3514" y="3638"/>
                    <a:pt x="10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1" name="Google Shape;961;p42"/>
            <p:cNvSpPr/>
            <p:nvPr/>
          </p:nvSpPr>
          <p:spPr>
            <a:xfrm>
              <a:off x="2621150" y="3183800"/>
              <a:ext cx="461725" cy="1099325"/>
            </a:xfrm>
            <a:custGeom>
              <a:avLst/>
              <a:gdLst/>
              <a:ahLst/>
              <a:cxnLst/>
              <a:rect l="l" t="t" r="r" b="b"/>
              <a:pathLst>
                <a:path w="18469" h="43973" extrusionOk="0">
                  <a:moveTo>
                    <a:pt x="17740" y="1"/>
                  </a:moveTo>
                  <a:cubicBezTo>
                    <a:pt x="17699" y="1"/>
                    <a:pt x="17658" y="2"/>
                    <a:pt x="17617" y="4"/>
                  </a:cubicBezTo>
                  <a:cubicBezTo>
                    <a:pt x="16511" y="61"/>
                    <a:pt x="15525" y="789"/>
                    <a:pt x="14901" y="1700"/>
                  </a:cubicBezTo>
                  <a:cubicBezTo>
                    <a:pt x="14276" y="2612"/>
                    <a:pt x="13965" y="3700"/>
                    <a:pt x="13705" y="4775"/>
                  </a:cubicBezTo>
                  <a:cubicBezTo>
                    <a:pt x="11936" y="12112"/>
                    <a:pt x="12303" y="19955"/>
                    <a:pt x="14757" y="27093"/>
                  </a:cubicBezTo>
                  <a:cubicBezTo>
                    <a:pt x="11862" y="24222"/>
                    <a:pt x="8967" y="21353"/>
                    <a:pt x="6072" y="18486"/>
                  </a:cubicBezTo>
                  <a:cubicBezTo>
                    <a:pt x="5163" y="17586"/>
                    <a:pt x="4223" y="16664"/>
                    <a:pt x="3045" y="16166"/>
                  </a:cubicBezTo>
                  <a:cubicBezTo>
                    <a:pt x="2547" y="15955"/>
                    <a:pt x="1993" y="15838"/>
                    <a:pt x="1448" y="15838"/>
                  </a:cubicBezTo>
                  <a:cubicBezTo>
                    <a:pt x="939" y="15838"/>
                    <a:pt x="439" y="15940"/>
                    <a:pt x="0" y="16164"/>
                  </a:cubicBezTo>
                  <a:cubicBezTo>
                    <a:pt x="1226" y="17988"/>
                    <a:pt x="2490" y="19785"/>
                    <a:pt x="3769" y="21572"/>
                  </a:cubicBezTo>
                  <a:cubicBezTo>
                    <a:pt x="6667" y="25621"/>
                    <a:pt x="9633" y="29621"/>
                    <a:pt x="12367" y="33783"/>
                  </a:cubicBezTo>
                  <a:cubicBezTo>
                    <a:pt x="13758" y="35901"/>
                    <a:pt x="15097" y="38055"/>
                    <a:pt x="16287" y="40292"/>
                  </a:cubicBezTo>
                  <a:cubicBezTo>
                    <a:pt x="16806" y="41266"/>
                    <a:pt x="17342" y="42231"/>
                    <a:pt x="17849" y="43212"/>
                  </a:cubicBezTo>
                  <a:cubicBezTo>
                    <a:pt x="17978" y="43462"/>
                    <a:pt x="18111" y="43717"/>
                    <a:pt x="18246" y="43972"/>
                  </a:cubicBezTo>
                  <a:cubicBezTo>
                    <a:pt x="18247" y="43878"/>
                    <a:pt x="18249" y="43786"/>
                    <a:pt x="18252" y="43694"/>
                  </a:cubicBezTo>
                  <a:cubicBezTo>
                    <a:pt x="18279" y="42846"/>
                    <a:pt x="18252" y="41999"/>
                    <a:pt x="18252" y="41151"/>
                  </a:cubicBezTo>
                  <a:cubicBezTo>
                    <a:pt x="18252" y="39441"/>
                    <a:pt x="18290" y="37733"/>
                    <a:pt x="18312" y="36023"/>
                  </a:cubicBezTo>
                  <a:cubicBezTo>
                    <a:pt x="18384" y="29876"/>
                    <a:pt x="18468" y="23727"/>
                    <a:pt x="18460" y="17580"/>
                  </a:cubicBezTo>
                  <a:cubicBezTo>
                    <a:pt x="18452" y="11719"/>
                    <a:pt x="18326" y="5856"/>
                    <a:pt x="17930" y="7"/>
                  </a:cubicBezTo>
                  <a:cubicBezTo>
                    <a:pt x="17867" y="3"/>
                    <a:pt x="17804" y="1"/>
                    <a:pt x="177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2" name="Google Shape;962;p42"/>
            <p:cNvSpPr/>
            <p:nvPr/>
          </p:nvSpPr>
          <p:spPr>
            <a:xfrm>
              <a:off x="3084650" y="3186550"/>
              <a:ext cx="408475" cy="1072900"/>
            </a:xfrm>
            <a:custGeom>
              <a:avLst/>
              <a:gdLst/>
              <a:ahLst/>
              <a:cxnLst/>
              <a:rect l="l" t="t" r="r" b="b"/>
              <a:pathLst>
                <a:path w="16339" h="42916" extrusionOk="0">
                  <a:moveTo>
                    <a:pt x="0" y="1"/>
                  </a:moveTo>
                  <a:lnTo>
                    <a:pt x="0" y="1"/>
                  </a:lnTo>
                  <a:cubicBezTo>
                    <a:pt x="209" y="3115"/>
                    <a:pt x="351" y="6232"/>
                    <a:pt x="423" y="9352"/>
                  </a:cubicBezTo>
                  <a:cubicBezTo>
                    <a:pt x="576" y="15444"/>
                    <a:pt x="525" y="21536"/>
                    <a:pt x="458" y="27628"/>
                  </a:cubicBezTo>
                  <a:cubicBezTo>
                    <a:pt x="423" y="30691"/>
                    <a:pt x="407" y="33755"/>
                    <a:pt x="363" y="36818"/>
                  </a:cubicBezTo>
                  <a:cubicBezTo>
                    <a:pt x="339" y="38352"/>
                    <a:pt x="311" y="39884"/>
                    <a:pt x="316" y="41418"/>
                  </a:cubicBezTo>
                  <a:cubicBezTo>
                    <a:pt x="318" y="41919"/>
                    <a:pt x="323" y="42417"/>
                    <a:pt x="323" y="42916"/>
                  </a:cubicBezTo>
                  <a:cubicBezTo>
                    <a:pt x="623" y="42216"/>
                    <a:pt x="1034" y="41551"/>
                    <a:pt x="1406" y="40910"/>
                  </a:cubicBezTo>
                  <a:cubicBezTo>
                    <a:pt x="2066" y="39772"/>
                    <a:pt x="2622" y="38589"/>
                    <a:pt x="3183" y="37399"/>
                  </a:cubicBezTo>
                  <a:cubicBezTo>
                    <a:pt x="5516" y="32460"/>
                    <a:pt x="7686" y="27448"/>
                    <a:pt x="9874" y="22445"/>
                  </a:cubicBezTo>
                  <a:cubicBezTo>
                    <a:pt x="11964" y="17664"/>
                    <a:pt x="14072" y="12888"/>
                    <a:pt x="16339" y="8185"/>
                  </a:cubicBezTo>
                  <a:cubicBezTo>
                    <a:pt x="16054" y="8028"/>
                    <a:pt x="15734" y="7958"/>
                    <a:pt x="15409" y="7958"/>
                  </a:cubicBezTo>
                  <a:cubicBezTo>
                    <a:pt x="14977" y="7958"/>
                    <a:pt x="14536" y="8082"/>
                    <a:pt x="14155" y="8291"/>
                  </a:cubicBezTo>
                  <a:cubicBezTo>
                    <a:pt x="13472" y="8664"/>
                    <a:pt x="12950" y="9263"/>
                    <a:pt x="12463" y="9867"/>
                  </a:cubicBezTo>
                  <a:cubicBezTo>
                    <a:pt x="9107" y="14038"/>
                    <a:pt x="6842" y="19078"/>
                    <a:pt x="5947" y="24351"/>
                  </a:cubicBezTo>
                  <a:cubicBezTo>
                    <a:pt x="5846" y="17856"/>
                    <a:pt x="5024" y="11391"/>
                    <a:pt x="3495" y="5080"/>
                  </a:cubicBezTo>
                  <a:cubicBezTo>
                    <a:pt x="3205" y="3877"/>
                    <a:pt x="2876" y="2654"/>
                    <a:pt x="2171" y="1635"/>
                  </a:cubicBezTo>
                  <a:cubicBezTo>
                    <a:pt x="1648" y="878"/>
                    <a:pt x="873" y="247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3" name="Google Shape;963;p42"/>
            <p:cNvSpPr/>
            <p:nvPr/>
          </p:nvSpPr>
          <p:spPr>
            <a:xfrm>
              <a:off x="3103125" y="3400875"/>
              <a:ext cx="565775" cy="873325"/>
            </a:xfrm>
            <a:custGeom>
              <a:avLst/>
              <a:gdLst/>
              <a:ahLst/>
              <a:cxnLst/>
              <a:rect l="l" t="t" r="r" b="b"/>
              <a:pathLst>
                <a:path w="22631" h="34933" extrusionOk="0">
                  <a:moveTo>
                    <a:pt x="16082" y="1"/>
                  </a:moveTo>
                  <a:cubicBezTo>
                    <a:pt x="14880" y="2498"/>
                    <a:pt x="13713" y="5011"/>
                    <a:pt x="12584" y="7542"/>
                  </a:cubicBezTo>
                  <a:cubicBezTo>
                    <a:pt x="10358" y="12508"/>
                    <a:pt x="8223" y="17514"/>
                    <a:pt x="6006" y="22485"/>
                  </a:cubicBezTo>
                  <a:cubicBezTo>
                    <a:pt x="4905" y="24955"/>
                    <a:pt x="3784" y="27416"/>
                    <a:pt x="2622" y="29858"/>
                  </a:cubicBezTo>
                  <a:cubicBezTo>
                    <a:pt x="2137" y="30877"/>
                    <a:pt x="1635" y="31869"/>
                    <a:pt x="1070" y="32845"/>
                  </a:cubicBezTo>
                  <a:cubicBezTo>
                    <a:pt x="685" y="33508"/>
                    <a:pt x="264" y="34198"/>
                    <a:pt x="0" y="34932"/>
                  </a:cubicBezTo>
                  <a:cubicBezTo>
                    <a:pt x="1016" y="33844"/>
                    <a:pt x="2124" y="32840"/>
                    <a:pt x="3254" y="31872"/>
                  </a:cubicBezTo>
                  <a:cubicBezTo>
                    <a:pt x="6704" y="28918"/>
                    <a:pt x="10284" y="26127"/>
                    <a:pt x="13840" y="23304"/>
                  </a:cubicBezTo>
                  <a:cubicBezTo>
                    <a:pt x="15461" y="22017"/>
                    <a:pt x="17119" y="20783"/>
                    <a:pt x="18766" y="19532"/>
                  </a:cubicBezTo>
                  <a:cubicBezTo>
                    <a:pt x="20112" y="18510"/>
                    <a:pt x="21432" y="17445"/>
                    <a:pt x="22631" y="16253"/>
                  </a:cubicBezTo>
                  <a:cubicBezTo>
                    <a:pt x="22377" y="15939"/>
                    <a:pt x="22055" y="15691"/>
                    <a:pt x="21660" y="15552"/>
                  </a:cubicBezTo>
                  <a:cubicBezTo>
                    <a:pt x="21396" y="15460"/>
                    <a:pt x="21125" y="15421"/>
                    <a:pt x="20851" y="15421"/>
                  </a:cubicBezTo>
                  <a:cubicBezTo>
                    <a:pt x="20205" y="15421"/>
                    <a:pt x="19544" y="15639"/>
                    <a:pt x="18937" y="15891"/>
                  </a:cubicBezTo>
                  <a:cubicBezTo>
                    <a:pt x="16263" y="17002"/>
                    <a:pt x="13904" y="18758"/>
                    <a:pt x="12071" y="21002"/>
                  </a:cubicBezTo>
                  <a:cubicBezTo>
                    <a:pt x="15101" y="15416"/>
                    <a:pt x="16735" y="9079"/>
                    <a:pt x="16781" y="2725"/>
                  </a:cubicBezTo>
                  <a:cubicBezTo>
                    <a:pt x="16788" y="1770"/>
                    <a:pt x="16681" y="681"/>
                    <a:pt x="160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4" name="Google Shape;964;p42"/>
            <p:cNvSpPr/>
            <p:nvPr/>
          </p:nvSpPr>
          <p:spPr>
            <a:xfrm>
              <a:off x="3096425" y="3820250"/>
              <a:ext cx="591275" cy="483475"/>
            </a:xfrm>
            <a:custGeom>
              <a:avLst/>
              <a:gdLst/>
              <a:ahLst/>
              <a:cxnLst/>
              <a:rect l="l" t="t" r="r" b="b"/>
              <a:pathLst>
                <a:path w="23651" h="19339" extrusionOk="0">
                  <a:moveTo>
                    <a:pt x="23231" y="0"/>
                  </a:moveTo>
                  <a:cubicBezTo>
                    <a:pt x="21911" y="1295"/>
                    <a:pt x="20450" y="2443"/>
                    <a:pt x="18973" y="3555"/>
                  </a:cubicBezTo>
                  <a:cubicBezTo>
                    <a:pt x="15499" y="6174"/>
                    <a:pt x="12084" y="8865"/>
                    <a:pt x="8693" y="11592"/>
                  </a:cubicBezTo>
                  <a:cubicBezTo>
                    <a:pt x="6959" y="12986"/>
                    <a:pt x="5242" y="14405"/>
                    <a:pt x="3558" y="15861"/>
                  </a:cubicBezTo>
                  <a:cubicBezTo>
                    <a:pt x="2308" y="16946"/>
                    <a:pt x="1073" y="18075"/>
                    <a:pt x="0" y="19339"/>
                  </a:cubicBezTo>
                  <a:cubicBezTo>
                    <a:pt x="7811" y="16250"/>
                    <a:pt x="15010" y="11617"/>
                    <a:pt x="21045" y="5772"/>
                  </a:cubicBezTo>
                  <a:cubicBezTo>
                    <a:pt x="22063" y="4785"/>
                    <a:pt x="23088" y="3700"/>
                    <a:pt x="23450" y="2329"/>
                  </a:cubicBezTo>
                  <a:cubicBezTo>
                    <a:pt x="23651" y="1569"/>
                    <a:pt x="23570" y="701"/>
                    <a:pt x="232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965" name="Google Shape;965;p42"/>
          <p:cNvSpPr/>
          <p:nvPr/>
        </p:nvSpPr>
        <p:spPr>
          <a:xfrm rot="-425695">
            <a:off x="9437106" y="3849864"/>
            <a:ext cx="3395733" cy="3234841"/>
          </a:xfrm>
          <a:custGeom>
            <a:avLst/>
            <a:gdLst/>
            <a:ahLst/>
            <a:cxnLst/>
            <a:rect l="l" t="t" r="r" b="b"/>
            <a:pathLst>
              <a:path w="65364" h="62267" extrusionOk="0">
                <a:moveTo>
                  <a:pt x="27382" y="0"/>
                </a:moveTo>
                <a:cubicBezTo>
                  <a:pt x="25572" y="0"/>
                  <a:pt x="23881" y="930"/>
                  <a:pt x="22603" y="2608"/>
                </a:cubicBezTo>
                <a:cubicBezTo>
                  <a:pt x="21476" y="4079"/>
                  <a:pt x="20867" y="5863"/>
                  <a:pt x="20420" y="7414"/>
                </a:cubicBezTo>
                <a:cubicBezTo>
                  <a:pt x="17982" y="15864"/>
                  <a:pt x="18266" y="24931"/>
                  <a:pt x="21186" y="33200"/>
                </a:cubicBezTo>
                <a:cubicBezTo>
                  <a:pt x="18298" y="29038"/>
                  <a:pt x="14986" y="25188"/>
                  <a:pt x="11306" y="21710"/>
                </a:cubicBezTo>
                <a:cubicBezTo>
                  <a:pt x="9839" y="20326"/>
                  <a:pt x="7717" y="18601"/>
                  <a:pt x="5411" y="18601"/>
                </a:cubicBezTo>
                <a:cubicBezTo>
                  <a:pt x="5068" y="18601"/>
                  <a:pt x="4720" y="18639"/>
                  <a:pt x="4370" y="18723"/>
                </a:cubicBezTo>
                <a:cubicBezTo>
                  <a:pt x="2712" y="19117"/>
                  <a:pt x="1267" y="20554"/>
                  <a:pt x="604" y="22473"/>
                </a:cubicBezTo>
                <a:cubicBezTo>
                  <a:pt x="0" y="24218"/>
                  <a:pt x="46" y="26069"/>
                  <a:pt x="184" y="27810"/>
                </a:cubicBezTo>
                <a:cubicBezTo>
                  <a:pt x="1081" y="39021"/>
                  <a:pt x="6335" y="49828"/>
                  <a:pt x="14600" y="57460"/>
                </a:cubicBezTo>
                <a:cubicBezTo>
                  <a:pt x="14651" y="57506"/>
                  <a:pt x="14715" y="57529"/>
                  <a:pt x="14779" y="57529"/>
                </a:cubicBezTo>
                <a:cubicBezTo>
                  <a:pt x="14850" y="57529"/>
                  <a:pt x="14920" y="57501"/>
                  <a:pt x="14972" y="57445"/>
                </a:cubicBezTo>
                <a:cubicBezTo>
                  <a:pt x="15071" y="57337"/>
                  <a:pt x="15065" y="57171"/>
                  <a:pt x="14957" y="57071"/>
                </a:cubicBezTo>
                <a:cubicBezTo>
                  <a:pt x="6790" y="49531"/>
                  <a:pt x="1598" y="38850"/>
                  <a:pt x="710" y="27770"/>
                </a:cubicBezTo>
                <a:cubicBezTo>
                  <a:pt x="576" y="26085"/>
                  <a:pt x="530" y="24298"/>
                  <a:pt x="1101" y="22646"/>
                </a:cubicBezTo>
                <a:cubicBezTo>
                  <a:pt x="1707" y="20895"/>
                  <a:pt x="3007" y="19588"/>
                  <a:pt x="4493" y="19235"/>
                </a:cubicBezTo>
                <a:cubicBezTo>
                  <a:pt x="4799" y="19162"/>
                  <a:pt x="5105" y="19128"/>
                  <a:pt x="5409" y="19128"/>
                </a:cubicBezTo>
                <a:cubicBezTo>
                  <a:pt x="7534" y="19128"/>
                  <a:pt x="9548" y="20775"/>
                  <a:pt x="10944" y="22093"/>
                </a:cubicBezTo>
                <a:cubicBezTo>
                  <a:pt x="15169" y="26084"/>
                  <a:pt x="18900" y="30565"/>
                  <a:pt x="22057" y="35444"/>
                </a:cubicBezTo>
                <a:cubicBezTo>
                  <a:pt x="22107" y="35521"/>
                  <a:pt x="22191" y="35564"/>
                  <a:pt x="22278" y="35564"/>
                </a:cubicBezTo>
                <a:cubicBezTo>
                  <a:pt x="22320" y="35564"/>
                  <a:pt x="22362" y="35554"/>
                  <a:pt x="22401" y="35533"/>
                </a:cubicBezTo>
                <a:cubicBezTo>
                  <a:pt x="22522" y="35470"/>
                  <a:pt x="22574" y="35325"/>
                  <a:pt x="22522" y="35199"/>
                </a:cubicBezTo>
                <a:cubicBezTo>
                  <a:pt x="18871" y="26468"/>
                  <a:pt x="18303" y="16652"/>
                  <a:pt x="20925" y="7559"/>
                </a:cubicBezTo>
                <a:cubicBezTo>
                  <a:pt x="21359" y="6055"/>
                  <a:pt x="21948" y="4330"/>
                  <a:pt x="23022" y="2928"/>
                </a:cubicBezTo>
                <a:cubicBezTo>
                  <a:pt x="24203" y="1379"/>
                  <a:pt x="25754" y="527"/>
                  <a:pt x="27394" y="527"/>
                </a:cubicBezTo>
                <a:lnTo>
                  <a:pt x="27435" y="527"/>
                </a:lnTo>
                <a:cubicBezTo>
                  <a:pt x="29170" y="542"/>
                  <a:pt x="30809" y="1480"/>
                  <a:pt x="32048" y="3166"/>
                </a:cubicBezTo>
                <a:cubicBezTo>
                  <a:pt x="33204" y="4736"/>
                  <a:pt x="33801" y="6626"/>
                  <a:pt x="34357" y="8586"/>
                </a:cubicBezTo>
                <a:cubicBezTo>
                  <a:pt x="36688" y="16780"/>
                  <a:pt x="38227" y="25180"/>
                  <a:pt x="38959" y="33668"/>
                </a:cubicBezTo>
                <a:cubicBezTo>
                  <a:pt x="38971" y="33800"/>
                  <a:pt x="39078" y="33903"/>
                  <a:pt x="39210" y="33908"/>
                </a:cubicBezTo>
                <a:cubicBezTo>
                  <a:pt x="39218" y="33908"/>
                  <a:pt x="39225" y="33908"/>
                  <a:pt x="39232" y="33908"/>
                </a:cubicBezTo>
                <a:cubicBezTo>
                  <a:pt x="39360" y="33908"/>
                  <a:pt x="39459" y="33814"/>
                  <a:pt x="39481" y="33691"/>
                </a:cubicBezTo>
                <a:cubicBezTo>
                  <a:pt x="40331" y="28773"/>
                  <a:pt x="42635" y="24019"/>
                  <a:pt x="45968" y="20308"/>
                </a:cubicBezTo>
                <a:cubicBezTo>
                  <a:pt x="46421" y="19801"/>
                  <a:pt x="47799" y="18410"/>
                  <a:pt x="49188" y="18410"/>
                </a:cubicBezTo>
                <a:cubicBezTo>
                  <a:pt x="49502" y="18410"/>
                  <a:pt x="49817" y="18481"/>
                  <a:pt x="50121" y="18649"/>
                </a:cubicBezTo>
                <a:cubicBezTo>
                  <a:pt x="51075" y="19176"/>
                  <a:pt x="51473" y="20449"/>
                  <a:pt x="51336" y="22540"/>
                </a:cubicBezTo>
                <a:cubicBezTo>
                  <a:pt x="51041" y="27051"/>
                  <a:pt x="50442" y="31538"/>
                  <a:pt x="49546" y="35970"/>
                </a:cubicBezTo>
                <a:cubicBezTo>
                  <a:pt x="49519" y="36098"/>
                  <a:pt x="49591" y="36223"/>
                  <a:pt x="49712" y="36269"/>
                </a:cubicBezTo>
                <a:cubicBezTo>
                  <a:pt x="49742" y="36280"/>
                  <a:pt x="49773" y="36286"/>
                  <a:pt x="49804" y="36286"/>
                </a:cubicBezTo>
                <a:cubicBezTo>
                  <a:pt x="49897" y="36286"/>
                  <a:pt x="49985" y="36236"/>
                  <a:pt x="50033" y="36151"/>
                </a:cubicBezTo>
                <a:cubicBezTo>
                  <a:pt x="51395" y="33731"/>
                  <a:pt x="53091" y="30720"/>
                  <a:pt x="55798" y="29169"/>
                </a:cubicBezTo>
                <a:cubicBezTo>
                  <a:pt x="56790" y="28601"/>
                  <a:pt x="57976" y="28305"/>
                  <a:pt x="59139" y="28305"/>
                </a:cubicBezTo>
                <a:cubicBezTo>
                  <a:pt x="59748" y="28305"/>
                  <a:pt x="60350" y="28386"/>
                  <a:pt x="60915" y="28552"/>
                </a:cubicBezTo>
                <a:cubicBezTo>
                  <a:pt x="62151" y="28918"/>
                  <a:pt x="63082" y="29647"/>
                  <a:pt x="63605" y="30661"/>
                </a:cubicBezTo>
                <a:cubicBezTo>
                  <a:pt x="64784" y="32942"/>
                  <a:pt x="63605" y="35765"/>
                  <a:pt x="62446" y="37970"/>
                </a:cubicBezTo>
                <a:cubicBezTo>
                  <a:pt x="57807" y="46792"/>
                  <a:pt x="51822" y="54836"/>
                  <a:pt x="44707" y="61815"/>
                </a:cubicBezTo>
                <a:cubicBezTo>
                  <a:pt x="44539" y="61980"/>
                  <a:pt x="44655" y="62265"/>
                  <a:pt x="44890" y="62267"/>
                </a:cubicBezTo>
                <a:cubicBezTo>
                  <a:pt x="44960" y="62267"/>
                  <a:pt x="45025" y="62241"/>
                  <a:pt x="45076" y="62192"/>
                </a:cubicBezTo>
                <a:cubicBezTo>
                  <a:pt x="52230" y="55175"/>
                  <a:pt x="58247" y="47085"/>
                  <a:pt x="62911" y="38214"/>
                </a:cubicBezTo>
                <a:cubicBezTo>
                  <a:pt x="64131" y="35897"/>
                  <a:pt x="65363" y="32918"/>
                  <a:pt x="64073" y="30420"/>
                </a:cubicBezTo>
                <a:cubicBezTo>
                  <a:pt x="63481" y="29275"/>
                  <a:pt x="62441" y="28455"/>
                  <a:pt x="61063" y="28048"/>
                </a:cubicBezTo>
                <a:cubicBezTo>
                  <a:pt x="60451" y="27868"/>
                  <a:pt x="59799" y="27779"/>
                  <a:pt x="59140" y="27779"/>
                </a:cubicBezTo>
                <a:cubicBezTo>
                  <a:pt x="57886" y="27779"/>
                  <a:pt x="56607" y="28100"/>
                  <a:pt x="55535" y="28714"/>
                </a:cubicBezTo>
                <a:cubicBezTo>
                  <a:pt x="53213" y="30043"/>
                  <a:pt x="51630" y="32354"/>
                  <a:pt x="50366" y="34508"/>
                </a:cubicBezTo>
                <a:cubicBezTo>
                  <a:pt x="51100" y="30563"/>
                  <a:pt x="51599" y="26578"/>
                  <a:pt x="51861" y="22574"/>
                </a:cubicBezTo>
                <a:cubicBezTo>
                  <a:pt x="51917" y="21723"/>
                  <a:pt x="52085" y="19134"/>
                  <a:pt x="50374" y="18189"/>
                </a:cubicBezTo>
                <a:cubicBezTo>
                  <a:pt x="49984" y="17973"/>
                  <a:pt x="49586" y="17883"/>
                  <a:pt x="49194" y="17883"/>
                </a:cubicBezTo>
                <a:cubicBezTo>
                  <a:pt x="47586" y="17883"/>
                  <a:pt x="46076" y="19398"/>
                  <a:pt x="45576" y="19955"/>
                </a:cubicBezTo>
                <a:cubicBezTo>
                  <a:pt x="42569" y="23303"/>
                  <a:pt x="40384" y="27481"/>
                  <a:pt x="39321" y="31871"/>
                </a:cubicBezTo>
                <a:cubicBezTo>
                  <a:pt x="38532" y="23944"/>
                  <a:pt x="37041" y="16104"/>
                  <a:pt x="34864" y="8443"/>
                </a:cubicBezTo>
                <a:cubicBezTo>
                  <a:pt x="34292" y="6434"/>
                  <a:pt x="33679" y="4496"/>
                  <a:pt x="32472" y="2854"/>
                </a:cubicBezTo>
                <a:cubicBezTo>
                  <a:pt x="31151" y="1057"/>
                  <a:pt x="29317" y="17"/>
                  <a:pt x="27438" y="1"/>
                </a:cubicBezTo>
                <a:cubicBezTo>
                  <a:pt x="27419" y="0"/>
                  <a:pt x="27401" y="0"/>
                  <a:pt x="2738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966" name="Google Shape;966;p42"/>
          <p:cNvGrpSpPr/>
          <p:nvPr/>
        </p:nvGrpSpPr>
        <p:grpSpPr>
          <a:xfrm>
            <a:off x="10620216" y="963745"/>
            <a:ext cx="1646749" cy="1901903"/>
            <a:chOff x="8108837" y="445033"/>
            <a:chExt cx="1235062" cy="1426427"/>
          </a:xfrm>
        </p:grpSpPr>
        <p:sp>
          <p:nvSpPr>
            <p:cNvPr id="967" name="Google Shape;967;p42"/>
            <p:cNvSpPr/>
            <p:nvPr/>
          </p:nvSpPr>
          <p:spPr>
            <a:xfrm>
              <a:off x="8358935" y="880012"/>
              <a:ext cx="228740" cy="190137"/>
            </a:xfrm>
            <a:custGeom>
              <a:avLst/>
              <a:gdLst/>
              <a:ahLst/>
              <a:cxnLst/>
              <a:rect l="l" t="t" r="r" b="b"/>
              <a:pathLst>
                <a:path w="5398" h="4487" extrusionOk="0">
                  <a:moveTo>
                    <a:pt x="2804" y="0"/>
                  </a:moveTo>
                  <a:cubicBezTo>
                    <a:pt x="1426" y="0"/>
                    <a:pt x="0" y="1129"/>
                    <a:pt x="491" y="2850"/>
                  </a:cubicBezTo>
                  <a:cubicBezTo>
                    <a:pt x="789" y="3993"/>
                    <a:pt x="1677" y="4486"/>
                    <a:pt x="2588" y="4486"/>
                  </a:cubicBezTo>
                  <a:cubicBezTo>
                    <a:pt x="3968" y="4486"/>
                    <a:pt x="5398" y="3354"/>
                    <a:pt x="4903" y="1634"/>
                  </a:cubicBezTo>
                  <a:cubicBezTo>
                    <a:pt x="4603" y="493"/>
                    <a:pt x="3714" y="0"/>
                    <a:pt x="28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8" name="Google Shape;968;p42"/>
            <p:cNvSpPr/>
            <p:nvPr/>
          </p:nvSpPr>
          <p:spPr>
            <a:xfrm>
              <a:off x="8310458" y="1264141"/>
              <a:ext cx="131151" cy="107378"/>
            </a:xfrm>
            <a:custGeom>
              <a:avLst/>
              <a:gdLst/>
              <a:ahLst/>
              <a:cxnLst/>
              <a:rect l="l" t="t" r="r" b="b"/>
              <a:pathLst>
                <a:path w="3095" h="2534" extrusionOk="0">
                  <a:moveTo>
                    <a:pt x="1603" y="1"/>
                  </a:moveTo>
                  <a:cubicBezTo>
                    <a:pt x="815" y="1"/>
                    <a:pt x="0" y="632"/>
                    <a:pt x="277" y="1609"/>
                  </a:cubicBezTo>
                  <a:cubicBezTo>
                    <a:pt x="449" y="2254"/>
                    <a:pt x="964" y="2534"/>
                    <a:pt x="1490" y="2534"/>
                  </a:cubicBezTo>
                  <a:cubicBezTo>
                    <a:pt x="2280" y="2534"/>
                    <a:pt x="3095" y="1903"/>
                    <a:pt x="2816" y="926"/>
                  </a:cubicBezTo>
                  <a:cubicBezTo>
                    <a:pt x="2644" y="281"/>
                    <a:pt x="2129" y="1"/>
                    <a:pt x="1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9" name="Google Shape;969;p42"/>
            <p:cNvSpPr/>
            <p:nvPr/>
          </p:nvSpPr>
          <p:spPr>
            <a:xfrm>
              <a:off x="8578098" y="1349951"/>
              <a:ext cx="131151" cy="107421"/>
            </a:xfrm>
            <a:custGeom>
              <a:avLst/>
              <a:gdLst/>
              <a:ahLst/>
              <a:cxnLst/>
              <a:rect l="l" t="t" r="r" b="b"/>
              <a:pathLst>
                <a:path w="3095" h="2535" extrusionOk="0">
                  <a:moveTo>
                    <a:pt x="1604" y="1"/>
                  </a:moveTo>
                  <a:cubicBezTo>
                    <a:pt x="815" y="1"/>
                    <a:pt x="0" y="632"/>
                    <a:pt x="278" y="1610"/>
                  </a:cubicBezTo>
                  <a:cubicBezTo>
                    <a:pt x="450" y="2254"/>
                    <a:pt x="964" y="2535"/>
                    <a:pt x="1490" y="2535"/>
                  </a:cubicBezTo>
                  <a:cubicBezTo>
                    <a:pt x="2280" y="2535"/>
                    <a:pt x="3095" y="1903"/>
                    <a:pt x="2817" y="926"/>
                  </a:cubicBezTo>
                  <a:cubicBezTo>
                    <a:pt x="2645" y="281"/>
                    <a:pt x="2130" y="1"/>
                    <a:pt x="16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0" name="Google Shape;970;p42"/>
            <p:cNvSpPr/>
            <p:nvPr/>
          </p:nvSpPr>
          <p:spPr>
            <a:xfrm>
              <a:off x="8691451" y="1041927"/>
              <a:ext cx="141829" cy="109878"/>
            </a:xfrm>
            <a:custGeom>
              <a:avLst/>
              <a:gdLst/>
              <a:ahLst/>
              <a:cxnLst/>
              <a:rect l="l" t="t" r="r" b="b"/>
              <a:pathLst>
                <a:path w="3347" h="2593" extrusionOk="0">
                  <a:moveTo>
                    <a:pt x="1790" y="0"/>
                  </a:moveTo>
                  <a:cubicBezTo>
                    <a:pt x="928" y="0"/>
                    <a:pt x="1" y="829"/>
                    <a:pt x="468" y="1822"/>
                  </a:cubicBezTo>
                  <a:cubicBezTo>
                    <a:pt x="675" y="2367"/>
                    <a:pt x="1107" y="2593"/>
                    <a:pt x="1557" y="2593"/>
                  </a:cubicBezTo>
                  <a:cubicBezTo>
                    <a:pt x="2419" y="2593"/>
                    <a:pt x="3346" y="1764"/>
                    <a:pt x="2879" y="772"/>
                  </a:cubicBezTo>
                  <a:cubicBezTo>
                    <a:pt x="2672" y="226"/>
                    <a:pt x="2240" y="0"/>
                    <a:pt x="1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1" name="Google Shape;971;p42"/>
            <p:cNvSpPr/>
            <p:nvPr/>
          </p:nvSpPr>
          <p:spPr>
            <a:xfrm>
              <a:off x="8701367" y="696232"/>
              <a:ext cx="134244" cy="114243"/>
            </a:xfrm>
            <a:custGeom>
              <a:avLst/>
              <a:gdLst/>
              <a:ahLst/>
              <a:cxnLst/>
              <a:rect l="l" t="t" r="r" b="b"/>
              <a:pathLst>
                <a:path w="3168" h="2696" extrusionOk="0">
                  <a:moveTo>
                    <a:pt x="1734" y="1"/>
                  </a:moveTo>
                  <a:cubicBezTo>
                    <a:pt x="901" y="1"/>
                    <a:pt x="1" y="767"/>
                    <a:pt x="285" y="1780"/>
                  </a:cubicBezTo>
                  <a:cubicBezTo>
                    <a:pt x="471" y="2427"/>
                    <a:pt x="941" y="2696"/>
                    <a:pt x="1435" y="2696"/>
                  </a:cubicBezTo>
                  <a:cubicBezTo>
                    <a:pt x="2267" y="2696"/>
                    <a:pt x="3168" y="1930"/>
                    <a:pt x="2884" y="916"/>
                  </a:cubicBezTo>
                  <a:cubicBezTo>
                    <a:pt x="2698" y="270"/>
                    <a:pt x="2228" y="1"/>
                    <a:pt x="17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2" name="Google Shape;972;p42"/>
            <p:cNvSpPr/>
            <p:nvPr/>
          </p:nvSpPr>
          <p:spPr>
            <a:xfrm>
              <a:off x="8352917" y="575166"/>
              <a:ext cx="233232" cy="166195"/>
            </a:xfrm>
            <a:custGeom>
              <a:avLst/>
              <a:gdLst/>
              <a:ahLst/>
              <a:cxnLst/>
              <a:rect l="l" t="t" r="r" b="b"/>
              <a:pathLst>
                <a:path w="5504" h="3922" extrusionOk="0">
                  <a:moveTo>
                    <a:pt x="2829" y="1"/>
                  </a:moveTo>
                  <a:cubicBezTo>
                    <a:pt x="1217" y="1"/>
                    <a:pt x="1" y="2350"/>
                    <a:pt x="1788" y="3605"/>
                  </a:cubicBezTo>
                  <a:cubicBezTo>
                    <a:pt x="2120" y="3826"/>
                    <a:pt x="2460" y="3921"/>
                    <a:pt x="2787" y="3921"/>
                  </a:cubicBezTo>
                  <a:cubicBezTo>
                    <a:pt x="4295" y="3921"/>
                    <a:pt x="5504" y="1876"/>
                    <a:pt x="4186" y="598"/>
                  </a:cubicBezTo>
                  <a:cubicBezTo>
                    <a:pt x="3740" y="176"/>
                    <a:pt x="3269" y="1"/>
                    <a:pt x="2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3" name="Google Shape;973;p42"/>
            <p:cNvSpPr/>
            <p:nvPr/>
          </p:nvSpPr>
          <p:spPr>
            <a:xfrm>
              <a:off x="8173586" y="740047"/>
              <a:ext cx="201027" cy="163652"/>
            </a:xfrm>
            <a:custGeom>
              <a:avLst/>
              <a:gdLst/>
              <a:ahLst/>
              <a:cxnLst/>
              <a:rect l="l" t="t" r="r" b="b"/>
              <a:pathLst>
                <a:path w="4744" h="3862" extrusionOk="0">
                  <a:moveTo>
                    <a:pt x="2276" y="0"/>
                  </a:moveTo>
                  <a:cubicBezTo>
                    <a:pt x="1117" y="0"/>
                    <a:pt x="0" y="1115"/>
                    <a:pt x="462" y="2601"/>
                  </a:cubicBezTo>
                  <a:cubicBezTo>
                    <a:pt x="772" y="3493"/>
                    <a:pt x="1442" y="3861"/>
                    <a:pt x="2128" y="3861"/>
                  </a:cubicBezTo>
                  <a:cubicBezTo>
                    <a:pt x="3407" y="3861"/>
                    <a:pt x="4744" y="2585"/>
                    <a:pt x="3923" y="1046"/>
                  </a:cubicBezTo>
                  <a:cubicBezTo>
                    <a:pt x="3514" y="312"/>
                    <a:pt x="2889" y="0"/>
                    <a:pt x="2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4" name="Google Shape;974;p42"/>
            <p:cNvSpPr/>
            <p:nvPr/>
          </p:nvSpPr>
          <p:spPr>
            <a:xfrm>
              <a:off x="8108837" y="1036757"/>
              <a:ext cx="265522" cy="212765"/>
            </a:xfrm>
            <a:custGeom>
              <a:avLst/>
              <a:gdLst/>
              <a:ahLst/>
              <a:cxnLst/>
              <a:rect l="l" t="t" r="r" b="b"/>
              <a:pathLst>
                <a:path w="6266" h="5021" extrusionOk="0">
                  <a:moveTo>
                    <a:pt x="3399" y="0"/>
                  </a:moveTo>
                  <a:cubicBezTo>
                    <a:pt x="1710" y="0"/>
                    <a:pt x="0" y="1699"/>
                    <a:pt x="1332" y="3705"/>
                  </a:cubicBezTo>
                  <a:cubicBezTo>
                    <a:pt x="1733" y="4634"/>
                    <a:pt x="2462" y="5020"/>
                    <a:pt x="3215" y="5020"/>
                  </a:cubicBezTo>
                  <a:cubicBezTo>
                    <a:pt x="4693" y="5020"/>
                    <a:pt x="6265" y="3533"/>
                    <a:pt x="5647" y="1748"/>
                  </a:cubicBezTo>
                  <a:cubicBezTo>
                    <a:pt x="5237" y="507"/>
                    <a:pt x="4321" y="0"/>
                    <a:pt x="3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5" name="Google Shape;975;p42"/>
            <p:cNvSpPr/>
            <p:nvPr/>
          </p:nvSpPr>
          <p:spPr>
            <a:xfrm>
              <a:off x="8237191" y="1443684"/>
              <a:ext cx="289803" cy="203188"/>
            </a:xfrm>
            <a:custGeom>
              <a:avLst/>
              <a:gdLst/>
              <a:ahLst/>
              <a:cxnLst/>
              <a:rect l="l" t="t" r="r" b="b"/>
              <a:pathLst>
                <a:path w="6839" h="4795" extrusionOk="0">
                  <a:moveTo>
                    <a:pt x="3532" y="1"/>
                  </a:moveTo>
                  <a:cubicBezTo>
                    <a:pt x="3339" y="1"/>
                    <a:pt x="3137" y="28"/>
                    <a:pt x="2929" y="88"/>
                  </a:cubicBezTo>
                  <a:cubicBezTo>
                    <a:pt x="1" y="774"/>
                    <a:pt x="1090" y="4794"/>
                    <a:pt x="3401" y="4794"/>
                  </a:cubicBezTo>
                  <a:cubicBezTo>
                    <a:pt x="3767" y="4794"/>
                    <a:pt x="4164" y="4693"/>
                    <a:pt x="4580" y="4462"/>
                  </a:cubicBezTo>
                  <a:cubicBezTo>
                    <a:pt x="6839" y="3580"/>
                    <a:pt x="5729" y="1"/>
                    <a:pt x="35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6" name="Google Shape;976;p42"/>
            <p:cNvSpPr/>
            <p:nvPr/>
          </p:nvSpPr>
          <p:spPr>
            <a:xfrm>
              <a:off x="8729546" y="1216766"/>
              <a:ext cx="289379" cy="206451"/>
            </a:xfrm>
            <a:custGeom>
              <a:avLst/>
              <a:gdLst/>
              <a:ahLst/>
              <a:cxnLst/>
              <a:rect l="l" t="t" r="r" b="b"/>
              <a:pathLst>
                <a:path w="6829" h="4872" extrusionOk="0">
                  <a:moveTo>
                    <a:pt x="3122" y="0"/>
                  </a:moveTo>
                  <a:cubicBezTo>
                    <a:pt x="489" y="0"/>
                    <a:pt x="0" y="4362"/>
                    <a:pt x="2596" y="4804"/>
                  </a:cubicBezTo>
                  <a:cubicBezTo>
                    <a:pt x="2780" y="4850"/>
                    <a:pt x="2961" y="4872"/>
                    <a:pt x="3138" y="4872"/>
                  </a:cubicBezTo>
                  <a:cubicBezTo>
                    <a:pt x="5309" y="4872"/>
                    <a:pt x="6829" y="1632"/>
                    <a:pt x="4788" y="495"/>
                  </a:cubicBezTo>
                  <a:cubicBezTo>
                    <a:pt x="4164" y="148"/>
                    <a:pt x="3607" y="0"/>
                    <a:pt x="3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7" name="Google Shape;977;p42"/>
            <p:cNvSpPr/>
            <p:nvPr/>
          </p:nvSpPr>
          <p:spPr>
            <a:xfrm>
              <a:off x="8804593" y="844332"/>
              <a:ext cx="217129" cy="153058"/>
            </a:xfrm>
            <a:custGeom>
              <a:avLst/>
              <a:gdLst/>
              <a:ahLst/>
              <a:cxnLst/>
              <a:rect l="l" t="t" r="r" b="b"/>
              <a:pathLst>
                <a:path w="5124" h="3612" extrusionOk="0">
                  <a:moveTo>
                    <a:pt x="2842" y="0"/>
                  </a:moveTo>
                  <a:cubicBezTo>
                    <a:pt x="1354" y="0"/>
                    <a:pt x="1" y="2063"/>
                    <a:pt x="1840" y="3343"/>
                  </a:cubicBezTo>
                  <a:cubicBezTo>
                    <a:pt x="2128" y="3530"/>
                    <a:pt x="2438" y="3612"/>
                    <a:pt x="2743" y="3612"/>
                  </a:cubicBezTo>
                  <a:cubicBezTo>
                    <a:pt x="3975" y="3612"/>
                    <a:pt x="5123" y="2269"/>
                    <a:pt x="4411" y="1017"/>
                  </a:cubicBezTo>
                  <a:cubicBezTo>
                    <a:pt x="3976" y="290"/>
                    <a:pt x="3400" y="0"/>
                    <a:pt x="28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8" name="Google Shape;978;p42"/>
            <p:cNvSpPr/>
            <p:nvPr/>
          </p:nvSpPr>
          <p:spPr>
            <a:xfrm>
              <a:off x="8787515" y="457957"/>
              <a:ext cx="293277" cy="222850"/>
            </a:xfrm>
            <a:custGeom>
              <a:avLst/>
              <a:gdLst/>
              <a:ahLst/>
              <a:cxnLst/>
              <a:rect l="l" t="t" r="r" b="b"/>
              <a:pathLst>
                <a:path w="6921" h="5259" extrusionOk="0">
                  <a:moveTo>
                    <a:pt x="3122" y="1"/>
                  </a:moveTo>
                  <a:cubicBezTo>
                    <a:pt x="1265" y="1"/>
                    <a:pt x="0" y="2415"/>
                    <a:pt x="1188" y="4207"/>
                  </a:cubicBezTo>
                  <a:cubicBezTo>
                    <a:pt x="1767" y="4955"/>
                    <a:pt x="2430" y="5258"/>
                    <a:pt x="3064" y="5258"/>
                  </a:cubicBezTo>
                  <a:cubicBezTo>
                    <a:pt x="5145" y="5258"/>
                    <a:pt x="6920" y="1985"/>
                    <a:pt x="4417" y="385"/>
                  </a:cubicBezTo>
                  <a:cubicBezTo>
                    <a:pt x="3970" y="118"/>
                    <a:pt x="3532" y="1"/>
                    <a:pt x="3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79" name="Google Shape;979;p42"/>
            <p:cNvSpPr/>
            <p:nvPr/>
          </p:nvSpPr>
          <p:spPr>
            <a:xfrm>
              <a:off x="8597209" y="445033"/>
              <a:ext cx="141448" cy="130515"/>
            </a:xfrm>
            <a:custGeom>
              <a:avLst/>
              <a:gdLst/>
              <a:ahLst/>
              <a:cxnLst/>
              <a:rect l="l" t="t" r="r" b="b"/>
              <a:pathLst>
                <a:path w="3338" h="3080" extrusionOk="0">
                  <a:moveTo>
                    <a:pt x="1765" y="1"/>
                  </a:moveTo>
                  <a:cubicBezTo>
                    <a:pt x="927" y="1"/>
                    <a:pt x="1" y="659"/>
                    <a:pt x="212" y="1744"/>
                  </a:cubicBezTo>
                  <a:cubicBezTo>
                    <a:pt x="278" y="2648"/>
                    <a:pt x="1015" y="3079"/>
                    <a:pt x="1724" y="3079"/>
                  </a:cubicBezTo>
                  <a:cubicBezTo>
                    <a:pt x="2550" y="3079"/>
                    <a:pt x="3338" y="2495"/>
                    <a:pt x="2982" y="1395"/>
                  </a:cubicBezTo>
                  <a:cubicBezTo>
                    <a:pt x="3056" y="425"/>
                    <a:pt x="2438" y="1"/>
                    <a:pt x="17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80" name="Google Shape;980;p42"/>
            <p:cNvSpPr/>
            <p:nvPr/>
          </p:nvSpPr>
          <p:spPr>
            <a:xfrm>
              <a:off x="8637593" y="1530680"/>
              <a:ext cx="336796" cy="225604"/>
            </a:xfrm>
            <a:custGeom>
              <a:avLst/>
              <a:gdLst/>
              <a:ahLst/>
              <a:cxnLst/>
              <a:rect l="l" t="t" r="r" b="b"/>
              <a:pathLst>
                <a:path w="7948" h="5324" extrusionOk="0">
                  <a:moveTo>
                    <a:pt x="3895" y="1"/>
                  </a:moveTo>
                  <a:cubicBezTo>
                    <a:pt x="1721" y="1"/>
                    <a:pt x="1" y="2687"/>
                    <a:pt x="1808" y="4534"/>
                  </a:cubicBezTo>
                  <a:cubicBezTo>
                    <a:pt x="2432" y="5092"/>
                    <a:pt x="3078" y="5323"/>
                    <a:pt x="3681" y="5323"/>
                  </a:cubicBezTo>
                  <a:cubicBezTo>
                    <a:pt x="6168" y="5323"/>
                    <a:pt x="7948" y="1395"/>
                    <a:pt x="4655" y="112"/>
                  </a:cubicBezTo>
                  <a:cubicBezTo>
                    <a:pt x="4399" y="36"/>
                    <a:pt x="4144" y="1"/>
                    <a:pt x="3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81" name="Google Shape;981;p42"/>
            <p:cNvSpPr/>
            <p:nvPr/>
          </p:nvSpPr>
          <p:spPr>
            <a:xfrm>
              <a:off x="8969982" y="1447074"/>
              <a:ext cx="173526" cy="145940"/>
            </a:xfrm>
            <a:custGeom>
              <a:avLst/>
              <a:gdLst/>
              <a:ahLst/>
              <a:cxnLst/>
              <a:rect l="l" t="t" r="r" b="b"/>
              <a:pathLst>
                <a:path w="4095" h="3444" extrusionOk="0">
                  <a:moveTo>
                    <a:pt x="2089" y="1"/>
                  </a:moveTo>
                  <a:cubicBezTo>
                    <a:pt x="1055" y="1"/>
                    <a:pt x="1" y="839"/>
                    <a:pt x="328" y="2169"/>
                  </a:cubicBezTo>
                  <a:cubicBezTo>
                    <a:pt x="534" y="3056"/>
                    <a:pt x="1234" y="3443"/>
                    <a:pt x="1953" y="3443"/>
                  </a:cubicBezTo>
                  <a:cubicBezTo>
                    <a:pt x="3004" y="3443"/>
                    <a:pt x="4095" y="2617"/>
                    <a:pt x="3742" y="1320"/>
                  </a:cubicBezTo>
                  <a:cubicBezTo>
                    <a:pt x="3510" y="402"/>
                    <a:pt x="2805" y="1"/>
                    <a:pt x="20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82" name="Google Shape;982;p42"/>
            <p:cNvSpPr/>
            <p:nvPr/>
          </p:nvSpPr>
          <p:spPr>
            <a:xfrm>
              <a:off x="8997865" y="1064640"/>
              <a:ext cx="237724" cy="171322"/>
            </a:xfrm>
            <a:custGeom>
              <a:avLst/>
              <a:gdLst/>
              <a:ahLst/>
              <a:cxnLst/>
              <a:rect l="l" t="t" r="r" b="b"/>
              <a:pathLst>
                <a:path w="5610" h="4043" extrusionOk="0">
                  <a:moveTo>
                    <a:pt x="3377" y="1"/>
                  </a:moveTo>
                  <a:cubicBezTo>
                    <a:pt x="1630" y="1"/>
                    <a:pt x="1" y="2676"/>
                    <a:pt x="2696" y="3964"/>
                  </a:cubicBezTo>
                  <a:cubicBezTo>
                    <a:pt x="2877" y="4018"/>
                    <a:pt x="3060" y="4043"/>
                    <a:pt x="3241" y="4043"/>
                  </a:cubicBezTo>
                  <a:cubicBezTo>
                    <a:pt x="4479" y="4043"/>
                    <a:pt x="5610" y="2858"/>
                    <a:pt x="5270" y="1564"/>
                  </a:cubicBezTo>
                  <a:cubicBezTo>
                    <a:pt x="4802" y="434"/>
                    <a:pt x="4080" y="1"/>
                    <a:pt x="33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83" name="Google Shape;983;p42"/>
            <p:cNvSpPr/>
            <p:nvPr/>
          </p:nvSpPr>
          <p:spPr>
            <a:xfrm>
              <a:off x="9095285" y="740513"/>
              <a:ext cx="248614" cy="171492"/>
            </a:xfrm>
            <a:custGeom>
              <a:avLst/>
              <a:gdLst/>
              <a:ahLst/>
              <a:cxnLst/>
              <a:rect l="l" t="t" r="r" b="b"/>
              <a:pathLst>
                <a:path w="5867" h="4047" extrusionOk="0">
                  <a:moveTo>
                    <a:pt x="3020" y="1"/>
                  </a:moveTo>
                  <a:cubicBezTo>
                    <a:pt x="1308" y="1"/>
                    <a:pt x="0" y="2340"/>
                    <a:pt x="1881" y="3685"/>
                  </a:cubicBezTo>
                  <a:cubicBezTo>
                    <a:pt x="2238" y="3937"/>
                    <a:pt x="2608" y="4047"/>
                    <a:pt x="2965" y="4047"/>
                  </a:cubicBezTo>
                  <a:cubicBezTo>
                    <a:pt x="4556" y="4047"/>
                    <a:pt x="5867" y="1870"/>
                    <a:pt x="4411" y="553"/>
                  </a:cubicBezTo>
                  <a:cubicBezTo>
                    <a:pt x="3953" y="164"/>
                    <a:pt x="3472" y="1"/>
                    <a:pt x="30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84" name="Google Shape;984;p42"/>
            <p:cNvSpPr/>
            <p:nvPr/>
          </p:nvSpPr>
          <p:spPr>
            <a:xfrm>
              <a:off x="8501908" y="1710731"/>
              <a:ext cx="230223" cy="160728"/>
            </a:xfrm>
            <a:custGeom>
              <a:avLst/>
              <a:gdLst/>
              <a:ahLst/>
              <a:cxnLst/>
              <a:rect l="l" t="t" r="r" b="b"/>
              <a:pathLst>
                <a:path w="5433" h="3793" extrusionOk="0">
                  <a:moveTo>
                    <a:pt x="2418" y="0"/>
                  </a:moveTo>
                  <a:cubicBezTo>
                    <a:pt x="772" y="0"/>
                    <a:pt x="0" y="2429"/>
                    <a:pt x="1621" y="3463"/>
                  </a:cubicBezTo>
                  <a:cubicBezTo>
                    <a:pt x="1978" y="3694"/>
                    <a:pt x="2326" y="3793"/>
                    <a:pt x="2650" y="3793"/>
                  </a:cubicBezTo>
                  <a:cubicBezTo>
                    <a:pt x="4394" y="3793"/>
                    <a:pt x="5432" y="920"/>
                    <a:pt x="3249" y="193"/>
                  </a:cubicBezTo>
                  <a:cubicBezTo>
                    <a:pt x="2955" y="60"/>
                    <a:pt x="2676" y="0"/>
                    <a:pt x="24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D701AAC-2E01-4E77-B452-B7A810C2ACCC}"/>
              </a:ext>
            </a:extLst>
          </p:cNvPr>
          <p:cNvSpPr txBox="1"/>
          <p:nvPr/>
        </p:nvSpPr>
        <p:spPr>
          <a:xfrm>
            <a:off x="802683" y="2132351"/>
            <a:ext cx="105714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Book Antiqua" panose="02040602050305030304" pitchFamily="18" charset="0"/>
              </a:rPr>
              <a:t>3.</a:t>
            </a:r>
          </a:p>
          <a:p>
            <a:pPr algn="ctr"/>
            <a:r>
              <a:rPr lang="en-US" sz="8000" b="1" dirty="0">
                <a:latin typeface="Book Antiqua" panose="02040602050305030304" pitchFamily="18" charset="0"/>
              </a:rPr>
              <a:t>Look, read, and circle.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21234B8D-58E1-4A34-AAA1-5F8BB5EAA9BF}"/>
              </a:ext>
            </a:extLst>
          </p:cNvPr>
          <p:cNvGrpSpPr/>
          <p:nvPr/>
        </p:nvGrpSpPr>
        <p:grpSpPr>
          <a:xfrm>
            <a:off x="220007" y="201672"/>
            <a:ext cx="11751987" cy="6453509"/>
            <a:chOff x="165005" y="151254"/>
            <a:chExt cx="8966390" cy="499253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62D6D72-D0D6-4140-8C55-7602DA2AE46B}"/>
                </a:ext>
              </a:extLst>
            </p:cNvPr>
            <p:cNvSpPr/>
            <p:nvPr/>
          </p:nvSpPr>
          <p:spPr>
            <a:xfrm>
              <a:off x="165005" y="151254"/>
              <a:ext cx="8813990" cy="48401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9A54EE5-83A0-4424-B4EC-B17F0E17EBB7}"/>
                </a:ext>
              </a:extLst>
            </p:cNvPr>
            <p:cNvSpPr/>
            <p:nvPr/>
          </p:nvSpPr>
          <p:spPr>
            <a:xfrm>
              <a:off x="317405" y="303654"/>
              <a:ext cx="8813990" cy="484013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6F8C975-BAEB-4CCF-8D89-760B83C94AA5}"/>
              </a:ext>
            </a:extLst>
          </p:cNvPr>
          <p:cNvSpPr txBox="1"/>
          <p:nvPr/>
        </p:nvSpPr>
        <p:spPr>
          <a:xfrm>
            <a:off x="502254" y="500640"/>
            <a:ext cx="4789137" cy="58477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ook Antiqua" panose="02040602050305030304" pitchFamily="18" charset="0"/>
              </a:rPr>
              <a:t>3. Look, read, and circle.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1458F38-04A6-4397-AEB0-86013D353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8338" y="1313191"/>
            <a:ext cx="8935071" cy="524002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3E4FF90-9A2A-45C6-9E62-0CAE0882579F}"/>
              </a:ext>
            </a:extLst>
          </p:cNvPr>
          <p:cNvSpPr/>
          <p:nvPr/>
        </p:nvSpPr>
        <p:spPr>
          <a:xfrm>
            <a:off x="8149390" y="2924819"/>
            <a:ext cx="1521708" cy="55918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9A74243-5B73-46AA-81FA-11AC15DD82AF}"/>
              </a:ext>
            </a:extLst>
          </p:cNvPr>
          <p:cNvSpPr/>
          <p:nvPr/>
        </p:nvSpPr>
        <p:spPr>
          <a:xfrm>
            <a:off x="3173283" y="5644580"/>
            <a:ext cx="896829" cy="55918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253D455-CB65-41C1-AF81-2EAC6810228A}"/>
              </a:ext>
            </a:extLst>
          </p:cNvPr>
          <p:cNvSpPr/>
          <p:nvPr/>
        </p:nvSpPr>
        <p:spPr>
          <a:xfrm>
            <a:off x="6777411" y="5644580"/>
            <a:ext cx="896829" cy="55918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 descr="A yellow key in a circle&#10;&#10;Description automatically generated">
            <a:extLst>
              <a:ext uri="{FF2B5EF4-FFF2-40B4-BE49-F238E27FC236}">
                <a16:creationId xmlns:a16="http://schemas.microsoft.com/office/drawing/2014/main" id="{8F179B57-4415-4229-A43D-30C7BA5E56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7361" y="516806"/>
            <a:ext cx="583220" cy="583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46"/>
          <p:cNvSpPr/>
          <p:nvPr/>
        </p:nvSpPr>
        <p:spPr>
          <a:xfrm rot="499292">
            <a:off x="-235228" y="5232847"/>
            <a:ext cx="2981981" cy="1811668"/>
          </a:xfrm>
          <a:custGeom>
            <a:avLst/>
            <a:gdLst/>
            <a:ahLst/>
            <a:cxnLst/>
            <a:rect l="l" t="t" r="r" b="b"/>
            <a:pathLst>
              <a:path w="54469" h="33092" extrusionOk="0">
                <a:moveTo>
                  <a:pt x="45424" y="13679"/>
                </a:moveTo>
                <a:lnTo>
                  <a:pt x="45424" y="13679"/>
                </a:lnTo>
                <a:cubicBezTo>
                  <a:pt x="44888" y="16023"/>
                  <a:pt x="43612" y="18305"/>
                  <a:pt x="42239" y="19862"/>
                </a:cubicBezTo>
                <a:cubicBezTo>
                  <a:pt x="41811" y="20244"/>
                  <a:pt x="41372" y="20391"/>
                  <a:pt x="40972" y="20391"/>
                </a:cubicBezTo>
                <a:cubicBezTo>
                  <a:pt x="40584" y="20391"/>
                  <a:pt x="40234" y="20253"/>
                  <a:pt x="39965" y="20057"/>
                </a:cubicBezTo>
                <a:cubicBezTo>
                  <a:pt x="39340" y="19601"/>
                  <a:pt x="38920" y="18672"/>
                  <a:pt x="39382" y="17624"/>
                </a:cubicBezTo>
                <a:cubicBezTo>
                  <a:pt x="40557" y="15730"/>
                  <a:pt x="42834" y="14227"/>
                  <a:pt x="45327" y="13700"/>
                </a:cubicBezTo>
                <a:cubicBezTo>
                  <a:pt x="45360" y="13692"/>
                  <a:pt x="45391" y="13685"/>
                  <a:pt x="45424" y="13679"/>
                </a:cubicBezTo>
                <a:close/>
                <a:moveTo>
                  <a:pt x="32950" y="8595"/>
                </a:moveTo>
                <a:cubicBezTo>
                  <a:pt x="33011" y="8870"/>
                  <a:pt x="33066" y="9150"/>
                  <a:pt x="33113" y="9434"/>
                </a:cubicBezTo>
                <a:cubicBezTo>
                  <a:pt x="33632" y="13715"/>
                  <a:pt x="32771" y="18221"/>
                  <a:pt x="30811" y="21495"/>
                </a:cubicBezTo>
                <a:cubicBezTo>
                  <a:pt x="30311" y="22026"/>
                  <a:pt x="29791" y="22297"/>
                  <a:pt x="29292" y="22297"/>
                </a:cubicBezTo>
                <a:cubicBezTo>
                  <a:pt x="29045" y="22297"/>
                  <a:pt x="28804" y="22230"/>
                  <a:pt x="28572" y="22096"/>
                </a:cubicBezTo>
                <a:cubicBezTo>
                  <a:pt x="27667" y="21566"/>
                  <a:pt x="27009" y="20019"/>
                  <a:pt x="27473" y="18557"/>
                </a:cubicBezTo>
                <a:cubicBezTo>
                  <a:pt x="27478" y="18539"/>
                  <a:pt x="27481" y="18523"/>
                  <a:pt x="27485" y="18505"/>
                </a:cubicBezTo>
                <a:cubicBezTo>
                  <a:pt x="27944" y="15029"/>
                  <a:pt x="30159" y="11179"/>
                  <a:pt x="32950" y="8595"/>
                </a:cubicBezTo>
                <a:close/>
                <a:moveTo>
                  <a:pt x="12277" y="9243"/>
                </a:moveTo>
                <a:cubicBezTo>
                  <a:pt x="13776" y="9844"/>
                  <a:pt x="15110" y="10955"/>
                  <a:pt x="16135" y="12484"/>
                </a:cubicBezTo>
                <a:cubicBezTo>
                  <a:pt x="17858" y="15055"/>
                  <a:pt x="18482" y="18508"/>
                  <a:pt x="17730" y="21299"/>
                </a:cubicBezTo>
                <a:cubicBezTo>
                  <a:pt x="17096" y="22166"/>
                  <a:pt x="16479" y="22595"/>
                  <a:pt x="15860" y="22595"/>
                </a:cubicBezTo>
                <a:cubicBezTo>
                  <a:pt x="15614" y="22595"/>
                  <a:pt x="15367" y="22527"/>
                  <a:pt x="15119" y="22392"/>
                </a:cubicBezTo>
                <a:cubicBezTo>
                  <a:pt x="12600" y="21013"/>
                  <a:pt x="10896" y="13590"/>
                  <a:pt x="11760" y="11413"/>
                </a:cubicBezTo>
                <a:cubicBezTo>
                  <a:pt x="11769" y="11391"/>
                  <a:pt x="11775" y="11368"/>
                  <a:pt x="11778" y="11347"/>
                </a:cubicBezTo>
                <a:cubicBezTo>
                  <a:pt x="11889" y="10632"/>
                  <a:pt x="12055" y="9930"/>
                  <a:pt x="12277" y="9243"/>
                </a:cubicBezTo>
                <a:close/>
                <a:moveTo>
                  <a:pt x="23790" y="0"/>
                </a:moveTo>
                <a:cubicBezTo>
                  <a:pt x="23774" y="0"/>
                  <a:pt x="23757" y="0"/>
                  <a:pt x="23740" y="0"/>
                </a:cubicBezTo>
                <a:cubicBezTo>
                  <a:pt x="19204" y="28"/>
                  <a:pt x="13971" y="2984"/>
                  <a:pt x="11907" y="8473"/>
                </a:cubicBezTo>
                <a:cubicBezTo>
                  <a:pt x="11457" y="8333"/>
                  <a:pt x="10997" y="8234"/>
                  <a:pt x="10529" y="8179"/>
                </a:cubicBezTo>
                <a:cubicBezTo>
                  <a:pt x="10290" y="8160"/>
                  <a:pt x="10052" y="8150"/>
                  <a:pt x="9817" y="8150"/>
                </a:cubicBezTo>
                <a:cubicBezTo>
                  <a:pt x="7175" y="8150"/>
                  <a:pt x="4831" y="9332"/>
                  <a:pt x="3158" y="11528"/>
                </a:cubicBezTo>
                <a:cubicBezTo>
                  <a:pt x="717" y="14731"/>
                  <a:pt x="1" y="19698"/>
                  <a:pt x="1410" y="23585"/>
                </a:cubicBezTo>
                <a:cubicBezTo>
                  <a:pt x="2366" y="26977"/>
                  <a:pt x="4196" y="30146"/>
                  <a:pt x="5809" y="32940"/>
                </a:cubicBezTo>
                <a:cubicBezTo>
                  <a:pt x="5862" y="33034"/>
                  <a:pt x="5962" y="33092"/>
                  <a:pt x="6071" y="33092"/>
                </a:cubicBezTo>
                <a:cubicBezTo>
                  <a:pt x="6303" y="33092"/>
                  <a:pt x="6448" y="32840"/>
                  <a:pt x="6332" y="32639"/>
                </a:cubicBezTo>
                <a:cubicBezTo>
                  <a:pt x="4736" y="29874"/>
                  <a:pt x="2927" y="26742"/>
                  <a:pt x="1984" y="23399"/>
                </a:cubicBezTo>
                <a:cubicBezTo>
                  <a:pt x="634" y="19673"/>
                  <a:pt x="1316" y="14941"/>
                  <a:pt x="3638" y="11893"/>
                </a:cubicBezTo>
                <a:cubicBezTo>
                  <a:pt x="4754" y="10428"/>
                  <a:pt x="6708" y="8750"/>
                  <a:pt x="9782" y="8750"/>
                </a:cubicBezTo>
                <a:cubicBezTo>
                  <a:pt x="10005" y="8750"/>
                  <a:pt x="10234" y="8759"/>
                  <a:pt x="10468" y="8778"/>
                </a:cubicBezTo>
                <a:cubicBezTo>
                  <a:pt x="10888" y="8829"/>
                  <a:pt x="11303" y="8917"/>
                  <a:pt x="11706" y="9041"/>
                </a:cubicBezTo>
                <a:cubicBezTo>
                  <a:pt x="11476" y="9754"/>
                  <a:pt x="11301" y="10483"/>
                  <a:pt x="11186" y="11222"/>
                </a:cubicBezTo>
                <a:cubicBezTo>
                  <a:pt x="10269" y="13643"/>
                  <a:pt x="12061" y="21408"/>
                  <a:pt x="14830" y="22922"/>
                </a:cubicBezTo>
                <a:cubicBezTo>
                  <a:pt x="15121" y="23081"/>
                  <a:pt x="15469" y="23201"/>
                  <a:pt x="15858" y="23201"/>
                </a:cubicBezTo>
                <a:cubicBezTo>
                  <a:pt x="16554" y="23201"/>
                  <a:pt x="17381" y="22820"/>
                  <a:pt x="18253" y="21609"/>
                </a:cubicBezTo>
                <a:cubicBezTo>
                  <a:pt x="18273" y="21579"/>
                  <a:pt x="18289" y="21548"/>
                  <a:pt x="18298" y="21513"/>
                </a:cubicBezTo>
                <a:cubicBezTo>
                  <a:pt x="19129" y="18505"/>
                  <a:pt x="18493" y="14917"/>
                  <a:pt x="16637" y="12148"/>
                </a:cubicBezTo>
                <a:cubicBezTo>
                  <a:pt x="15537" y="10509"/>
                  <a:pt x="14102" y="9317"/>
                  <a:pt x="12476" y="8672"/>
                </a:cubicBezTo>
                <a:cubicBezTo>
                  <a:pt x="14450" y="3445"/>
                  <a:pt x="19428" y="632"/>
                  <a:pt x="23744" y="604"/>
                </a:cubicBezTo>
                <a:lnTo>
                  <a:pt x="23811" y="604"/>
                </a:lnTo>
                <a:cubicBezTo>
                  <a:pt x="28242" y="604"/>
                  <a:pt x="31509" y="3302"/>
                  <a:pt x="32779" y="7904"/>
                </a:cubicBezTo>
                <a:cubicBezTo>
                  <a:pt x="29545" y="10744"/>
                  <a:pt x="27345" y="15019"/>
                  <a:pt x="26889" y="18399"/>
                </a:cubicBezTo>
                <a:cubicBezTo>
                  <a:pt x="26395" y="19996"/>
                  <a:pt x="27011" y="21883"/>
                  <a:pt x="28270" y="22616"/>
                </a:cubicBezTo>
                <a:cubicBezTo>
                  <a:pt x="28599" y="22808"/>
                  <a:pt x="28945" y="22903"/>
                  <a:pt x="29295" y="22903"/>
                </a:cubicBezTo>
                <a:cubicBezTo>
                  <a:pt x="29965" y="22903"/>
                  <a:pt x="30652" y="22557"/>
                  <a:pt x="31277" y="21883"/>
                </a:cubicBezTo>
                <a:cubicBezTo>
                  <a:pt x="31290" y="21869"/>
                  <a:pt x="31303" y="21851"/>
                  <a:pt x="31313" y="21834"/>
                </a:cubicBezTo>
                <a:cubicBezTo>
                  <a:pt x="33352" y="18445"/>
                  <a:pt x="34249" y="13783"/>
                  <a:pt x="33712" y="9349"/>
                </a:cubicBezTo>
                <a:cubicBezTo>
                  <a:pt x="33643" y="8934"/>
                  <a:pt x="33561" y="8531"/>
                  <a:pt x="33464" y="8141"/>
                </a:cubicBezTo>
                <a:cubicBezTo>
                  <a:pt x="34343" y="7395"/>
                  <a:pt x="35271" y="6780"/>
                  <a:pt x="36211" y="6340"/>
                </a:cubicBezTo>
                <a:cubicBezTo>
                  <a:pt x="37400" y="5786"/>
                  <a:pt x="38586" y="5509"/>
                  <a:pt x="39743" y="5509"/>
                </a:cubicBezTo>
                <a:cubicBezTo>
                  <a:pt x="41131" y="5509"/>
                  <a:pt x="42476" y="5907"/>
                  <a:pt x="43734" y="6701"/>
                </a:cubicBezTo>
                <a:cubicBezTo>
                  <a:pt x="45551" y="8374"/>
                  <a:pt x="45946" y="10707"/>
                  <a:pt x="45551" y="13040"/>
                </a:cubicBezTo>
                <a:cubicBezTo>
                  <a:pt x="45436" y="13060"/>
                  <a:pt x="45319" y="13083"/>
                  <a:pt x="45202" y="13108"/>
                </a:cubicBezTo>
                <a:cubicBezTo>
                  <a:pt x="42544" y="13671"/>
                  <a:pt x="40113" y="15287"/>
                  <a:pt x="38857" y="17323"/>
                </a:cubicBezTo>
                <a:cubicBezTo>
                  <a:pt x="38851" y="17334"/>
                  <a:pt x="38844" y="17346"/>
                  <a:pt x="38839" y="17357"/>
                </a:cubicBezTo>
                <a:cubicBezTo>
                  <a:pt x="38229" y="18717"/>
                  <a:pt x="38810" y="19963"/>
                  <a:pt x="39609" y="20545"/>
                </a:cubicBezTo>
                <a:cubicBezTo>
                  <a:pt x="40022" y="20847"/>
                  <a:pt x="40487" y="20995"/>
                  <a:pt x="40957" y="20995"/>
                </a:cubicBezTo>
                <a:cubicBezTo>
                  <a:pt x="41547" y="20995"/>
                  <a:pt x="42144" y="20760"/>
                  <a:pt x="42656" y="20298"/>
                </a:cubicBezTo>
                <a:cubicBezTo>
                  <a:pt x="42664" y="20292"/>
                  <a:pt x="42672" y="20284"/>
                  <a:pt x="42681" y="20275"/>
                </a:cubicBezTo>
                <a:cubicBezTo>
                  <a:pt x="44160" y="18603"/>
                  <a:pt x="45526" y="16120"/>
                  <a:pt x="46055" y="13575"/>
                </a:cubicBezTo>
                <a:cubicBezTo>
                  <a:pt x="46436" y="13525"/>
                  <a:pt x="46811" y="13500"/>
                  <a:pt x="47177" y="13500"/>
                </a:cubicBezTo>
                <a:cubicBezTo>
                  <a:pt x="48585" y="13500"/>
                  <a:pt x="49869" y="13865"/>
                  <a:pt x="50895" y="14568"/>
                </a:cubicBezTo>
                <a:cubicBezTo>
                  <a:pt x="53026" y="16368"/>
                  <a:pt x="53826" y="19007"/>
                  <a:pt x="53145" y="21997"/>
                </a:cubicBezTo>
                <a:cubicBezTo>
                  <a:pt x="52223" y="26049"/>
                  <a:pt x="48889" y="29681"/>
                  <a:pt x="45215" y="30634"/>
                </a:cubicBezTo>
                <a:cubicBezTo>
                  <a:pt x="45054" y="30677"/>
                  <a:pt x="44957" y="30842"/>
                  <a:pt x="45000" y="31003"/>
                </a:cubicBezTo>
                <a:cubicBezTo>
                  <a:pt x="45034" y="31139"/>
                  <a:pt x="45157" y="31230"/>
                  <a:pt x="45292" y="31230"/>
                </a:cubicBezTo>
                <a:cubicBezTo>
                  <a:pt x="45316" y="31230"/>
                  <a:pt x="45342" y="31227"/>
                  <a:pt x="45367" y="31220"/>
                </a:cubicBezTo>
                <a:cubicBezTo>
                  <a:pt x="49246" y="30213"/>
                  <a:pt x="52765" y="26391"/>
                  <a:pt x="53734" y="22132"/>
                </a:cubicBezTo>
                <a:cubicBezTo>
                  <a:pt x="54468" y="18909"/>
                  <a:pt x="53597" y="16059"/>
                  <a:pt x="51262" y="14089"/>
                </a:cubicBezTo>
                <a:cubicBezTo>
                  <a:pt x="50114" y="13302"/>
                  <a:pt x="48705" y="12897"/>
                  <a:pt x="47171" y="12897"/>
                </a:cubicBezTo>
                <a:cubicBezTo>
                  <a:pt x="46841" y="12897"/>
                  <a:pt x="46506" y="12916"/>
                  <a:pt x="46166" y="12953"/>
                </a:cubicBezTo>
                <a:cubicBezTo>
                  <a:pt x="46542" y="10488"/>
                  <a:pt x="46078" y="8024"/>
                  <a:pt x="44122" y="6238"/>
                </a:cubicBezTo>
                <a:cubicBezTo>
                  <a:pt x="44109" y="6225"/>
                  <a:pt x="44096" y="6215"/>
                  <a:pt x="44081" y="6205"/>
                </a:cubicBezTo>
                <a:cubicBezTo>
                  <a:pt x="42714" y="5337"/>
                  <a:pt x="41252" y="4900"/>
                  <a:pt x="39745" y="4900"/>
                </a:cubicBezTo>
                <a:cubicBezTo>
                  <a:pt x="38503" y="4900"/>
                  <a:pt x="37231" y="5197"/>
                  <a:pt x="35956" y="5792"/>
                </a:cubicBezTo>
                <a:cubicBezTo>
                  <a:pt x="35011" y="6233"/>
                  <a:pt x="34117" y="6808"/>
                  <a:pt x="33286" y="7477"/>
                </a:cubicBezTo>
                <a:cubicBezTo>
                  <a:pt x="31886" y="2746"/>
                  <a:pt x="28434" y="0"/>
                  <a:pt x="237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869F34-EC3D-4308-853F-AF59783D1046}"/>
              </a:ext>
            </a:extLst>
          </p:cNvPr>
          <p:cNvSpPr txBox="1"/>
          <p:nvPr/>
        </p:nvSpPr>
        <p:spPr>
          <a:xfrm>
            <a:off x="121751" y="408971"/>
            <a:ext cx="119484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Book Antiqua" panose="02040602050305030304" pitchFamily="18" charset="0"/>
              </a:rPr>
              <a:t>4.</a:t>
            </a:r>
          </a:p>
          <a:p>
            <a:pPr algn="ctr"/>
            <a:r>
              <a:rPr lang="en-US" sz="8000" b="1" dirty="0">
                <a:latin typeface="Book Antiqua" panose="02040602050305030304" pitchFamily="18" charset="0"/>
              </a:rPr>
              <a:t>Read the story again and answer the questions.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Top Corners Rounded 27">
            <a:extLst>
              <a:ext uri="{FF2B5EF4-FFF2-40B4-BE49-F238E27FC236}">
                <a16:creationId xmlns:a16="http://schemas.microsoft.com/office/drawing/2014/main" id="{E6B2440A-28BC-4F0D-88F9-6948DD1213E8}"/>
              </a:ext>
            </a:extLst>
          </p:cNvPr>
          <p:cNvSpPr/>
          <p:nvPr/>
        </p:nvSpPr>
        <p:spPr>
          <a:xfrm>
            <a:off x="229174" y="215996"/>
            <a:ext cx="11733653" cy="6426008"/>
          </a:xfrm>
          <a:prstGeom prst="round2SameRect">
            <a:avLst/>
          </a:prstGeom>
          <a:solidFill>
            <a:schemeClr val="accent5"/>
          </a:solidFill>
          <a:ln w="19050">
            <a:solidFill>
              <a:srgbClr val="503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62118E-3AD1-4DE0-A634-A4F6292B4B81}"/>
              </a:ext>
            </a:extLst>
          </p:cNvPr>
          <p:cNvSpPr txBox="1"/>
          <p:nvPr/>
        </p:nvSpPr>
        <p:spPr>
          <a:xfrm>
            <a:off x="983440" y="317301"/>
            <a:ext cx="9375176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4. Read the story again and answer the questions.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F459727-D78A-41DA-B4AF-ED22A4E15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60" y="1058841"/>
            <a:ext cx="11449480" cy="43014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00FF87-2D39-427E-B7A7-71901FF3EEC0}"/>
              </a:ext>
            </a:extLst>
          </p:cNvPr>
          <p:cNvSpPr txBox="1"/>
          <p:nvPr/>
        </p:nvSpPr>
        <p:spPr>
          <a:xfrm>
            <a:off x="2704241" y="5732155"/>
            <a:ext cx="6783519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rgbClr val="FF0000"/>
                </a:solidFill>
                <a:latin typeface="Alata" panose="00000500000000000000" pitchFamily="2" charset="0"/>
              </a:rPr>
              <a:t>1. They lived 2,000 years ago.</a:t>
            </a:r>
          </a:p>
        </p:txBody>
      </p:sp>
      <p:pic>
        <p:nvPicPr>
          <p:cNvPr id="6" name="Picture 5" descr="A yellow key in a circle&#10;&#10;Description automatically generated">
            <a:extLst>
              <a:ext uri="{FF2B5EF4-FFF2-40B4-BE49-F238E27FC236}">
                <a16:creationId xmlns:a16="http://schemas.microsoft.com/office/drawing/2014/main" id="{F260B165-C200-4C09-A9F8-A8C8F059C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171" y="301383"/>
            <a:ext cx="647389" cy="6473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Top Corners Rounded 27">
            <a:extLst>
              <a:ext uri="{FF2B5EF4-FFF2-40B4-BE49-F238E27FC236}">
                <a16:creationId xmlns:a16="http://schemas.microsoft.com/office/drawing/2014/main" id="{E6B2440A-28BC-4F0D-88F9-6948DD1213E8}"/>
              </a:ext>
            </a:extLst>
          </p:cNvPr>
          <p:cNvSpPr/>
          <p:nvPr/>
        </p:nvSpPr>
        <p:spPr>
          <a:xfrm>
            <a:off x="229174" y="215996"/>
            <a:ext cx="11733653" cy="6426008"/>
          </a:xfrm>
          <a:prstGeom prst="round2SameRect">
            <a:avLst/>
          </a:prstGeom>
          <a:solidFill>
            <a:schemeClr val="accent5"/>
          </a:solidFill>
          <a:ln w="19050">
            <a:solidFill>
              <a:srgbClr val="503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62118E-3AD1-4DE0-A634-A4F6292B4B81}"/>
              </a:ext>
            </a:extLst>
          </p:cNvPr>
          <p:cNvSpPr txBox="1"/>
          <p:nvPr/>
        </p:nvSpPr>
        <p:spPr>
          <a:xfrm>
            <a:off x="983440" y="317301"/>
            <a:ext cx="9375176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4. Read the story again and answer the questions.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F459727-D78A-41DA-B4AF-ED22A4E15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60" y="1058841"/>
            <a:ext cx="11449480" cy="43014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00FF87-2D39-427E-B7A7-71901FF3EEC0}"/>
              </a:ext>
            </a:extLst>
          </p:cNvPr>
          <p:cNvSpPr txBox="1"/>
          <p:nvPr/>
        </p:nvSpPr>
        <p:spPr>
          <a:xfrm>
            <a:off x="1929636" y="5719227"/>
            <a:ext cx="8332728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rgbClr val="FF0000"/>
                </a:solidFill>
                <a:latin typeface="Alata" panose="00000500000000000000" pitchFamily="2" charset="0"/>
              </a:rPr>
              <a:t>2. No, they didn’t. They used pictures.</a:t>
            </a:r>
          </a:p>
        </p:txBody>
      </p:sp>
      <p:pic>
        <p:nvPicPr>
          <p:cNvPr id="6" name="Picture 5" descr="A yellow key in a circle&#10;&#10;Description automatically generated">
            <a:extLst>
              <a:ext uri="{FF2B5EF4-FFF2-40B4-BE49-F238E27FC236}">
                <a16:creationId xmlns:a16="http://schemas.microsoft.com/office/drawing/2014/main" id="{F260B165-C200-4C09-A9F8-A8C8F059C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171" y="301383"/>
            <a:ext cx="647389" cy="64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6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Top Corners Rounded 27">
            <a:extLst>
              <a:ext uri="{FF2B5EF4-FFF2-40B4-BE49-F238E27FC236}">
                <a16:creationId xmlns:a16="http://schemas.microsoft.com/office/drawing/2014/main" id="{E6B2440A-28BC-4F0D-88F9-6948DD1213E8}"/>
              </a:ext>
            </a:extLst>
          </p:cNvPr>
          <p:cNvSpPr/>
          <p:nvPr/>
        </p:nvSpPr>
        <p:spPr>
          <a:xfrm>
            <a:off x="229174" y="215996"/>
            <a:ext cx="11733653" cy="6426008"/>
          </a:xfrm>
          <a:prstGeom prst="round2SameRect">
            <a:avLst/>
          </a:prstGeom>
          <a:solidFill>
            <a:schemeClr val="accent5"/>
          </a:solidFill>
          <a:ln w="19050">
            <a:solidFill>
              <a:srgbClr val="503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62118E-3AD1-4DE0-A634-A4F6292B4B81}"/>
              </a:ext>
            </a:extLst>
          </p:cNvPr>
          <p:cNvSpPr txBox="1"/>
          <p:nvPr/>
        </p:nvSpPr>
        <p:spPr>
          <a:xfrm>
            <a:off x="983440" y="317301"/>
            <a:ext cx="9375176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4. Read the story again and answer the questions.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F459727-D78A-41DA-B4AF-ED22A4E15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60" y="1058841"/>
            <a:ext cx="11449480" cy="43014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00FF87-2D39-427E-B7A7-71901FF3EEC0}"/>
              </a:ext>
            </a:extLst>
          </p:cNvPr>
          <p:cNvSpPr txBox="1"/>
          <p:nvPr/>
        </p:nvSpPr>
        <p:spPr>
          <a:xfrm>
            <a:off x="2303188" y="5696061"/>
            <a:ext cx="7585624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rgbClr val="FF0000"/>
                </a:solidFill>
                <a:latin typeface="Alata" panose="00000500000000000000" pitchFamily="2" charset="0"/>
              </a:rPr>
              <a:t>3. They cooked soup / good food.</a:t>
            </a:r>
          </a:p>
        </p:txBody>
      </p:sp>
      <p:pic>
        <p:nvPicPr>
          <p:cNvPr id="6" name="Picture 5" descr="A yellow key in a circle&#10;&#10;Description automatically generated">
            <a:extLst>
              <a:ext uri="{FF2B5EF4-FFF2-40B4-BE49-F238E27FC236}">
                <a16:creationId xmlns:a16="http://schemas.microsoft.com/office/drawing/2014/main" id="{F260B165-C200-4C09-A9F8-A8C8F059C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171" y="301383"/>
            <a:ext cx="647389" cy="64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8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Top Corners Rounded 27">
            <a:extLst>
              <a:ext uri="{FF2B5EF4-FFF2-40B4-BE49-F238E27FC236}">
                <a16:creationId xmlns:a16="http://schemas.microsoft.com/office/drawing/2014/main" id="{E6B2440A-28BC-4F0D-88F9-6948DD1213E8}"/>
              </a:ext>
            </a:extLst>
          </p:cNvPr>
          <p:cNvSpPr/>
          <p:nvPr/>
        </p:nvSpPr>
        <p:spPr>
          <a:xfrm>
            <a:off x="229174" y="215996"/>
            <a:ext cx="11733653" cy="6426008"/>
          </a:xfrm>
          <a:prstGeom prst="round2SameRect">
            <a:avLst/>
          </a:prstGeom>
          <a:solidFill>
            <a:schemeClr val="accent5"/>
          </a:solidFill>
          <a:ln w="19050">
            <a:solidFill>
              <a:srgbClr val="503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62118E-3AD1-4DE0-A634-A4F6292B4B81}"/>
              </a:ext>
            </a:extLst>
          </p:cNvPr>
          <p:cNvSpPr txBox="1"/>
          <p:nvPr/>
        </p:nvSpPr>
        <p:spPr>
          <a:xfrm>
            <a:off x="983440" y="317301"/>
            <a:ext cx="9375176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4. Read the story again and answer the questions.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F459727-D78A-41DA-B4AF-ED22A4E15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60" y="1058841"/>
            <a:ext cx="11449480" cy="43014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00FF87-2D39-427E-B7A7-71901FF3EEC0}"/>
              </a:ext>
            </a:extLst>
          </p:cNvPr>
          <p:cNvSpPr txBox="1"/>
          <p:nvPr/>
        </p:nvSpPr>
        <p:spPr>
          <a:xfrm>
            <a:off x="3626662" y="5696061"/>
            <a:ext cx="4938676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rgbClr val="FF0000"/>
                </a:solidFill>
                <a:latin typeface="Alata" panose="00000500000000000000" pitchFamily="2" charset="0"/>
              </a:rPr>
              <a:t>4. They cooked soup.</a:t>
            </a:r>
          </a:p>
        </p:txBody>
      </p:sp>
      <p:pic>
        <p:nvPicPr>
          <p:cNvPr id="6" name="Picture 5" descr="A yellow key in a circle&#10;&#10;Description automatically generated">
            <a:extLst>
              <a:ext uri="{FF2B5EF4-FFF2-40B4-BE49-F238E27FC236}">
                <a16:creationId xmlns:a16="http://schemas.microsoft.com/office/drawing/2014/main" id="{F260B165-C200-4C09-A9F8-A8C8F059C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171" y="301383"/>
            <a:ext cx="647389" cy="64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6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Top Corners Rounded 27">
            <a:extLst>
              <a:ext uri="{FF2B5EF4-FFF2-40B4-BE49-F238E27FC236}">
                <a16:creationId xmlns:a16="http://schemas.microsoft.com/office/drawing/2014/main" id="{E6B2440A-28BC-4F0D-88F9-6948DD1213E8}"/>
              </a:ext>
            </a:extLst>
          </p:cNvPr>
          <p:cNvSpPr/>
          <p:nvPr/>
        </p:nvSpPr>
        <p:spPr>
          <a:xfrm>
            <a:off x="229174" y="215996"/>
            <a:ext cx="11733653" cy="6426008"/>
          </a:xfrm>
          <a:prstGeom prst="round2SameRect">
            <a:avLst/>
          </a:prstGeom>
          <a:solidFill>
            <a:schemeClr val="accent5"/>
          </a:solidFill>
          <a:ln w="19050">
            <a:solidFill>
              <a:srgbClr val="503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62118E-3AD1-4DE0-A634-A4F6292B4B81}"/>
              </a:ext>
            </a:extLst>
          </p:cNvPr>
          <p:cNvSpPr txBox="1"/>
          <p:nvPr/>
        </p:nvSpPr>
        <p:spPr>
          <a:xfrm>
            <a:off x="983440" y="317301"/>
            <a:ext cx="9375176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4. Read the story again and answer the questions.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F459727-D78A-41DA-B4AF-ED22A4E15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60" y="1058841"/>
            <a:ext cx="11449480" cy="43014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00FF87-2D39-427E-B7A7-71901FF3EEC0}"/>
              </a:ext>
            </a:extLst>
          </p:cNvPr>
          <p:cNvSpPr txBox="1"/>
          <p:nvPr/>
        </p:nvSpPr>
        <p:spPr>
          <a:xfrm>
            <a:off x="4247148" y="5696061"/>
            <a:ext cx="3697705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rgbClr val="FF0000"/>
                </a:solidFill>
                <a:latin typeface="Alata" panose="00000500000000000000" pitchFamily="2" charset="0"/>
              </a:rPr>
              <a:t>5. Yes, she did.</a:t>
            </a:r>
          </a:p>
        </p:txBody>
      </p:sp>
      <p:pic>
        <p:nvPicPr>
          <p:cNvPr id="6" name="Picture 5" descr="A yellow key in a circle&#10;&#10;Description automatically generated">
            <a:extLst>
              <a:ext uri="{FF2B5EF4-FFF2-40B4-BE49-F238E27FC236}">
                <a16:creationId xmlns:a16="http://schemas.microsoft.com/office/drawing/2014/main" id="{F260B165-C200-4C09-A9F8-A8C8F059C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171" y="301383"/>
            <a:ext cx="647389" cy="64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8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8" name="Google Shape;1078;p49"/>
          <p:cNvGrpSpPr/>
          <p:nvPr/>
        </p:nvGrpSpPr>
        <p:grpSpPr>
          <a:xfrm>
            <a:off x="54349" y="4475284"/>
            <a:ext cx="3128641" cy="2531485"/>
            <a:chOff x="1287725" y="3378675"/>
            <a:chExt cx="1177125" cy="952450"/>
          </a:xfrm>
        </p:grpSpPr>
        <p:sp>
          <p:nvSpPr>
            <p:cNvPr id="1079" name="Google Shape;1079;p49"/>
            <p:cNvSpPr/>
            <p:nvPr/>
          </p:nvSpPr>
          <p:spPr>
            <a:xfrm>
              <a:off x="1287725" y="3378675"/>
              <a:ext cx="1177125" cy="952450"/>
            </a:xfrm>
            <a:custGeom>
              <a:avLst/>
              <a:gdLst/>
              <a:ahLst/>
              <a:cxnLst/>
              <a:rect l="l" t="t" r="r" b="b"/>
              <a:pathLst>
                <a:path w="47085" h="38098" extrusionOk="0">
                  <a:moveTo>
                    <a:pt x="23531" y="0"/>
                  </a:moveTo>
                  <a:cubicBezTo>
                    <a:pt x="18054" y="0"/>
                    <a:pt x="13513" y="1713"/>
                    <a:pt x="10037" y="5096"/>
                  </a:cubicBezTo>
                  <a:cubicBezTo>
                    <a:pt x="1" y="14852"/>
                    <a:pt x="2588" y="35356"/>
                    <a:pt x="2703" y="36225"/>
                  </a:cubicBezTo>
                  <a:cubicBezTo>
                    <a:pt x="2845" y="37302"/>
                    <a:pt x="3900" y="38097"/>
                    <a:pt x="5121" y="38097"/>
                  </a:cubicBezTo>
                  <a:cubicBezTo>
                    <a:pt x="5214" y="38097"/>
                    <a:pt x="5308" y="38093"/>
                    <a:pt x="5402" y="38083"/>
                  </a:cubicBezTo>
                  <a:cubicBezTo>
                    <a:pt x="6740" y="37950"/>
                    <a:pt x="7701" y="36903"/>
                    <a:pt x="7548" y="35743"/>
                  </a:cubicBezTo>
                  <a:cubicBezTo>
                    <a:pt x="7524" y="35549"/>
                    <a:pt x="5098" y="16244"/>
                    <a:pt x="13682" y="7905"/>
                  </a:cubicBezTo>
                  <a:cubicBezTo>
                    <a:pt x="16229" y="5431"/>
                    <a:pt x="19449" y="4228"/>
                    <a:pt x="23531" y="4228"/>
                  </a:cubicBezTo>
                  <a:cubicBezTo>
                    <a:pt x="27613" y="4228"/>
                    <a:pt x="30837" y="5433"/>
                    <a:pt x="33390" y="7908"/>
                  </a:cubicBezTo>
                  <a:cubicBezTo>
                    <a:pt x="41991" y="16248"/>
                    <a:pt x="39601" y="35552"/>
                    <a:pt x="39576" y="35744"/>
                  </a:cubicBezTo>
                  <a:cubicBezTo>
                    <a:pt x="39425" y="36905"/>
                    <a:pt x="40386" y="37953"/>
                    <a:pt x="41726" y="38085"/>
                  </a:cubicBezTo>
                  <a:cubicBezTo>
                    <a:pt x="41818" y="38093"/>
                    <a:pt x="41910" y="38098"/>
                    <a:pt x="42002" y="38098"/>
                  </a:cubicBezTo>
                  <a:cubicBezTo>
                    <a:pt x="43225" y="38098"/>
                    <a:pt x="44282" y="37300"/>
                    <a:pt x="44423" y="36222"/>
                  </a:cubicBezTo>
                  <a:cubicBezTo>
                    <a:pt x="44537" y="35353"/>
                    <a:pt x="47085" y="14850"/>
                    <a:pt x="37032" y="5096"/>
                  </a:cubicBezTo>
                  <a:cubicBezTo>
                    <a:pt x="33549" y="1713"/>
                    <a:pt x="29007" y="0"/>
                    <a:pt x="235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0" name="Google Shape;1080;p49"/>
            <p:cNvSpPr/>
            <p:nvPr/>
          </p:nvSpPr>
          <p:spPr>
            <a:xfrm>
              <a:off x="1481600" y="3550075"/>
              <a:ext cx="789825" cy="726875"/>
            </a:xfrm>
            <a:custGeom>
              <a:avLst/>
              <a:gdLst/>
              <a:ahLst/>
              <a:cxnLst/>
              <a:rect l="l" t="t" r="r" b="b"/>
              <a:pathLst>
                <a:path w="31593" h="29075" extrusionOk="0">
                  <a:moveTo>
                    <a:pt x="15788" y="1"/>
                  </a:moveTo>
                  <a:cubicBezTo>
                    <a:pt x="12560" y="1"/>
                    <a:pt x="9831" y="1046"/>
                    <a:pt x="7679" y="3108"/>
                  </a:cubicBezTo>
                  <a:cubicBezTo>
                    <a:pt x="1" y="10460"/>
                    <a:pt x="1936" y="28121"/>
                    <a:pt x="2022" y="28869"/>
                  </a:cubicBezTo>
                  <a:cubicBezTo>
                    <a:pt x="2035" y="28987"/>
                    <a:pt x="2149" y="29074"/>
                    <a:pt x="2282" y="29074"/>
                  </a:cubicBezTo>
                  <a:cubicBezTo>
                    <a:pt x="2290" y="29074"/>
                    <a:pt x="2298" y="29073"/>
                    <a:pt x="2308" y="29073"/>
                  </a:cubicBezTo>
                  <a:cubicBezTo>
                    <a:pt x="2451" y="29060"/>
                    <a:pt x="2557" y="28949"/>
                    <a:pt x="2542" y="28824"/>
                  </a:cubicBezTo>
                  <a:cubicBezTo>
                    <a:pt x="2521" y="28643"/>
                    <a:pt x="544" y="10615"/>
                    <a:pt x="8069" y="3411"/>
                  </a:cubicBezTo>
                  <a:cubicBezTo>
                    <a:pt x="10116" y="1449"/>
                    <a:pt x="12713" y="455"/>
                    <a:pt x="15788" y="455"/>
                  </a:cubicBezTo>
                  <a:cubicBezTo>
                    <a:pt x="18862" y="455"/>
                    <a:pt x="21462" y="1451"/>
                    <a:pt x="23515" y="3412"/>
                  </a:cubicBezTo>
                  <a:cubicBezTo>
                    <a:pt x="31049" y="10618"/>
                    <a:pt x="29102" y="28645"/>
                    <a:pt x="29083" y="28826"/>
                  </a:cubicBezTo>
                  <a:cubicBezTo>
                    <a:pt x="29068" y="28949"/>
                    <a:pt x="29172" y="29061"/>
                    <a:pt x="29316" y="29073"/>
                  </a:cubicBezTo>
                  <a:cubicBezTo>
                    <a:pt x="29326" y="29074"/>
                    <a:pt x="29335" y="29074"/>
                    <a:pt x="29344" y="29074"/>
                  </a:cubicBezTo>
                  <a:cubicBezTo>
                    <a:pt x="29477" y="29074"/>
                    <a:pt x="29589" y="28986"/>
                    <a:pt x="29603" y="28870"/>
                  </a:cubicBezTo>
                  <a:cubicBezTo>
                    <a:pt x="29687" y="28121"/>
                    <a:pt x="31593" y="10462"/>
                    <a:pt x="23902" y="3108"/>
                  </a:cubicBezTo>
                  <a:cubicBezTo>
                    <a:pt x="21746" y="1046"/>
                    <a:pt x="19015" y="1"/>
                    <a:pt x="157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1" name="Google Shape;1081;p49"/>
            <p:cNvSpPr/>
            <p:nvPr/>
          </p:nvSpPr>
          <p:spPr>
            <a:xfrm>
              <a:off x="1553325" y="3641750"/>
              <a:ext cx="646475" cy="682400"/>
            </a:xfrm>
            <a:custGeom>
              <a:avLst/>
              <a:gdLst/>
              <a:ahLst/>
              <a:cxnLst/>
              <a:rect l="l" t="t" r="r" b="b"/>
              <a:pathLst>
                <a:path w="25859" h="27296" extrusionOk="0">
                  <a:moveTo>
                    <a:pt x="12925" y="1"/>
                  </a:moveTo>
                  <a:cubicBezTo>
                    <a:pt x="10404" y="1"/>
                    <a:pt x="8136" y="881"/>
                    <a:pt x="6367" y="2548"/>
                  </a:cubicBezTo>
                  <a:cubicBezTo>
                    <a:pt x="0" y="8544"/>
                    <a:pt x="1251" y="23653"/>
                    <a:pt x="1414" y="25355"/>
                  </a:cubicBezTo>
                  <a:cubicBezTo>
                    <a:pt x="1520" y="26459"/>
                    <a:pt x="2586" y="27294"/>
                    <a:pt x="3842" y="27294"/>
                  </a:cubicBezTo>
                  <a:cubicBezTo>
                    <a:pt x="3910" y="27294"/>
                    <a:pt x="3979" y="27292"/>
                    <a:pt x="4048" y="27287"/>
                  </a:cubicBezTo>
                  <a:cubicBezTo>
                    <a:pt x="5389" y="27191"/>
                    <a:pt x="6386" y="26169"/>
                    <a:pt x="6276" y="25006"/>
                  </a:cubicBezTo>
                  <a:cubicBezTo>
                    <a:pt x="5884" y="20888"/>
                    <a:pt x="5781" y="9342"/>
                    <a:pt x="9958" y="5410"/>
                  </a:cubicBezTo>
                  <a:cubicBezTo>
                    <a:pt x="10814" y="4606"/>
                    <a:pt x="11755" y="4230"/>
                    <a:pt x="12925" y="4230"/>
                  </a:cubicBezTo>
                  <a:cubicBezTo>
                    <a:pt x="14097" y="4230"/>
                    <a:pt x="15040" y="4606"/>
                    <a:pt x="15898" y="5410"/>
                  </a:cubicBezTo>
                  <a:cubicBezTo>
                    <a:pt x="20080" y="9344"/>
                    <a:pt x="19992" y="20891"/>
                    <a:pt x="19607" y="25007"/>
                  </a:cubicBezTo>
                  <a:cubicBezTo>
                    <a:pt x="19497" y="26171"/>
                    <a:pt x="20496" y="27191"/>
                    <a:pt x="21839" y="27287"/>
                  </a:cubicBezTo>
                  <a:cubicBezTo>
                    <a:pt x="21906" y="27292"/>
                    <a:pt x="21974" y="27295"/>
                    <a:pt x="22041" y="27295"/>
                  </a:cubicBezTo>
                  <a:cubicBezTo>
                    <a:pt x="23297" y="27295"/>
                    <a:pt x="24364" y="26457"/>
                    <a:pt x="24469" y="25353"/>
                  </a:cubicBezTo>
                  <a:cubicBezTo>
                    <a:pt x="24630" y="23650"/>
                    <a:pt x="25858" y="8542"/>
                    <a:pt x="19487" y="2547"/>
                  </a:cubicBezTo>
                  <a:cubicBezTo>
                    <a:pt x="17716" y="881"/>
                    <a:pt x="15448" y="1"/>
                    <a:pt x="129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9340F03-9564-46F8-A6C0-E919380D2234}"/>
              </a:ext>
            </a:extLst>
          </p:cNvPr>
          <p:cNvSpPr txBox="1"/>
          <p:nvPr/>
        </p:nvSpPr>
        <p:spPr>
          <a:xfrm>
            <a:off x="2049379" y="1376640"/>
            <a:ext cx="809324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400" dirty="0">
                <a:solidFill>
                  <a:srgbClr val="00B0F0"/>
                </a:solidFill>
                <a:latin typeface="Bernard MT Condensed" panose="02050806060905020404" pitchFamily="18" charset="0"/>
              </a:rPr>
              <a:t>Goodbye</a:t>
            </a:r>
          </a:p>
        </p:txBody>
      </p:sp>
      <p:pic>
        <p:nvPicPr>
          <p:cNvPr id="7" name="Picture 6" descr="A cartoon penguin with a scarf&#10;&#10;Description automatically generated">
            <a:extLst>
              <a:ext uri="{FF2B5EF4-FFF2-40B4-BE49-F238E27FC236}">
                <a16:creationId xmlns:a16="http://schemas.microsoft.com/office/drawing/2014/main" id="{317701CB-5DC0-429C-8CD9-16F1E430C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788" y="3595090"/>
            <a:ext cx="3393141" cy="33931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1103</Words>
  <Application>Microsoft Office PowerPoint</Application>
  <PresentationFormat>Widescreen</PresentationFormat>
  <Paragraphs>275</Paragraphs>
  <Slides>47</Slides>
  <Notes>46</Notes>
  <HiddenSlides>0</HiddenSlides>
  <MMClips>6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2" baseType="lpstr">
      <vt:lpstr>微软雅黑</vt:lpstr>
      <vt:lpstr>Alata</vt:lpstr>
      <vt:lpstr>Amasis MT Pro Black</vt:lpstr>
      <vt:lpstr>Anaheim</vt:lpstr>
      <vt:lpstr>Arial</vt:lpstr>
      <vt:lpstr>Arima</vt:lpstr>
      <vt:lpstr>Arima SemiBold</vt:lpstr>
      <vt:lpstr>Bebas Neue</vt:lpstr>
      <vt:lpstr>Bernard MT Condensed</vt:lpstr>
      <vt:lpstr>Book Antiqua</vt:lpstr>
      <vt:lpstr>Calibri</vt:lpstr>
      <vt:lpstr>Calibri Light</vt:lpstr>
      <vt:lpstr>Montserrat Alternates Black</vt:lpstr>
      <vt:lpstr>Nunito Light</vt:lpstr>
      <vt:lpstr>Office Theme</vt:lpstr>
      <vt:lpstr>Unit 6 The Ancient Mayans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 VIVOBOOK</dc:creator>
  <cp:lastModifiedBy>ASUS VIVOBOOK</cp:lastModifiedBy>
  <cp:revision>1</cp:revision>
  <dcterms:created xsi:type="dcterms:W3CDTF">2024-12-30T03:50:40Z</dcterms:created>
  <dcterms:modified xsi:type="dcterms:W3CDTF">2024-12-30T04:01:27Z</dcterms:modified>
</cp:coreProperties>
</file>