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66" r:id="rId3"/>
  </p:sldMasterIdLst>
  <p:notesMasterIdLst>
    <p:notesMasterId r:id="rId40"/>
  </p:notesMasterIdLst>
  <p:sldIdLst>
    <p:sldId id="270" r:id="rId4"/>
    <p:sldId id="256" r:id="rId5"/>
    <p:sldId id="258" r:id="rId6"/>
    <p:sldId id="274" r:id="rId7"/>
    <p:sldId id="275" r:id="rId8"/>
    <p:sldId id="2656" r:id="rId9"/>
    <p:sldId id="264" r:id="rId10"/>
    <p:sldId id="268" r:id="rId11"/>
    <p:sldId id="278" r:id="rId12"/>
    <p:sldId id="282" r:id="rId13"/>
    <p:sldId id="276" r:id="rId14"/>
    <p:sldId id="2673" r:id="rId15"/>
    <p:sldId id="284" r:id="rId16"/>
    <p:sldId id="287" r:id="rId17"/>
    <p:sldId id="289" r:id="rId18"/>
    <p:sldId id="2658" r:id="rId19"/>
    <p:sldId id="259" r:id="rId20"/>
    <p:sldId id="2655" r:id="rId21"/>
    <p:sldId id="288" r:id="rId22"/>
    <p:sldId id="2659" r:id="rId23"/>
    <p:sldId id="2660" r:id="rId24"/>
    <p:sldId id="2661" r:id="rId25"/>
    <p:sldId id="2657" r:id="rId26"/>
    <p:sldId id="2662" r:id="rId27"/>
    <p:sldId id="2663" r:id="rId28"/>
    <p:sldId id="2664" r:id="rId29"/>
    <p:sldId id="2665" r:id="rId30"/>
    <p:sldId id="2666" r:id="rId31"/>
    <p:sldId id="266" r:id="rId32"/>
    <p:sldId id="2667" r:id="rId33"/>
    <p:sldId id="2668" r:id="rId34"/>
    <p:sldId id="2671" r:id="rId35"/>
    <p:sldId id="2669" r:id="rId36"/>
    <p:sldId id="2672" r:id="rId37"/>
    <p:sldId id="2674" r:id="rId38"/>
    <p:sldId id="265" r:id="rId39"/>
  </p:sldIdLst>
  <p:sldSz cx="18288000" cy="10287000"/>
  <p:notesSz cx="6858000" cy="9144000"/>
  <p:embeddedFontLst>
    <p:embeddedFont>
      <p:font typeface="微软雅黑" panose="020B0503020204020204" pitchFamily="34" charset="-122"/>
      <p:regular r:id="rId41"/>
      <p:bold r:id="rId42"/>
    </p:embeddedFont>
    <p:embeddedFont>
      <p:font typeface="#9Slide07 Cadena" panose="020B0604020202020204" charset="0"/>
      <p:bold r:id="rId43"/>
    </p:embeddedFont>
    <p:embeddedFont>
      <p:font typeface="#9Slide07 SVNA Love Of Thunder" panose="02040603050506020204" charset="0"/>
      <p:regular r:id="rId44"/>
    </p:embeddedFont>
    <p:embeddedFont>
      <p:font typeface=".VnExoticH" panose="020B7200000000000000" pitchFamily="34" charset="0"/>
      <p:regular r:id="rId45"/>
    </p:embeddedFont>
    <p:embeddedFont>
      <p:font typeface="Calibri" panose="020F0502020204030204" pitchFamily="34" charset="0"/>
      <p:regular r:id="rId46"/>
      <p:bold r:id="rId47"/>
      <p:italic r:id="rId48"/>
      <p:boldItalic r:id="rId49"/>
    </p:embeddedFont>
    <p:embeddedFont>
      <p:font typeface="Canva Sans" panose="020B0604020202020204" charset="0"/>
      <p:regular r:id="rId50"/>
    </p:embeddedFont>
    <p:embeddedFont>
      <p:font typeface="Comic Sans MS" panose="030F0702030302020204" pitchFamily="66" charset="0"/>
      <p:regular r:id="rId51"/>
      <p:bold r:id="rId52"/>
      <p:italic r:id="rId53"/>
      <p:boldItalic r:id="rId54"/>
    </p:embeddedFont>
    <p:embeddedFont>
      <p:font typeface="Dreaming Outloud Sans" panose="020B0604020202020204" charset="0"/>
      <p:regular r:id="rId55"/>
    </p:embeddedFont>
    <p:embeddedFont>
      <p:font typeface="HP001 4 hàng" panose="020B0603050302020204" pitchFamily="34" charset="0"/>
      <p:regular r:id="rId56"/>
      <p:bold r:id="rId57"/>
    </p:embeddedFont>
    <p:embeddedFont>
      <p:font typeface="Nunito Black" pitchFamily="2" charset="0"/>
      <p:bold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00FF"/>
    <a:srgbClr val="FF0000"/>
    <a:srgbClr val="B9B9B9"/>
    <a:srgbClr val="339933"/>
    <a:srgbClr val="333300"/>
    <a:srgbClr val="336600"/>
    <a:srgbClr val="008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4" autoAdjust="0"/>
    <p:restoredTop sz="95118" autoAdjust="0"/>
  </p:normalViewPr>
  <p:slideViewPr>
    <p:cSldViewPr>
      <p:cViewPr varScale="1">
        <p:scale>
          <a:sx n="53" d="100"/>
          <a:sy n="53" d="100"/>
        </p:scale>
        <p:origin x="456" y="3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5" Type="http://schemas.openxmlformats.org/officeDocument/2006/relationships/slide" Target="slides/slide2.xml"/><Relationship Id="rId61" Type="http://schemas.openxmlformats.org/officeDocument/2006/relationships/presProps" Target="pres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font" Target="fonts/font11.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6.fntdata"/><Relationship Id="rId59" Type="http://schemas.openxmlformats.org/officeDocument/2006/relationships/font" Target="fonts/font19.fntdata"/><Relationship Id="rId20" Type="http://schemas.openxmlformats.org/officeDocument/2006/relationships/slide" Target="slides/slide17.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2-14T13:59:46.839"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063106-3572-45CC-9A46-504948DAC7C9}" type="datetimeFigureOut">
              <a:rPr lang="en-US" smtClean="0"/>
              <a:t>12/17/2024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54D7C2-0BCE-44B4-93EC-47AC71D71283}" type="slidenum">
              <a:rPr lang="en-US" smtClean="0"/>
              <a:t>‹#›</a:t>
            </a:fld>
            <a:endParaRPr lang="en-US"/>
          </a:p>
        </p:txBody>
      </p:sp>
    </p:spTree>
    <p:extLst>
      <p:ext uri="{BB962C8B-B14F-4D97-AF65-F5344CB8AC3E}">
        <p14:creationId xmlns:p14="http://schemas.microsoft.com/office/powerpoint/2010/main" val="593550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4D7C2-0BCE-44B4-93EC-47AC71D71283}" type="slidenum">
              <a:rPr lang="en-US" smtClean="0"/>
              <a:t>1</a:t>
            </a:fld>
            <a:endParaRPr lang="en-US"/>
          </a:p>
        </p:txBody>
      </p:sp>
    </p:spTree>
    <p:extLst>
      <p:ext uri="{BB962C8B-B14F-4D97-AF65-F5344CB8AC3E}">
        <p14:creationId xmlns:p14="http://schemas.microsoft.com/office/powerpoint/2010/main" val="3770617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4D7C2-0BCE-44B4-93EC-47AC71D71283}" type="slidenum">
              <a:rPr lang="en-US" smtClean="0"/>
              <a:t>24</a:t>
            </a:fld>
            <a:endParaRPr lang="en-US"/>
          </a:p>
        </p:txBody>
      </p:sp>
    </p:spTree>
    <p:extLst>
      <p:ext uri="{BB962C8B-B14F-4D97-AF65-F5344CB8AC3E}">
        <p14:creationId xmlns:p14="http://schemas.microsoft.com/office/powerpoint/2010/main" val="2628691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4D7C2-0BCE-44B4-93EC-47AC71D71283}" type="slidenum">
              <a:rPr lang="en-US" smtClean="0"/>
              <a:t>30</a:t>
            </a:fld>
            <a:endParaRPr lang="en-US"/>
          </a:p>
        </p:txBody>
      </p:sp>
    </p:spTree>
    <p:extLst>
      <p:ext uri="{BB962C8B-B14F-4D97-AF65-F5344CB8AC3E}">
        <p14:creationId xmlns:p14="http://schemas.microsoft.com/office/powerpoint/2010/main" val="3733318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4D7C2-0BCE-44B4-93EC-47AC71D71283}" type="slidenum">
              <a:rPr lang="en-US" smtClean="0"/>
              <a:t>32</a:t>
            </a:fld>
            <a:endParaRPr lang="en-US"/>
          </a:p>
        </p:txBody>
      </p:sp>
    </p:spTree>
    <p:extLst>
      <p:ext uri="{BB962C8B-B14F-4D97-AF65-F5344CB8AC3E}">
        <p14:creationId xmlns:p14="http://schemas.microsoft.com/office/powerpoint/2010/main" val="1657757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4D7C2-0BCE-44B4-93EC-47AC71D71283}" type="slidenum">
              <a:rPr lang="en-US" smtClean="0"/>
              <a:t>34</a:t>
            </a:fld>
            <a:endParaRPr lang="en-US"/>
          </a:p>
        </p:txBody>
      </p:sp>
    </p:spTree>
    <p:extLst>
      <p:ext uri="{BB962C8B-B14F-4D97-AF65-F5344CB8AC3E}">
        <p14:creationId xmlns:p14="http://schemas.microsoft.com/office/powerpoint/2010/main" val="3317578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2" name="组合 1"/>
          <p:cNvGrpSpPr/>
          <p:nvPr userDrawn="1"/>
        </p:nvGrpSpPr>
        <p:grpSpPr>
          <a:xfrm>
            <a:off x="42420" y="-278098"/>
            <a:ext cx="18153612" cy="10461533"/>
            <a:chOff x="21210" y="-139049"/>
            <a:chExt cx="9076806" cy="5230766"/>
          </a:xfrm>
        </p:grpSpPr>
        <p:sp>
          <p:nvSpPr>
            <p:cNvPr id="3" name="圆角矩形 4"/>
            <p:cNvSpPr/>
            <p:nvPr/>
          </p:nvSpPr>
          <p:spPr>
            <a:xfrm>
              <a:off x="232515" y="220661"/>
              <a:ext cx="8722147" cy="4799361"/>
            </a:xfrm>
            <a:custGeom>
              <a:avLst/>
              <a:gdLst>
                <a:gd name="connsiteX0" fmla="*/ 0 w 8556376"/>
                <a:gd name="connsiteY0" fmla="*/ 487324 h 4752528"/>
                <a:gd name="connsiteX1" fmla="*/ 487324 w 8556376"/>
                <a:gd name="connsiteY1" fmla="*/ 0 h 4752528"/>
                <a:gd name="connsiteX2" fmla="*/ 8069052 w 8556376"/>
                <a:gd name="connsiteY2" fmla="*/ 0 h 4752528"/>
                <a:gd name="connsiteX3" fmla="*/ 8556376 w 8556376"/>
                <a:gd name="connsiteY3" fmla="*/ 487324 h 4752528"/>
                <a:gd name="connsiteX4" fmla="*/ 8556376 w 8556376"/>
                <a:gd name="connsiteY4" fmla="*/ 4265204 h 4752528"/>
                <a:gd name="connsiteX5" fmla="*/ 8069052 w 8556376"/>
                <a:gd name="connsiteY5" fmla="*/ 4752528 h 4752528"/>
                <a:gd name="connsiteX6" fmla="*/ 487324 w 8556376"/>
                <a:gd name="connsiteY6" fmla="*/ 4752528 h 4752528"/>
                <a:gd name="connsiteX7" fmla="*/ 0 w 8556376"/>
                <a:gd name="connsiteY7" fmla="*/ 4265204 h 4752528"/>
                <a:gd name="connsiteX8" fmla="*/ 0 w 8556376"/>
                <a:gd name="connsiteY8" fmla="*/ 487324 h 4752528"/>
                <a:gd name="connsiteX0" fmla="*/ 0 w 8556376"/>
                <a:gd name="connsiteY0" fmla="*/ 487324 h 4752528"/>
                <a:gd name="connsiteX1" fmla="*/ 487324 w 8556376"/>
                <a:gd name="connsiteY1" fmla="*/ 0 h 4752528"/>
                <a:gd name="connsiteX2" fmla="*/ 8069052 w 8556376"/>
                <a:gd name="connsiteY2" fmla="*/ 0 h 4752528"/>
                <a:gd name="connsiteX3" fmla="*/ 8556376 w 8556376"/>
                <a:gd name="connsiteY3" fmla="*/ 487324 h 4752528"/>
                <a:gd name="connsiteX4" fmla="*/ 8556376 w 8556376"/>
                <a:gd name="connsiteY4" fmla="*/ 4265204 h 4752528"/>
                <a:gd name="connsiteX5" fmla="*/ 8069052 w 8556376"/>
                <a:gd name="connsiteY5" fmla="*/ 4752528 h 4752528"/>
                <a:gd name="connsiteX6" fmla="*/ 487324 w 8556376"/>
                <a:gd name="connsiteY6" fmla="*/ 4752528 h 4752528"/>
                <a:gd name="connsiteX7" fmla="*/ 0 w 8556376"/>
                <a:gd name="connsiteY7" fmla="*/ 4265204 h 4752528"/>
                <a:gd name="connsiteX8" fmla="*/ 0 w 8556376"/>
                <a:gd name="connsiteY8" fmla="*/ 487324 h 4752528"/>
                <a:gd name="connsiteX0" fmla="*/ 0 w 8556376"/>
                <a:gd name="connsiteY0" fmla="*/ 506620 h 4771824"/>
                <a:gd name="connsiteX1" fmla="*/ 487324 w 8556376"/>
                <a:gd name="connsiteY1" fmla="*/ 19296 h 4771824"/>
                <a:gd name="connsiteX2" fmla="*/ 8069052 w 8556376"/>
                <a:gd name="connsiteY2" fmla="*/ 19296 h 4771824"/>
                <a:gd name="connsiteX3" fmla="*/ 8556376 w 8556376"/>
                <a:gd name="connsiteY3" fmla="*/ 506620 h 4771824"/>
                <a:gd name="connsiteX4" fmla="*/ 8556376 w 8556376"/>
                <a:gd name="connsiteY4" fmla="*/ 4284500 h 4771824"/>
                <a:gd name="connsiteX5" fmla="*/ 8069052 w 8556376"/>
                <a:gd name="connsiteY5" fmla="*/ 4771824 h 4771824"/>
                <a:gd name="connsiteX6" fmla="*/ 487324 w 8556376"/>
                <a:gd name="connsiteY6" fmla="*/ 4771824 h 4771824"/>
                <a:gd name="connsiteX7" fmla="*/ 0 w 8556376"/>
                <a:gd name="connsiteY7" fmla="*/ 4284500 h 4771824"/>
                <a:gd name="connsiteX8" fmla="*/ 0 w 8556376"/>
                <a:gd name="connsiteY8" fmla="*/ 506620 h 4771824"/>
                <a:gd name="connsiteX0" fmla="*/ 0 w 8556376"/>
                <a:gd name="connsiteY0" fmla="*/ 510460 h 4775664"/>
                <a:gd name="connsiteX1" fmla="*/ 487324 w 8556376"/>
                <a:gd name="connsiteY1" fmla="*/ 23136 h 4775664"/>
                <a:gd name="connsiteX2" fmla="*/ 8069052 w 8556376"/>
                <a:gd name="connsiteY2" fmla="*/ 23136 h 4775664"/>
                <a:gd name="connsiteX3" fmla="*/ 8556376 w 8556376"/>
                <a:gd name="connsiteY3" fmla="*/ 510460 h 4775664"/>
                <a:gd name="connsiteX4" fmla="*/ 8556376 w 8556376"/>
                <a:gd name="connsiteY4" fmla="*/ 4288340 h 4775664"/>
                <a:gd name="connsiteX5" fmla="*/ 8069052 w 8556376"/>
                <a:gd name="connsiteY5" fmla="*/ 4775664 h 4775664"/>
                <a:gd name="connsiteX6" fmla="*/ 487324 w 8556376"/>
                <a:gd name="connsiteY6" fmla="*/ 4775664 h 4775664"/>
                <a:gd name="connsiteX7" fmla="*/ 0 w 8556376"/>
                <a:gd name="connsiteY7" fmla="*/ 4288340 h 4775664"/>
                <a:gd name="connsiteX8" fmla="*/ 0 w 8556376"/>
                <a:gd name="connsiteY8" fmla="*/ 510460 h 4775664"/>
                <a:gd name="connsiteX0" fmla="*/ 0 w 8556376"/>
                <a:gd name="connsiteY0" fmla="*/ 556818 h 4822022"/>
                <a:gd name="connsiteX1" fmla="*/ 487324 w 8556376"/>
                <a:gd name="connsiteY1" fmla="*/ 69494 h 4822022"/>
                <a:gd name="connsiteX2" fmla="*/ 8069052 w 8556376"/>
                <a:gd name="connsiteY2" fmla="*/ 69494 h 4822022"/>
                <a:gd name="connsiteX3" fmla="*/ 8556376 w 8556376"/>
                <a:gd name="connsiteY3" fmla="*/ 556818 h 4822022"/>
                <a:gd name="connsiteX4" fmla="*/ 8556376 w 8556376"/>
                <a:gd name="connsiteY4" fmla="*/ 4334698 h 4822022"/>
                <a:gd name="connsiteX5" fmla="*/ 8069052 w 8556376"/>
                <a:gd name="connsiteY5" fmla="*/ 4822022 h 4822022"/>
                <a:gd name="connsiteX6" fmla="*/ 487324 w 8556376"/>
                <a:gd name="connsiteY6" fmla="*/ 4822022 h 4822022"/>
                <a:gd name="connsiteX7" fmla="*/ 0 w 8556376"/>
                <a:gd name="connsiteY7" fmla="*/ 4334698 h 4822022"/>
                <a:gd name="connsiteX8" fmla="*/ 0 w 8556376"/>
                <a:gd name="connsiteY8" fmla="*/ 556818 h 4822022"/>
                <a:gd name="connsiteX0" fmla="*/ 0 w 8556376"/>
                <a:gd name="connsiteY0" fmla="*/ 534157 h 4799361"/>
                <a:gd name="connsiteX1" fmla="*/ 487324 w 8556376"/>
                <a:gd name="connsiteY1" fmla="*/ 46833 h 4799361"/>
                <a:gd name="connsiteX2" fmla="*/ 7865852 w 8556376"/>
                <a:gd name="connsiteY2" fmla="*/ 72233 h 4799361"/>
                <a:gd name="connsiteX3" fmla="*/ 8556376 w 8556376"/>
                <a:gd name="connsiteY3" fmla="*/ 534157 h 4799361"/>
                <a:gd name="connsiteX4" fmla="*/ 8556376 w 8556376"/>
                <a:gd name="connsiteY4" fmla="*/ 4312037 h 4799361"/>
                <a:gd name="connsiteX5" fmla="*/ 8069052 w 8556376"/>
                <a:gd name="connsiteY5" fmla="*/ 4799361 h 4799361"/>
                <a:gd name="connsiteX6" fmla="*/ 487324 w 8556376"/>
                <a:gd name="connsiteY6" fmla="*/ 4799361 h 4799361"/>
                <a:gd name="connsiteX7" fmla="*/ 0 w 8556376"/>
                <a:gd name="connsiteY7" fmla="*/ 4312037 h 4799361"/>
                <a:gd name="connsiteX8" fmla="*/ 0 w 8556376"/>
                <a:gd name="connsiteY8" fmla="*/ 534157 h 4799361"/>
                <a:gd name="connsiteX0" fmla="*/ 0 w 8556376"/>
                <a:gd name="connsiteY0" fmla="*/ 534157 h 4799361"/>
                <a:gd name="connsiteX1" fmla="*/ 487324 w 8556376"/>
                <a:gd name="connsiteY1" fmla="*/ 46833 h 4799361"/>
                <a:gd name="connsiteX2" fmla="*/ 7865852 w 8556376"/>
                <a:gd name="connsiteY2" fmla="*/ 72233 h 4799361"/>
                <a:gd name="connsiteX3" fmla="*/ 8556376 w 8556376"/>
                <a:gd name="connsiteY3" fmla="*/ 534157 h 4799361"/>
                <a:gd name="connsiteX4" fmla="*/ 8556376 w 8556376"/>
                <a:gd name="connsiteY4" fmla="*/ 4312037 h 4799361"/>
                <a:gd name="connsiteX5" fmla="*/ 8069052 w 8556376"/>
                <a:gd name="connsiteY5" fmla="*/ 4799361 h 4799361"/>
                <a:gd name="connsiteX6" fmla="*/ 487324 w 8556376"/>
                <a:gd name="connsiteY6" fmla="*/ 4799361 h 4799361"/>
                <a:gd name="connsiteX7" fmla="*/ 0 w 8556376"/>
                <a:gd name="connsiteY7" fmla="*/ 4312037 h 4799361"/>
                <a:gd name="connsiteX8" fmla="*/ 0 w 8556376"/>
                <a:gd name="connsiteY8" fmla="*/ 534157 h 4799361"/>
                <a:gd name="connsiteX0" fmla="*/ 0 w 8556376"/>
                <a:gd name="connsiteY0" fmla="*/ 534157 h 4799361"/>
                <a:gd name="connsiteX1" fmla="*/ 487324 w 8556376"/>
                <a:gd name="connsiteY1" fmla="*/ 46833 h 4799361"/>
                <a:gd name="connsiteX2" fmla="*/ 7865852 w 8556376"/>
                <a:gd name="connsiteY2" fmla="*/ 72233 h 4799361"/>
                <a:gd name="connsiteX3" fmla="*/ 8556376 w 8556376"/>
                <a:gd name="connsiteY3" fmla="*/ 534157 h 4799361"/>
                <a:gd name="connsiteX4" fmla="*/ 8556376 w 8556376"/>
                <a:gd name="connsiteY4" fmla="*/ 4312037 h 4799361"/>
                <a:gd name="connsiteX5" fmla="*/ 8069052 w 8556376"/>
                <a:gd name="connsiteY5" fmla="*/ 4799361 h 4799361"/>
                <a:gd name="connsiteX6" fmla="*/ 487324 w 8556376"/>
                <a:gd name="connsiteY6" fmla="*/ 4799361 h 4799361"/>
                <a:gd name="connsiteX7" fmla="*/ 0 w 8556376"/>
                <a:gd name="connsiteY7" fmla="*/ 4312037 h 4799361"/>
                <a:gd name="connsiteX8" fmla="*/ 0 w 8556376"/>
                <a:gd name="connsiteY8" fmla="*/ 534157 h 4799361"/>
                <a:gd name="connsiteX0" fmla="*/ 42681 w 8599057"/>
                <a:gd name="connsiteY0" fmla="*/ 536554 h 4801758"/>
                <a:gd name="connsiteX1" fmla="*/ 530005 w 8599057"/>
                <a:gd name="connsiteY1" fmla="*/ 49230 h 4801758"/>
                <a:gd name="connsiteX2" fmla="*/ 7908533 w 8599057"/>
                <a:gd name="connsiteY2" fmla="*/ 74630 h 4801758"/>
                <a:gd name="connsiteX3" fmla="*/ 8599057 w 8599057"/>
                <a:gd name="connsiteY3" fmla="*/ 536554 h 4801758"/>
                <a:gd name="connsiteX4" fmla="*/ 8599057 w 8599057"/>
                <a:gd name="connsiteY4" fmla="*/ 4314434 h 4801758"/>
                <a:gd name="connsiteX5" fmla="*/ 8111733 w 8599057"/>
                <a:gd name="connsiteY5" fmla="*/ 4801758 h 4801758"/>
                <a:gd name="connsiteX6" fmla="*/ 530005 w 8599057"/>
                <a:gd name="connsiteY6" fmla="*/ 4801758 h 4801758"/>
                <a:gd name="connsiteX7" fmla="*/ 42681 w 8599057"/>
                <a:gd name="connsiteY7" fmla="*/ 4314434 h 4801758"/>
                <a:gd name="connsiteX8" fmla="*/ 42681 w 8599057"/>
                <a:gd name="connsiteY8" fmla="*/ 536554 h 4801758"/>
                <a:gd name="connsiteX0" fmla="*/ 42681 w 8599057"/>
                <a:gd name="connsiteY0" fmla="*/ 724657 h 4799361"/>
                <a:gd name="connsiteX1" fmla="*/ 530005 w 8599057"/>
                <a:gd name="connsiteY1" fmla="*/ 46833 h 4799361"/>
                <a:gd name="connsiteX2" fmla="*/ 7908533 w 8599057"/>
                <a:gd name="connsiteY2" fmla="*/ 72233 h 4799361"/>
                <a:gd name="connsiteX3" fmla="*/ 8599057 w 8599057"/>
                <a:gd name="connsiteY3" fmla="*/ 534157 h 4799361"/>
                <a:gd name="connsiteX4" fmla="*/ 8599057 w 8599057"/>
                <a:gd name="connsiteY4" fmla="*/ 4312037 h 4799361"/>
                <a:gd name="connsiteX5" fmla="*/ 8111733 w 8599057"/>
                <a:gd name="connsiteY5" fmla="*/ 4799361 h 4799361"/>
                <a:gd name="connsiteX6" fmla="*/ 530005 w 8599057"/>
                <a:gd name="connsiteY6" fmla="*/ 4799361 h 4799361"/>
                <a:gd name="connsiteX7" fmla="*/ 42681 w 8599057"/>
                <a:gd name="connsiteY7" fmla="*/ 4312037 h 4799361"/>
                <a:gd name="connsiteX8" fmla="*/ 42681 w 8599057"/>
                <a:gd name="connsiteY8" fmla="*/ 724657 h 4799361"/>
                <a:gd name="connsiteX0" fmla="*/ 42681 w 8599057"/>
                <a:gd name="connsiteY0" fmla="*/ 724657 h 4799361"/>
                <a:gd name="connsiteX1" fmla="*/ 530005 w 8599057"/>
                <a:gd name="connsiteY1" fmla="*/ 46833 h 4799361"/>
                <a:gd name="connsiteX2" fmla="*/ 7908533 w 8599057"/>
                <a:gd name="connsiteY2" fmla="*/ 72233 h 4799361"/>
                <a:gd name="connsiteX3" fmla="*/ 8599057 w 8599057"/>
                <a:gd name="connsiteY3" fmla="*/ 534157 h 4799361"/>
                <a:gd name="connsiteX4" fmla="*/ 8599057 w 8599057"/>
                <a:gd name="connsiteY4" fmla="*/ 4312037 h 4799361"/>
                <a:gd name="connsiteX5" fmla="*/ 8111733 w 8599057"/>
                <a:gd name="connsiteY5" fmla="*/ 4799361 h 4799361"/>
                <a:gd name="connsiteX6" fmla="*/ 530005 w 8599057"/>
                <a:gd name="connsiteY6" fmla="*/ 4799361 h 4799361"/>
                <a:gd name="connsiteX7" fmla="*/ 42681 w 8599057"/>
                <a:gd name="connsiteY7" fmla="*/ 4312037 h 4799361"/>
                <a:gd name="connsiteX8" fmla="*/ 42681 w 8599057"/>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590912 w 8659964"/>
                <a:gd name="connsiteY6" fmla="*/ 47993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590912 w 8659964"/>
                <a:gd name="connsiteY6" fmla="*/ 47993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590912 w 8659964"/>
                <a:gd name="connsiteY6" fmla="*/ 47993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590912 w 8659964"/>
                <a:gd name="connsiteY6" fmla="*/ 47993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590912 w 8659964"/>
                <a:gd name="connsiteY6" fmla="*/ 47993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883012 w 8659964"/>
                <a:gd name="connsiteY6" fmla="*/ 47104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883012 w 8659964"/>
                <a:gd name="connsiteY6" fmla="*/ 47104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883012 w 8659964"/>
                <a:gd name="connsiteY6" fmla="*/ 47104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883012 w 8659964"/>
                <a:gd name="connsiteY6" fmla="*/ 47104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883012 w 8659964"/>
                <a:gd name="connsiteY6" fmla="*/ 4710461 h 4799361"/>
                <a:gd name="connsiteX7" fmla="*/ 103588 w 8659964"/>
                <a:gd name="connsiteY7" fmla="*/ 4312037 h 4799361"/>
                <a:gd name="connsiteX8" fmla="*/ 103588 w 8659964"/>
                <a:gd name="connsiteY8" fmla="*/ 724657 h 4799361"/>
                <a:gd name="connsiteX0" fmla="*/ 103588 w 8722147"/>
                <a:gd name="connsiteY0" fmla="*/ 724657 h 4799361"/>
                <a:gd name="connsiteX1" fmla="*/ 590912 w 8722147"/>
                <a:gd name="connsiteY1" fmla="*/ 46833 h 4799361"/>
                <a:gd name="connsiteX2" fmla="*/ 7969440 w 8722147"/>
                <a:gd name="connsiteY2" fmla="*/ 72233 h 4799361"/>
                <a:gd name="connsiteX3" fmla="*/ 8659964 w 8722147"/>
                <a:gd name="connsiteY3" fmla="*/ 534157 h 4799361"/>
                <a:gd name="connsiteX4" fmla="*/ 8659964 w 8722147"/>
                <a:gd name="connsiteY4" fmla="*/ 4312037 h 4799361"/>
                <a:gd name="connsiteX5" fmla="*/ 8172640 w 8722147"/>
                <a:gd name="connsiteY5" fmla="*/ 4799361 h 4799361"/>
                <a:gd name="connsiteX6" fmla="*/ 883012 w 8722147"/>
                <a:gd name="connsiteY6" fmla="*/ 4710461 h 4799361"/>
                <a:gd name="connsiteX7" fmla="*/ 103588 w 8722147"/>
                <a:gd name="connsiteY7" fmla="*/ 4312037 h 4799361"/>
                <a:gd name="connsiteX8" fmla="*/ 103588 w 8722147"/>
                <a:gd name="connsiteY8" fmla="*/ 724657 h 4799361"/>
                <a:gd name="connsiteX0" fmla="*/ 103588 w 8722147"/>
                <a:gd name="connsiteY0" fmla="*/ 724657 h 4803139"/>
                <a:gd name="connsiteX1" fmla="*/ 590912 w 8722147"/>
                <a:gd name="connsiteY1" fmla="*/ 46833 h 4803139"/>
                <a:gd name="connsiteX2" fmla="*/ 7969440 w 8722147"/>
                <a:gd name="connsiteY2" fmla="*/ 72233 h 4803139"/>
                <a:gd name="connsiteX3" fmla="*/ 8659964 w 8722147"/>
                <a:gd name="connsiteY3" fmla="*/ 534157 h 4803139"/>
                <a:gd name="connsiteX4" fmla="*/ 8659964 w 8722147"/>
                <a:gd name="connsiteY4" fmla="*/ 4312037 h 4803139"/>
                <a:gd name="connsiteX5" fmla="*/ 8172640 w 8722147"/>
                <a:gd name="connsiteY5" fmla="*/ 4799361 h 4803139"/>
                <a:gd name="connsiteX6" fmla="*/ 883012 w 8722147"/>
                <a:gd name="connsiteY6" fmla="*/ 4710461 h 4803139"/>
                <a:gd name="connsiteX7" fmla="*/ 103588 w 8722147"/>
                <a:gd name="connsiteY7" fmla="*/ 4312037 h 4803139"/>
                <a:gd name="connsiteX8" fmla="*/ 103588 w 8722147"/>
                <a:gd name="connsiteY8" fmla="*/ 724657 h 4803139"/>
                <a:gd name="connsiteX0" fmla="*/ 103588 w 8722147"/>
                <a:gd name="connsiteY0" fmla="*/ 724657 h 4799361"/>
                <a:gd name="connsiteX1" fmla="*/ 590912 w 8722147"/>
                <a:gd name="connsiteY1" fmla="*/ 46833 h 4799361"/>
                <a:gd name="connsiteX2" fmla="*/ 7969440 w 8722147"/>
                <a:gd name="connsiteY2" fmla="*/ 72233 h 4799361"/>
                <a:gd name="connsiteX3" fmla="*/ 8659964 w 8722147"/>
                <a:gd name="connsiteY3" fmla="*/ 534157 h 4799361"/>
                <a:gd name="connsiteX4" fmla="*/ 8659964 w 8722147"/>
                <a:gd name="connsiteY4" fmla="*/ 4312037 h 4799361"/>
                <a:gd name="connsiteX5" fmla="*/ 8172640 w 8722147"/>
                <a:gd name="connsiteY5" fmla="*/ 4799361 h 4799361"/>
                <a:gd name="connsiteX6" fmla="*/ 883012 w 8722147"/>
                <a:gd name="connsiteY6" fmla="*/ 4710461 h 4799361"/>
                <a:gd name="connsiteX7" fmla="*/ 103588 w 8722147"/>
                <a:gd name="connsiteY7" fmla="*/ 4312037 h 4799361"/>
                <a:gd name="connsiteX8" fmla="*/ 103588 w 8722147"/>
                <a:gd name="connsiteY8" fmla="*/ 724657 h 4799361"/>
                <a:gd name="connsiteX0" fmla="*/ 103588 w 8722147"/>
                <a:gd name="connsiteY0" fmla="*/ 724657 h 4799361"/>
                <a:gd name="connsiteX1" fmla="*/ 590912 w 8722147"/>
                <a:gd name="connsiteY1" fmla="*/ 46833 h 4799361"/>
                <a:gd name="connsiteX2" fmla="*/ 7969440 w 8722147"/>
                <a:gd name="connsiteY2" fmla="*/ 72233 h 4799361"/>
                <a:gd name="connsiteX3" fmla="*/ 8659964 w 8722147"/>
                <a:gd name="connsiteY3" fmla="*/ 534157 h 4799361"/>
                <a:gd name="connsiteX4" fmla="*/ 8659964 w 8722147"/>
                <a:gd name="connsiteY4" fmla="*/ 4312037 h 4799361"/>
                <a:gd name="connsiteX5" fmla="*/ 7817040 w 8722147"/>
                <a:gd name="connsiteY5" fmla="*/ 4799361 h 4799361"/>
                <a:gd name="connsiteX6" fmla="*/ 883012 w 8722147"/>
                <a:gd name="connsiteY6" fmla="*/ 4710461 h 4799361"/>
                <a:gd name="connsiteX7" fmla="*/ 103588 w 8722147"/>
                <a:gd name="connsiteY7" fmla="*/ 4312037 h 4799361"/>
                <a:gd name="connsiteX8" fmla="*/ 103588 w 8722147"/>
                <a:gd name="connsiteY8" fmla="*/ 724657 h 4799361"/>
                <a:gd name="connsiteX0" fmla="*/ 103588 w 8722147"/>
                <a:gd name="connsiteY0" fmla="*/ 724657 h 4799361"/>
                <a:gd name="connsiteX1" fmla="*/ 590912 w 8722147"/>
                <a:gd name="connsiteY1" fmla="*/ 46833 h 4799361"/>
                <a:gd name="connsiteX2" fmla="*/ 7969440 w 8722147"/>
                <a:gd name="connsiteY2" fmla="*/ 72233 h 4799361"/>
                <a:gd name="connsiteX3" fmla="*/ 8659964 w 8722147"/>
                <a:gd name="connsiteY3" fmla="*/ 534157 h 4799361"/>
                <a:gd name="connsiteX4" fmla="*/ 8659964 w 8722147"/>
                <a:gd name="connsiteY4" fmla="*/ 4312037 h 4799361"/>
                <a:gd name="connsiteX5" fmla="*/ 7817040 w 8722147"/>
                <a:gd name="connsiteY5" fmla="*/ 4799361 h 4799361"/>
                <a:gd name="connsiteX6" fmla="*/ 883012 w 8722147"/>
                <a:gd name="connsiteY6" fmla="*/ 4710461 h 4799361"/>
                <a:gd name="connsiteX7" fmla="*/ 103588 w 8722147"/>
                <a:gd name="connsiteY7" fmla="*/ 4312037 h 4799361"/>
                <a:gd name="connsiteX8" fmla="*/ 103588 w 8722147"/>
                <a:gd name="connsiteY8" fmla="*/ 724657 h 4799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22147" h="4799361">
                  <a:moveTo>
                    <a:pt x="103588" y="724657"/>
                  </a:moveTo>
                  <a:cubicBezTo>
                    <a:pt x="-23412" y="87215"/>
                    <a:pt x="131270" y="-29367"/>
                    <a:pt x="590912" y="46833"/>
                  </a:cubicBezTo>
                  <a:cubicBezTo>
                    <a:pt x="2749855" y="338933"/>
                    <a:pt x="5048497" y="-181767"/>
                    <a:pt x="7969440" y="72233"/>
                  </a:cubicBezTo>
                  <a:cubicBezTo>
                    <a:pt x="8606882" y="-29367"/>
                    <a:pt x="8659964" y="265015"/>
                    <a:pt x="8659964" y="534157"/>
                  </a:cubicBezTo>
                  <a:cubicBezTo>
                    <a:pt x="8888564" y="1361650"/>
                    <a:pt x="8393264" y="2417744"/>
                    <a:pt x="8659964" y="4312037"/>
                  </a:cubicBezTo>
                  <a:cubicBezTo>
                    <a:pt x="8659964" y="4581179"/>
                    <a:pt x="8467182" y="4710461"/>
                    <a:pt x="7817040" y="4799361"/>
                  </a:cubicBezTo>
                  <a:cubicBezTo>
                    <a:pt x="3448297" y="4710461"/>
                    <a:pt x="3232455" y="4380261"/>
                    <a:pt x="883012" y="4710461"/>
                  </a:cubicBezTo>
                  <a:cubicBezTo>
                    <a:pt x="359870" y="4634261"/>
                    <a:pt x="14688" y="4784379"/>
                    <a:pt x="103588" y="4312037"/>
                  </a:cubicBezTo>
                  <a:cubicBezTo>
                    <a:pt x="-201212" y="3700444"/>
                    <a:pt x="281388" y="1209250"/>
                    <a:pt x="103588" y="724657"/>
                  </a:cubicBezTo>
                  <a:close/>
                </a:path>
              </a:pathLst>
            </a:custGeom>
            <a:noFill/>
            <a:ln>
              <a:solidFill>
                <a:srgbClr val="0BA5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8" name="椭圆 9"/>
            <p:cNvSpPr/>
            <p:nvPr/>
          </p:nvSpPr>
          <p:spPr>
            <a:xfrm rot="12100884">
              <a:off x="21210" y="143420"/>
              <a:ext cx="782397" cy="229329"/>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0BA7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pSp>
          <p:nvGrpSpPr>
            <p:cNvPr id="5" name="组合 4"/>
            <p:cNvGrpSpPr/>
            <p:nvPr/>
          </p:nvGrpSpPr>
          <p:grpSpPr>
            <a:xfrm rot="16826843">
              <a:off x="8181052" y="91578"/>
              <a:ext cx="817274" cy="356019"/>
              <a:chOff x="444259" y="3705449"/>
              <a:chExt cx="3605003" cy="867132"/>
            </a:xfrm>
          </p:grpSpPr>
          <p:sp>
            <p:nvSpPr>
              <p:cNvPr id="15" name="椭圆 9"/>
              <p:cNvSpPr/>
              <p:nvPr/>
            </p:nvSpPr>
            <p:spPr>
              <a:xfrm>
                <a:off x="444259" y="3705449"/>
                <a:ext cx="3605003" cy="86713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2782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6" name="椭圆 9"/>
              <p:cNvSpPr/>
              <p:nvPr/>
            </p:nvSpPr>
            <p:spPr>
              <a:xfrm>
                <a:off x="521180" y="3958459"/>
                <a:ext cx="3451161" cy="55856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0BA7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pSp>
        <p:sp>
          <p:nvSpPr>
            <p:cNvPr id="6" name="椭圆 9"/>
            <p:cNvSpPr/>
            <p:nvPr/>
          </p:nvSpPr>
          <p:spPr>
            <a:xfrm rot="16560661">
              <a:off x="-114101" y="383087"/>
              <a:ext cx="782397" cy="16580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6AB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pSp>
          <p:nvGrpSpPr>
            <p:cNvPr id="7" name="组合 6"/>
            <p:cNvGrpSpPr/>
            <p:nvPr/>
          </p:nvGrpSpPr>
          <p:grpSpPr>
            <a:xfrm rot="3083936">
              <a:off x="8418517" y="4505070"/>
              <a:ext cx="817274" cy="356019"/>
              <a:chOff x="444259" y="3705449"/>
              <a:chExt cx="3605003" cy="867132"/>
            </a:xfrm>
          </p:grpSpPr>
          <p:sp>
            <p:nvSpPr>
              <p:cNvPr id="13" name="椭圆 9"/>
              <p:cNvSpPr/>
              <p:nvPr/>
            </p:nvSpPr>
            <p:spPr>
              <a:xfrm>
                <a:off x="444259" y="3705449"/>
                <a:ext cx="3605003" cy="86713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2782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4" name="椭圆 9"/>
              <p:cNvSpPr/>
              <p:nvPr/>
            </p:nvSpPr>
            <p:spPr>
              <a:xfrm>
                <a:off x="521180" y="3958459"/>
                <a:ext cx="3451161" cy="55856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0BA7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pSp>
        <p:sp>
          <p:nvSpPr>
            <p:cNvPr id="8" name="椭圆 9"/>
            <p:cNvSpPr/>
            <p:nvPr/>
          </p:nvSpPr>
          <p:spPr>
            <a:xfrm rot="9240798">
              <a:off x="8315619" y="4770417"/>
              <a:ext cx="782397" cy="16580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6AB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9" name="椭圆 9"/>
            <p:cNvSpPr/>
            <p:nvPr/>
          </p:nvSpPr>
          <p:spPr>
            <a:xfrm rot="9240798">
              <a:off x="173505" y="4450467"/>
              <a:ext cx="782397" cy="16580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6AB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0" name="椭圆 9"/>
            <p:cNvSpPr/>
            <p:nvPr/>
          </p:nvSpPr>
          <p:spPr>
            <a:xfrm rot="12111602">
              <a:off x="173504" y="4750081"/>
              <a:ext cx="782397" cy="16580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6AB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1" name="椭圆 9"/>
            <p:cNvSpPr/>
            <p:nvPr/>
          </p:nvSpPr>
          <p:spPr>
            <a:xfrm rot="5650920">
              <a:off x="-104922" y="4367285"/>
              <a:ext cx="770373" cy="163254"/>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0BA7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2" name="椭圆 9"/>
            <p:cNvSpPr/>
            <p:nvPr/>
          </p:nvSpPr>
          <p:spPr>
            <a:xfrm rot="9645523">
              <a:off x="8027296" y="224380"/>
              <a:ext cx="770373" cy="163254"/>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6AB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pSp>
    </p:spTree>
    <p:extLst>
      <p:ext uri="{BB962C8B-B14F-4D97-AF65-F5344CB8AC3E}">
        <p14:creationId xmlns:p14="http://schemas.microsoft.com/office/powerpoint/2010/main" val="147580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599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46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914400" y="411959"/>
            <a:ext cx="16459200" cy="17145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914400" y="9534527"/>
            <a:ext cx="4267200" cy="547688"/>
          </a:xfrm>
          <a:prstGeom prst="rect">
            <a:avLst/>
          </a:prstGeom>
        </p:spPr>
        <p:txBody>
          <a:bodyPr/>
          <a:lstStyle/>
          <a:p>
            <a:fld id="{530820CF-B880-4189-942D-D702A7CBA730}" type="datetimeFigureOut">
              <a:rPr lang="zh-CN" altLang="en-US" smtClean="0"/>
              <a:t>2024/12/17</a:t>
            </a:fld>
            <a:endParaRPr lang="zh-CN" altLang="en-US"/>
          </a:p>
        </p:txBody>
      </p:sp>
      <p:sp>
        <p:nvSpPr>
          <p:cNvPr id="4" name="页脚占位符 3"/>
          <p:cNvSpPr>
            <a:spLocks noGrp="1"/>
          </p:cNvSpPr>
          <p:nvPr>
            <p:ph type="ftr" sz="quarter" idx="11"/>
          </p:nvPr>
        </p:nvSpPr>
        <p:spPr>
          <a:xfrm>
            <a:off x="6248400" y="9534527"/>
            <a:ext cx="5791200" cy="547688"/>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13106400" y="9534527"/>
            <a:ext cx="4267200" cy="547688"/>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47062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914400" y="9534527"/>
            <a:ext cx="4267200" cy="547688"/>
          </a:xfrm>
          <a:prstGeom prst="rect">
            <a:avLst/>
          </a:prstGeom>
        </p:spPr>
        <p:txBody>
          <a:bodyPr/>
          <a:lstStyle/>
          <a:p>
            <a:fld id="{530820CF-B880-4189-942D-D702A7CBA730}" type="datetimeFigureOut">
              <a:rPr lang="zh-CN" altLang="en-US" smtClean="0"/>
              <a:t>2024/12/17</a:t>
            </a:fld>
            <a:endParaRPr lang="zh-CN" altLang="en-US"/>
          </a:p>
        </p:txBody>
      </p:sp>
      <p:sp>
        <p:nvSpPr>
          <p:cNvPr id="3" name="页脚占位符 2"/>
          <p:cNvSpPr>
            <a:spLocks noGrp="1"/>
          </p:cNvSpPr>
          <p:nvPr>
            <p:ph type="ftr" sz="quarter" idx="11"/>
          </p:nvPr>
        </p:nvSpPr>
        <p:spPr>
          <a:xfrm>
            <a:off x="6248400" y="9534527"/>
            <a:ext cx="5791200" cy="547688"/>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13106400" y="9534527"/>
            <a:ext cx="4267200" cy="547688"/>
          </a:xfrm>
          <a:prstGeom prst="rect">
            <a:avLst/>
          </a:prstGeom>
        </p:spPr>
        <p:txBody>
          <a:bodyPr/>
          <a:lstStyle/>
          <a:p>
            <a:fld id="{0C913308-F349-4B6D-A68A-DD1791B4A57B}" type="slidenum">
              <a:rPr lang="zh-CN" altLang="en-US" smtClean="0"/>
              <a:t>‹#›</a:t>
            </a:fld>
            <a:endParaRPr lang="zh-CN" altLang="en-US"/>
          </a:p>
        </p:txBody>
      </p:sp>
      <p:grpSp>
        <p:nvGrpSpPr>
          <p:cNvPr id="5" name="组合 11">
            <a:extLst>
              <a:ext uri="{FF2B5EF4-FFF2-40B4-BE49-F238E27FC236}">
                <a16:creationId xmlns:a16="http://schemas.microsoft.com/office/drawing/2014/main" id="{A81B3998-6E41-4781-BA16-19A92872CE04}"/>
              </a:ext>
            </a:extLst>
          </p:cNvPr>
          <p:cNvGrpSpPr/>
          <p:nvPr userDrawn="1"/>
        </p:nvGrpSpPr>
        <p:grpSpPr>
          <a:xfrm>
            <a:off x="219490" y="-174532"/>
            <a:ext cx="17849024" cy="10461533"/>
            <a:chOff x="173504" y="-139049"/>
            <a:chExt cx="8924512" cy="5230766"/>
          </a:xfrm>
        </p:grpSpPr>
        <p:sp>
          <p:nvSpPr>
            <p:cNvPr id="6" name="圆角矩形 4">
              <a:extLst>
                <a:ext uri="{FF2B5EF4-FFF2-40B4-BE49-F238E27FC236}">
                  <a16:creationId xmlns:a16="http://schemas.microsoft.com/office/drawing/2014/main" id="{231BA278-C1A6-4F47-998C-89DC35D1CBFD}"/>
                </a:ext>
              </a:extLst>
            </p:cNvPr>
            <p:cNvSpPr/>
            <p:nvPr/>
          </p:nvSpPr>
          <p:spPr>
            <a:xfrm>
              <a:off x="232515" y="220661"/>
              <a:ext cx="8722147" cy="4799361"/>
            </a:xfrm>
            <a:custGeom>
              <a:avLst/>
              <a:gdLst>
                <a:gd name="connsiteX0" fmla="*/ 0 w 8556376"/>
                <a:gd name="connsiteY0" fmla="*/ 487324 h 4752528"/>
                <a:gd name="connsiteX1" fmla="*/ 487324 w 8556376"/>
                <a:gd name="connsiteY1" fmla="*/ 0 h 4752528"/>
                <a:gd name="connsiteX2" fmla="*/ 8069052 w 8556376"/>
                <a:gd name="connsiteY2" fmla="*/ 0 h 4752528"/>
                <a:gd name="connsiteX3" fmla="*/ 8556376 w 8556376"/>
                <a:gd name="connsiteY3" fmla="*/ 487324 h 4752528"/>
                <a:gd name="connsiteX4" fmla="*/ 8556376 w 8556376"/>
                <a:gd name="connsiteY4" fmla="*/ 4265204 h 4752528"/>
                <a:gd name="connsiteX5" fmla="*/ 8069052 w 8556376"/>
                <a:gd name="connsiteY5" fmla="*/ 4752528 h 4752528"/>
                <a:gd name="connsiteX6" fmla="*/ 487324 w 8556376"/>
                <a:gd name="connsiteY6" fmla="*/ 4752528 h 4752528"/>
                <a:gd name="connsiteX7" fmla="*/ 0 w 8556376"/>
                <a:gd name="connsiteY7" fmla="*/ 4265204 h 4752528"/>
                <a:gd name="connsiteX8" fmla="*/ 0 w 8556376"/>
                <a:gd name="connsiteY8" fmla="*/ 487324 h 4752528"/>
                <a:gd name="connsiteX0" fmla="*/ 0 w 8556376"/>
                <a:gd name="connsiteY0" fmla="*/ 487324 h 4752528"/>
                <a:gd name="connsiteX1" fmla="*/ 487324 w 8556376"/>
                <a:gd name="connsiteY1" fmla="*/ 0 h 4752528"/>
                <a:gd name="connsiteX2" fmla="*/ 8069052 w 8556376"/>
                <a:gd name="connsiteY2" fmla="*/ 0 h 4752528"/>
                <a:gd name="connsiteX3" fmla="*/ 8556376 w 8556376"/>
                <a:gd name="connsiteY3" fmla="*/ 487324 h 4752528"/>
                <a:gd name="connsiteX4" fmla="*/ 8556376 w 8556376"/>
                <a:gd name="connsiteY4" fmla="*/ 4265204 h 4752528"/>
                <a:gd name="connsiteX5" fmla="*/ 8069052 w 8556376"/>
                <a:gd name="connsiteY5" fmla="*/ 4752528 h 4752528"/>
                <a:gd name="connsiteX6" fmla="*/ 487324 w 8556376"/>
                <a:gd name="connsiteY6" fmla="*/ 4752528 h 4752528"/>
                <a:gd name="connsiteX7" fmla="*/ 0 w 8556376"/>
                <a:gd name="connsiteY7" fmla="*/ 4265204 h 4752528"/>
                <a:gd name="connsiteX8" fmla="*/ 0 w 8556376"/>
                <a:gd name="connsiteY8" fmla="*/ 487324 h 4752528"/>
                <a:gd name="connsiteX0" fmla="*/ 0 w 8556376"/>
                <a:gd name="connsiteY0" fmla="*/ 506620 h 4771824"/>
                <a:gd name="connsiteX1" fmla="*/ 487324 w 8556376"/>
                <a:gd name="connsiteY1" fmla="*/ 19296 h 4771824"/>
                <a:gd name="connsiteX2" fmla="*/ 8069052 w 8556376"/>
                <a:gd name="connsiteY2" fmla="*/ 19296 h 4771824"/>
                <a:gd name="connsiteX3" fmla="*/ 8556376 w 8556376"/>
                <a:gd name="connsiteY3" fmla="*/ 506620 h 4771824"/>
                <a:gd name="connsiteX4" fmla="*/ 8556376 w 8556376"/>
                <a:gd name="connsiteY4" fmla="*/ 4284500 h 4771824"/>
                <a:gd name="connsiteX5" fmla="*/ 8069052 w 8556376"/>
                <a:gd name="connsiteY5" fmla="*/ 4771824 h 4771824"/>
                <a:gd name="connsiteX6" fmla="*/ 487324 w 8556376"/>
                <a:gd name="connsiteY6" fmla="*/ 4771824 h 4771824"/>
                <a:gd name="connsiteX7" fmla="*/ 0 w 8556376"/>
                <a:gd name="connsiteY7" fmla="*/ 4284500 h 4771824"/>
                <a:gd name="connsiteX8" fmla="*/ 0 w 8556376"/>
                <a:gd name="connsiteY8" fmla="*/ 506620 h 4771824"/>
                <a:gd name="connsiteX0" fmla="*/ 0 w 8556376"/>
                <a:gd name="connsiteY0" fmla="*/ 510460 h 4775664"/>
                <a:gd name="connsiteX1" fmla="*/ 487324 w 8556376"/>
                <a:gd name="connsiteY1" fmla="*/ 23136 h 4775664"/>
                <a:gd name="connsiteX2" fmla="*/ 8069052 w 8556376"/>
                <a:gd name="connsiteY2" fmla="*/ 23136 h 4775664"/>
                <a:gd name="connsiteX3" fmla="*/ 8556376 w 8556376"/>
                <a:gd name="connsiteY3" fmla="*/ 510460 h 4775664"/>
                <a:gd name="connsiteX4" fmla="*/ 8556376 w 8556376"/>
                <a:gd name="connsiteY4" fmla="*/ 4288340 h 4775664"/>
                <a:gd name="connsiteX5" fmla="*/ 8069052 w 8556376"/>
                <a:gd name="connsiteY5" fmla="*/ 4775664 h 4775664"/>
                <a:gd name="connsiteX6" fmla="*/ 487324 w 8556376"/>
                <a:gd name="connsiteY6" fmla="*/ 4775664 h 4775664"/>
                <a:gd name="connsiteX7" fmla="*/ 0 w 8556376"/>
                <a:gd name="connsiteY7" fmla="*/ 4288340 h 4775664"/>
                <a:gd name="connsiteX8" fmla="*/ 0 w 8556376"/>
                <a:gd name="connsiteY8" fmla="*/ 510460 h 4775664"/>
                <a:gd name="connsiteX0" fmla="*/ 0 w 8556376"/>
                <a:gd name="connsiteY0" fmla="*/ 556818 h 4822022"/>
                <a:gd name="connsiteX1" fmla="*/ 487324 w 8556376"/>
                <a:gd name="connsiteY1" fmla="*/ 69494 h 4822022"/>
                <a:gd name="connsiteX2" fmla="*/ 8069052 w 8556376"/>
                <a:gd name="connsiteY2" fmla="*/ 69494 h 4822022"/>
                <a:gd name="connsiteX3" fmla="*/ 8556376 w 8556376"/>
                <a:gd name="connsiteY3" fmla="*/ 556818 h 4822022"/>
                <a:gd name="connsiteX4" fmla="*/ 8556376 w 8556376"/>
                <a:gd name="connsiteY4" fmla="*/ 4334698 h 4822022"/>
                <a:gd name="connsiteX5" fmla="*/ 8069052 w 8556376"/>
                <a:gd name="connsiteY5" fmla="*/ 4822022 h 4822022"/>
                <a:gd name="connsiteX6" fmla="*/ 487324 w 8556376"/>
                <a:gd name="connsiteY6" fmla="*/ 4822022 h 4822022"/>
                <a:gd name="connsiteX7" fmla="*/ 0 w 8556376"/>
                <a:gd name="connsiteY7" fmla="*/ 4334698 h 4822022"/>
                <a:gd name="connsiteX8" fmla="*/ 0 w 8556376"/>
                <a:gd name="connsiteY8" fmla="*/ 556818 h 4822022"/>
                <a:gd name="connsiteX0" fmla="*/ 0 w 8556376"/>
                <a:gd name="connsiteY0" fmla="*/ 534157 h 4799361"/>
                <a:gd name="connsiteX1" fmla="*/ 487324 w 8556376"/>
                <a:gd name="connsiteY1" fmla="*/ 46833 h 4799361"/>
                <a:gd name="connsiteX2" fmla="*/ 7865852 w 8556376"/>
                <a:gd name="connsiteY2" fmla="*/ 72233 h 4799361"/>
                <a:gd name="connsiteX3" fmla="*/ 8556376 w 8556376"/>
                <a:gd name="connsiteY3" fmla="*/ 534157 h 4799361"/>
                <a:gd name="connsiteX4" fmla="*/ 8556376 w 8556376"/>
                <a:gd name="connsiteY4" fmla="*/ 4312037 h 4799361"/>
                <a:gd name="connsiteX5" fmla="*/ 8069052 w 8556376"/>
                <a:gd name="connsiteY5" fmla="*/ 4799361 h 4799361"/>
                <a:gd name="connsiteX6" fmla="*/ 487324 w 8556376"/>
                <a:gd name="connsiteY6" fmla="*/ 4799361 h 4799361"/>
                <a:gd name="connsiteX7" fmla="*/ 0 w 8556376"/>
                <a:gd name="connsiteY7" fmla="*/ 4312037 h 4799361"/>
                <a:gd name="connsiteX8" fmla="*/ 0 w 8556376"/>
                <a:gd name="connsiteY8" fmla="*/ 534157 h 4799361"/>
                <a:gd name="connsiteX0" fmla="*/ 0 w 8556376"/>
                <a:gd name="connsiteY0" fmla="*/ 534157 h 4799361"/>
                <a:gd name="connsiteX1" fmla="*/ 487324 w 8556376"/>
                <a:gd name="connsiteY1" fmla="*/ 46833 h 4799361"/>
                <a:gd name="connsiteX2" fmla="*/ 7865852 w 8556376"/>
                <a:gd name="connsiteY2" fmla="*/ 72233 h 4799361"/>
                <a:gd name="connsiteX3" fmla="*/ 8556376 w 8556376"/>
                <a:gd name="connsiteY3" fmla="*/ 534157 h 4799361"/>
                <a:gd name="connsiteX4" fmla="*/ 8556376 w 8556376"/>
                <a:gd name="connsiteY4" fmla="*/ 4312037 h 4799361"/>
                <a:gd name="connsiteX5" fmla="*/ 8069052 w 8556376"/>
                <a:gd name="connsiteY5" fmla="*/ 4799361 h 4799361"/>
                <a:gd name="connsiteX6" fmla="*/ 487324 w 8556376"/>
                <a:gd name="connsiteY6" fmla="*/ 4799361 h 4799361"/>
                <a:gd name="connsiteX7" fmla="*/ 0 w 8556376"/>
                <a:gd name="connsiteY7" fmla="*/ 4312037 h 4799361"/>
                <a:gd name="connsiteX8" fmla="*/ 0 w 8556376"/>
                <a:gd name="connsiteY8" fmla="*/ 534157 h 4799361"/>
                <a:gd name="connsiteX0" fmla="*/ 0 w 8556376"/>
                <a:gd name="connsiteY0" fmla="*/ 534157 h 4799361"/>
                <a:gd name="connsiteX1" fmla="*/ 487324 w 8556376"/>
                <a:gd name="connsiteY1" fmla="*/ 46833 h 4799361"/>
                <a:gd name="connsiteX2" fmla="*/ 7865852 w 8556376"/>
                <a:gd name="connsiteY2" fmla="*/ 72233 h 4799361"/>
                <a:gd name="connsiteX3" fmla="*/ 8556376 w 8556376"/>
                <a:gd name="connsiteY3" fmla="*/ 534157 h 4799361"/>
                <a:gd name="connsiteX4" fmla="*/ 8556376 w 8556376"/>
                <a:gd name="connsiteY4" fmla="*/ 4312037 h 4799361"/>
                <a:gd name="connsiteX5" fmla="*/ 8069052 w 8556376"/>
                <a:gd name="connsiteY5" fmla="*/ 4799361 h 4799361"/>
                <a:gd name="connsiteX6" fmla="*/ 487324 w 8556376"/>
                <a:gd name="connsiteY6" fmla="*/ 4799361 h 4799361"/>
                <a:gd name="connsiteX7" fmla="*/ 0 w 8556376"/>
                <a:gd name="connsiteY7" fmla="*/ 4312037 h 4799361"/>
                <a:gd name="connsiteX8" fmla="*/ 0 w 8556376"/>
                <a:gd name="connsiteY8" fmla="*/ 534157 h 4799361"/>
                <a:gd name="connsiteX0" fmla="*/ 42681 w 8599057"/>
                <a:gd name="connsiteY0" fmla="*/ 536554 h 4801758"/>
                <a:gd name="connsiteX1" fmla="*/ 530005 w 8599057"/>
                <a:gd name="connsiteY1" fmla="*/ 49230 h 4801758"/>
                <a:gd name="connsiteX2" fmla="*/ 7908533 w 8599057"/>
                <a:gd name="connsiteY2" fmla="*/ 74630 h 4801758"/>
                <a:gd name="connsiteX3" fmla="*/ 8599057 w 8599057"/>
                <a:gd name="connsiteY3" fmla="*/ 536554 h 4801758"/>
                <a:gd name="connsiteX4" fmla="*/ 8599057 w 8599057"/>
                <a:gd name="connsiteY4" fmla="*/ 4314434 h 4801758"/>
                <a:gd name="connsiteX5" fmla="*/ 8111733 w 8599057"/>
                <a:gd name="connsiteY5" fmla="*/ 4801758 h 4801758"/>
                <a:gd name="connsiteX6" fmla="*/ 530005 w 8599057"/>
                <a:gd name="connsiteY6" fmla="*/ 4801758 h 4801758"/>
                <a:gd name="connsiteX7" fmla="*/ 42681 w 8599057"/>
                <a:gd name="connsiteY7" fmla="*/ 4314434 h 4801758"/>
                <a:gd name="connsiteX8" fmla="*/ 42681 w 8599057"/>
                <a:gd name="connsiteY8" fmla="*/ 536554 h 4801758"/>
                <a:gd name="connsiteX0" fmla="*/ 42681 w 8599057"/>
                <a:gd name="connsiteY0" fmla="*/ 724657 h 4799361"/>
                <a:gd name="connsiteX1" fmla="*/ 530005 w 8599057"/>
                <a:gd name="connsiteY1" fmla="*/ 46833 h 4799361"/>
                <a:gd name="connsiteX2" fmla="*/ 7908533 w 8599057"/>
                <a:gd name="connsiteY2" fmla="*/ 72233 h 4799361"/>
                <a:gd name="connsiteX3" fmla="*/ 8599057 w 8599057"/>
                <a:gd name="connsiteY3" fmla="*/ 534157 h 4799361"/>
                <a:gd name="connsiteX4" fmla="*/ 8599057 w 8599057"/>
                <a:gd name="connsiteY4" fmla="*/ 4312037 h 4799361"/>
                <a:gd name="connsiteX5" fmla="*/ 8111733 w 8599057"/>
                <a:gd name="connsiteY5" fmla="*/ 4799361 h 4799361"/>
                <a:gd name="connsiteX6" fmla="*/ 530005 w 8599057"/>
                <a:gd name="connsiteY6" fmla="*/ 4799361 h 4799361"/>
                <a:gd name="connsiteX7" fmla="*/ 42681 w 8599057"/>
                <a:gd name="connsiteY7" fmla="*/ 4312037 h 4799361"/>
                <a:gd name="connsiteX8" fmla="*/ 42681 w 8599057"/>
                <a:gd name="connsiteY8" fmla="*/ 724657 h 4799361"/>
                <a:gd name="connsiteX0" fmla="*/ 42681 w 8599057"/>
                <a:gd name="connsiteY0" fmla="*/ 724657 h 4799361"/>
                <a:gd name="connsiteX1" fmla="*/ 530005 w 8599057"/>
                <a:gd name="connsiteY1" fmla="*/ 46833 h 4799361"/>
                <a:gd name="connsiteX2" fmla="*/ 7908533 w 8599057"/>
                <a:gd name="connsiteY2" fmla="*/ 72233 h 4799361"/>
                <a:gd name="connsiteX3" fmla="*/ 8599057 w 8599057"/>
                <a:gd name="connsiteY3" fmla="*/ 534157 h 4799361"/>
                <a:gd name="connsiteX4" fmla="*/ 8599057 w 8599057"/>
                <a:gd name="connsiteY4" fmla="*/ 4312037 h 4799361"/>
                <a:gd name="connsiteX5" fmla="*/ 8111733 w 8599057"/>
                <a:gd name="connsiteY5" fmla="*/ 4799361 h 4799361"/>
                <a:gd name="connsiteX6" fmla="*/ 530005 w 8599057"/>
                <a:gd name="connsiteY6" fmla="*/ 4799361 h 4799361"/>
                <a:gd name="connsiteX7" fmla="*/ 42681 w 8599057"/>
                <a:gd name="connsiteY7" fmla="*/ 4312037 h 4799361"/>
                <a:gd name="connsiteX8" fmla="*/ 42681 w 8599057"/>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590912 w 8659964"/>
                <a:gd name="connsiteY6" fmla="*/ 47993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590912 w 8659964"/>
                <a:gd name="connsiteY6" fmla="*/ 47993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590912 w 8659964"/>
                <a:gd name="connsiteY6" fmla="*/ 47993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590912 w 8659964"/>
                <a:gd name="connsiteY6" fmla="*/ 47993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590912 w 8659964"/>
                <a:gd name="connsiteY6" fmla="*/ 47993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883012 w 8659964"/>
                <a:gd name="connsiteY6" fmla="*/ 47104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883012 w 8659964"/>
                <a:gd name="connsiteY6" fmla="*/ 47104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883012 w 8659964"/>
                <a:gd name="connsiteY6" fmla="*/ 47104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883012 w 8659964"/>
                <a:gd name="connsiteY6" fmla="*/ 4710461 h 4799361"/>
                <a:gd name="connsiteX7" fmla="*/ 103588 w 8659964"/>
                <a:gd name="connsiteY7" fmla="*/ 4312037 h 4799361"/>
                <a:gd name="connsiteX8" fmla="*/ 103588 w 8659964"/>
                <a:gd name="connsiteY8" fmla="*/ 724657 h 4799361"/>
                <a:gd name="connsiteX0" fmla="*/ 103588 w 8659964"/>
                <a:gd name="connsiteY0" fmla="*/ 724657 h 4799361"/>
                <a:gd name="connsiteX1" fmla="*/ 590912 w 8659964"/>
                <a:gd name="connsiteY1" fmla="*/ 46833 h 4799361"/>
                <a:gd name="connsiteX2" fmla="*/ 7969440 w 8659964"/>
                <a:gd name="connsiteY2" fmla="*/ 72233 h 4799361"/>
                <a:gd name="connsiteX3" fmla="*/ 8659964 w 8659964"/>
                <a:gd name="connsiteY3" fmla="*/ 534157 h 4799361"/>
                <a:gd name="connsiteX4" fmla="*/ 8659964 w 8659964"/>
                <a:gd name="connsiteY4" fmla="*/ 4312037 h 4799361"/>
                <a:gd name="connsiteX5" fmla="*/ 8172640 w 8659964"/>
                <a:gd name="connsiteY5" fmla="*/ 4799361 h 4799361"/>
                <a:gd name="connsiteX6" fmla="*/ 883012 w 8659964"/>
                <a:gd name="connsiteY6" fmla="*/ 4710461 h 4799361"/>
                <a:gd name="connsiteX7" fmla="*/ 103588 w 8659964"/>
                <a:gd name="connsiteY7" fmla="*/ 4312037 h 4799361"/>
                <a:gd name="connsiteX8" fmla="*/ 103588 w 8659964"/>
                <a:gd name="connsiteY8" fmla="*/ 724657 h 4799361"/>
                <a:gd name="connsiteX0" fmla="*/ 103588 w 8722147"/>
                <a:gd name="connsiteY0" fmla="*/ 724657 h 4799361"/>
                <a:gd name="connsiteX1" fmla="*/ 590912 w 8722147"/>
                <a:gd name="connsiteY1" fmla="*/ 46833 h 4799361"/>
                <a:gd name="connsiteX2" fmla="*/ 7969440 w 8722147"/>
                <a:gd name="connsiteY2" fmla="*/ 72233 h 4799361"/>
                <a:gd name="connsiteX3" fmla="*/ 8659964 w 8722147"/>
                <a:gd name="connsiteY3" fmla="*/ 534157 h 4799361"/>
                <a:gd name="connsiteX4" fmla="*/ 8659964 w 8722147"/>
                <a:gd name="connsiteY4" fmla="*/ 4312037 h 4799361"/>
                <a:gd name="connsiteX5" fmla="*/ 8172640 w 8722147"/>
                <a:gd name="connsiteY5" fmla="*/ 4799361 h 4799361"/>
                <a:gd name="connsiteX6" fmla="*/ 883012 w 8722147"/>
                <a:gd name="connsiteY6" fmla="*/ 4710461 h 4799361"/>
                <a:gd name="connsiteX7" fmla="*/ 103588 w 8722147"/>
                <a:gd name="connsiteY7" fmla="*/ 4312037 h 4799361"/>
                <a:gd name="connsiteX8" fmla="*/ 103588 w 8722147"/>
                <a:gd name="connsiteY8" fmla="*/ 724657 h 4799361"/>
                <a:gd name="connsiteX0" fmla="*/ 103588 w 8722147"/>
                <a:gd name="connsiteY0" fmla="*/ 724657 h 4803139"/>
                <a:gd name="connsiteX1" fmla="*/ 590912 w 8722147"/>
                <a:gd name="connsiteY1" fmla="*/ 46833 h 4803139"/>
                <a:gd name="connsiteX2" fmla="*/ 7969440 w 8722147"/>
                <a:gd name="connsiteY2" fmla="*/ 72233 h 4803139"/>
                <a:gd name="connsiteX3" fmla="*/ 8659964 w 8722147"/>
                <a:gd name="connsiteY3" fmla="*/ 534157 h 4803139"/>
                <a:gd name="connsiteX4" fmla="*/ 8659964 w 8722147"/>
                <a:gd name="connsiteY4" fmla="*/ 4312037 h 4803139"/>
                <a:gd name="connsiteX5" fmla="*/ 8172640 w 8722147"/>
                <a:gd name="connsiteY5" fmla="*/ 4799361 h 4803139"/>
                <a:gd name="connsiteX6" fmla="*/ 883012 w 8722147"/>
                <a:gd name="connsiteY6" fmla="*/ 4710461 h 4803139"/>
                <a:gd name="connsiteX7" fmla="*/ 103588 w 8722147"/>
                <a:gd name="connsiteY7" fmla="*/ 4312037 h 4803139"/>
                <a:gd name="connsiteX8" fmla="*/ 103588 w 8722147"/>
                <a:gd name="connsiteY8" fmla="*/ 724657 h 4803139"/>
                <a:gd name="connsiteX0" fmla="*/ 103588 w 8722147"/>
                <a:gd name="connsiteY0" fmla="*/ 724657 h 4799361"/>
                <a:gd name="connsiteX1" fmla="*/ 590912 w 8722147"/>
                <a:gd name="connsiteY1" fmla="*/ 46833 h 4799361"/>
                <a:gd name="connsiteX2" fmla="*/ 7969440 w 8722147"/>
                <a:gd name="connsiteY2" fmla="*/ 72233 h 4799361"/>
                <a:gd name="connsiteX3" fmla="*/ 8659964 w 8722147"/>
                <a:gd name="connsiteY3" fmla="*/ 534157 h 4799361"/>
                <a:gd name="connsiteX4" fmla="*/ 8659964 w 8722147"/>
                <a:gd name="connsiteY4" fmla="*/ 4312037 h 4799361"/>
                <a:gd name="connsiteX5" fmla="*/ 8172640 w 8722147"/>
                <a:gd name="connsiteY5" fmla="*/ 4799361 h 4799361"/>
                <a:gd name="connsiteX6" fmla="*/ 883012 w 8722147"/>
                <a:gd name="connsiteY6" fmla="*/ 4710461 h 4799361"/>
                <a:gd name="connsiteX7" fmla="*/ 103588 w 8722147"/>
                <a:gd name="connsiteY7" fmla="*/ 4312037 h 4799361"/>
                <a:gd name="connsiteX8" fmla="*/ 103588 w 8722147"/>
                <a:gd name="connsiteY8" fmla="*/ 724657 h 4799361"/>
                <a:gd name="connsiteX0" fmla="*/ 103588 w 8722147"/>
                <a:gd name="connsiteY0" fmla="*/ 724657 h 4799361"/>
                <a:gd name="connsiteX1" fmla="*/ 590912 w 8722147"/>
                <a:gd name="connsiteY1" fmla="*/ 46833 h 4799361"/>
                <a:gd name="connsiteX2" fmla="*/ 7969440 w 8722147"/>
                <a:gd name="connsiteY2" fmla="*/ 72233 h 4799361"/>
                <a:gd name="connsiteX3" fmla="*/ 8659964 w 8722147"/>
                <a:gd name="connsiteY3" fmla="*/ 534157 h 4799361"/>
                <a:gd name="connsiteX4" fmla="*/ 8659964 w 8722147"/>
                <a:gd name="connsiteY4" fmla="*/ 4312037 h 4799361"/>
                <a:gd name="connsiteX5" fmla="*/ 7817040 w 8722147"/>
                <a:gd name="connsiteY5" fmla="*/ 4799361 h 4799361"/>
                <a:gd name="connsiteX6" fmla="*/ 883012 w 8722147"/>
                <a:gd name="connsiteY6" fmla="*/ 4710461 h 4799361"/>
                <a:gd name="connsiteX7" fmla="*/ 103588 w 8722147"/>
                <a:gd name="connsiteY7" fmla="*/ 4312037 h 4799361"/>
                <a:gd name="connsiteX8" fmla="*/ 103588 w 8722147"/>
                <a:gd name="connsiteY8" fmla="*/ 724657 h 4799361"/>
                <a:gd name="connsiteX0" fmla="*/ 103588 w 8722147"/>
                <a:gd name="connsiteY0" fmla="*/ 724657 h 4799361"/>
                <a:gd name="connsiteX1" fmla="*/ 590912 w 8722147"/>
                <a:gd name="connsiteY1" fmla="*/ 46833 h 4799361"/>
                <a:gd name="connsiteX2" fmla="*/ 7969440 w 8722147"/>
                <a:gd name="connsiteY2" fmla="*/ 72233 h 4799361"/>
                <a:gd name="connsiteX3" fmla="*/ 8659964 w 8722147"/>
                <a:gd name="connsiteY3" fmla="*/ 534157 h 4799361"/>
                <a:gd name="connsiteX4" fmla="*/ 8659964 w 8722147"/>
                <a:gd name="connsiteY4" fmla="*/ 4312037 h 4799361"/>
                <a:gd name="connsiteX5" fmla="*/ 7817040 w 8722147"/>
                <a:gd name="connsiteY5" fmla="*/ 4799361 h 4799361"/>
                <a:gd name="connsiteX6" fmla="*/ 883012 w 8722147"/>
                <a:gd name="connsiteY6" fmla="*/ 4710461 h 4799361"/>
                <a:gd name="connsiteX7" fmla="*/ 103588 w 8722147"/>
                <a:gd name="connsiteY7" fmla="*/ 4312037 h 4799361"/>
                <a:gd name="connsiteX8" fmla="*/ 103588 w 8722147"/>
                <a:gd name="connsiteY8" fmla="*/ 724657 h 4799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22147" h="4799361">
                  <a:moveTo>
                    <a:pt x="103588" y="724657"/>
                  </a:moveTo>
                  <a:cubicBezTo>
                    <a:pt x="-23412" y="87215"/>
                    <a:pt x="131270" y="-29367"/>
                    <a:pt x="590912" y="46833"/>
                  </a:cubicBezTo>
                  <a:cubicBezTo>
                    <a:pt x="2749855" y="338933"/>
                    <a:pt x="5048497" y="-181767"/>
                    <a:pt x="7969440" y="72233"/>
                  </a:cubicBezTo>
                  <a:cubicBezTo>
                    <a:pt x="8606882" y="-29367"/>
                    <a:pt x="8659964" y="265015"/>
                    <a:pt x="8659964" y="534157"/>
                  </a:cubicBezTo>
                  <a:cubicBezTo>
                    <a:pt x="8888564" y="1361650"/>
                    <a:pt x="8393264" y="2417744"/>
                    <a:pt x="8659964" y="4312037"/>
                  </a:cubicBezTo>
                  <a:cubicBezTo>
                    <a:pt x="8659964" y="4581179"/>
                    <a:pt x="8467182" y="4710461"/>
                    <a:pt x="7817040" y="4799361"/>
                  </a:cubicBezTo>
                  <a:cubicBezTo>
                    <a:pt x="3448297" y="4710461"/>
                    <a:pt x="3232455" y="4380261"/>
                    <a:pt x="883012" y="4710461"/>
                  </a:cubicBezTo>
                  <a:cubicBezTo>
                    <a:pt x="359870" y="4634261"/>
                    <a:pt x="14688" y="4784379"/>
                    <a:pt x="103588" y="4312037"/>
                  </a:cubicBezTo>
                  <a:cubicBezTo>
                    <a:pt x="-201212" y="3700444"/>
                    <a:pt x="281388" y="1209250"/>
                    <a:pt x="103588" y="724657"/>
                  </a:cubicBezTo>
                  <a:close/>
                </a:path>
              </a:pathLst>
            </a:custGeom>
            <a:noFill/>
            <a:ln>
              <a:solidFill>
                <a:srgbClr val="0BA5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7" name="组合 10">
              <a:extLst>
                <a:ext uri="{FF2B5EF4-FFF2-40B4-BE49-F238E27FC236}">
                  <a16:creationId xmlns:a16="http://schemas.microsoft.com/office/drawing/2014/main" id="{7D18BDB3-FB29-4195-BCDF-BF37FF6B6BCB}"/>
                </a:ext>
              </a:extLst>
            </p:cNvPr>
            <p:cNvGrpSpPr/>
            <p:nvPr/>
          </p:nvGrpSpPr>
          <p:grpSpPr>
            <a:xfrm rot="12100884">
              <a:off x="841268" y="206635"/>
              <a:ext cx="817274" cy="356019"/>
              <a:chOff x="444259" y="3705449"/>
              <a:chExt cx="3605003" cy="867132"/>
            </a:xfrm>
          </p:grpSpPr>
          <p:sp>
            <p:nvSpPr>
              <p:cNvPr id="20" name="椭圆 9">
                <a:extLst>
                  <a:ext uri="{FF2B5EF4-FFF2-40B4-BE49-F238E27FC236}">
                    <a16:creationId xmlns:a16="http://schemas.microsoft.com/office/drawing/2014/main" id="{4589A69A-3B92-4266-BE72-420E082742E9}"/>
                  </a:ext>
                </a:extLst>
              </p:cNvPr>
              <p:cNvSpPr/>
              <p:nvPr/>
            </p:nvSpPr>
            <p:spPr>
              <a:xfrm>
                <a:off x="444259" y="3705449"/>
                <a:ext cx="3605003" cy="86713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2782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1" name="椭圆 9">
                <a:extLst>
                  <a:ext uri="{FF2B5EF4-FFF2-40B4-BE49-F238E27FC236}">
                    <a16:creationId xmlns:a16="http://schemas.microsoft.com/office/drawing/2014/main" id="{D70B7883-A5D4-4D73-B892-AEFD60DE1A70}"/>
                  </a:ext>
                </a:extLst>
              </p:cNvPr>
              <p:cNvSpPr/>
              <p:nvPr/>
            </p:nvSpPr>
            <p:spPr>
              <a:xfrm>
                <a:off x="521180" y="3958459"/>
                <a:ext cx="3451161" cy="55856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0BA7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8" name="组合 22">
              <a:extLst>
                <a:ext uri="{FF2B5EF4-FFF2-40B4-BE49-F238E27FC236}">
                  <a16:creationId xmlns:a16="http://schemas.microsoft.com/office/drawing/2014/main" id="{6997F73C-F058-45B9-8128-BF8437D530F5}"/>
                </a:ext>
              </a:extLst>
            </p:cNvPr>
            <p:cNvGrpSpPr/>
            <p:nvPr/>
          </p:nvGrpSpPr>
          <p:grpSpPr>
            <a:xfrm rot="16826843">
              <a:off x="8181052" y="91578"/>
              <a:ext cx="817274" cy="356019"/>
              <a:chOff x="444259" y="3705449"/>
              <a:chExt cx="3605003" cy="867132"/>
            </a:xfrm>
          </p:grpSpPr>
          <p:sp>
            <p:nvSpPr>
              <p:cNvPr id="18" name="椭圆 9">
                <a:extLst>
                  <a:ext uri="{FF2B5EF4-FFF2-40B4-BE49-F238E27FC236}">
                    <a16:creationId xmlns:a16="http://schemas.microsoft.com/office/drawing/2014/main" id="{CA56E255-5B8D-4643-8D65-CC0B28A2CA0E}"/>
                  </a:ext>
                </a:extLst>
              </p:cNvPr>
              <p:cNvSpPr/>
              <p:nvPr/>
            </p:nvSpPr>
            <p:spPr>
              <a:xfrm>
                <a:off x="444259" y="3705449"/>
                <a:ext cx="3605003" cy="86713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2782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9" name="椭圆 9">
                <a:extLst>
                  <a:ext uri="{FF2B5EF4-FFF2-40B4-BE49-F238E27FC236}">
                    <a16:creationId xmlns:a16="http://schemas.microsoft.com/office/drawing/2014/main" id="{2CC6BBE1-68C7-41CB-AD0C-25264194E46F}"/>
                  </a:ext>
                </a:extLst>
              </p:cNvPr>
              <p:cNvSpPr/>
              <p:nvPr/>
            </p:nvSpPr>
            <p:spPr>
              <a:xfrm>
                <a:off x="521180" y="3958459"/>
                <a:ext cx="3451161" cy="55856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0BA7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9" name="椭圆 9">
              <a:extLst>
                <a:ext uri="{FF2B5EF4-FFF2-40B4-BE49-F238E27FC236}">
                  <a16:creationId xmlns:a16="http://schemas.microsoft.com/office/drawing/2014/main" id="{96C889FA-7DB4-4E56-B06F-4D757D17D2C8}"/>
                </a:ext>
              </a:extLst>
            </p:cNvPr>
            <p:cNvSpPr/>
            <p:nvPr/>
          </p:nvSpPr>
          <p:spPr>
            <a:xfrm rot="16560661">
              <a:off x="738370" y="471982"/>
              <a:ext cx="782397" cy="16580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6AB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10" name="组合 30">
              <a:extLst>
                <a:ext uri="{FF2B5EF4-FFF2-40B4-BE49-F238E27FC236}">
                  <a16:creationId xmlns:a16="http://schemas.microsoft.com/office/drawing/2014/main" id="{1E655060-187F-43B4-9DBE-BCF7B1EC09FB}"/>
                </a:ext>
              </a:extLst>
            </p:cNvPr>
            <p:cNvGrpSpPr/>
            <p:nvPr/>
          </p:nvGrpSpPr>
          <p:grpSpPr>
            <a:xfrm rot="3083936">
              <a:off x="8418517" y="4505070"/>
              <a:ext cx="817274" cy="356019"/>
              <a:chOff x="444259" y="3705449"/>
              <a:chExt cx="3605003" cy="867132"/>
            </a:xfrm>
          </p:grpSpPr>
          <p:sp>
            <p:nvSpPr>
              <p:cNvPr id="16" name="椭圆 9">
                <a:extLst>
                  <a:ext uri="{FF2B5EF4-FFF2-40B4-BE49-F238E27FC236}">
                    <a16:creationId xmlns:a16="http://schemas.microsoft.com/office/drawing/2014/main" id="{7107540F-373E-4F21-BCFD-82E460F85D17}"/>
                  </a:ext>
                </a:extLst>
              </p:cNvPr>
              <p:cNvSpPr/>
              <p:nvPr/>
            </p:nvSpPr>
            <p:spPr>
              <a:xfrm>
                <a:off x="444259" y="3705449"/>
                <a:ext cx="3605003" cy="86713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2782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7" name="椭圆 9">
                <a:extLst>
                  <a:ext uri="{FF2B5EF4-FFF2-40B4-BE49-F238E27FC236}">
                    <a16:creationId xmlns:a16="http://schemas.microsoft.com/office/drawing/2014/main" id="{6AA760AD-E04A-491C-BE41-B5C34C0CE78B}"/>
                  </a:ext>
                </a:extLst>
              </p:cNvPr>
              <p:cNvSpPr/>
              <p:nvPr/>
            </p:nvSpPr>
            <p:spPr>
              <a:xfrm>
                <a:off x="521180" y="3958459"/>
                <a:ext cx="3451161" cy="55856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0BA7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11" name="椭圆 9">
              <a:extLst>
                <a:ext uri="{FF2B5EF4-FFF2-40B4-BE49-F238E27FC236}">
                  <a16:creationId xmlns:a16="http://schemas.microsoft.com/office/drawing/2014/main" id="{E2193FFC-8E44-4FA2-9595-B44EC8599304}"/>
                </a:ext>
              </a:extLst>
            </p:cNvPr>
            <p:cNvSpPr/>
            <p:nvPr/>
          </p:nvSpPr>
          <p:spPr>
            <a:xfrm rot="9240798">
              <a:off x="8315619" y="4770417"/>
              <a:ext cx="782397" cy="16580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6AB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2" name="椭圆 9">
              <a:extLst>
                <a:ext uri="{FF2B5EF4-FFF2-40B4-BE49-F238E27FC236}">
                  <a16:creationId xmlns:a16="http://schemas.microsoft.com/office/drawing/2014/main" id="{825328DB-F2FE-42CE-8873-A5A48C07068B}"/>
                </a:ext>
              </a:extLst>
            </p:cNvPr>
            <p:cNvSpPr/>
            <p:nvPr/>
          </p:nvSpPr>
          <p:spPr>
            <a:xfrm rot="9240798">
              <a:off x="173505" y="4450467"/>
              <a:ext cx="782397" cy="16580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6AB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3" name="椭圆 9">
              <a:extLst>
                <a:ext uri="{FF2B5EF4-FFF2-40B4-BE49-F238E27FC236}">
                  <a16:creationId xmlns:a16="http://schemas.microsoft.com/office/drawing/2014/main" id="{FD43AD60-1DE0-45FB-AB06-E20DC1F349A2}"/>
                </a:ext>
              </a:extLst>
            </p:cNvPr>
            <p:cNvSpPr/>
            <p:nvPr/>
          </p:nvSpPr>
          <p:spPr>
            <a:xfrm rot="12111602">
              <a:off x="173504" y="4750081"/>
              <a:ext cx="782397" cy="165802"/>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6AB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4" name="椭圆 9">
              <a:extLst>
                <a:ext uri="{FF2B5EF4-FFF2-40B4-BE49-F238E27FC236}">
                  <a16:creationId xmlns:a16="http://schemas.microsoft.com/office/drawing/2014/main" id="{F8A2025F-8195-4F7C-A193-ADEE50B49620}"/>
                </a:ext>
              </a:extLst>
            </p:cNvPr>
            <p:cNvSpPr/>
            <p:nvPr/>
          </p:nvSpPr>
          <p:spPr>
            <a:xfrm rot="5650920">
              <a:off x="-104922" y="4367285"/>
              <a:ext cx="770373" cy="163254"/>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0BA7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5" name="椭圆 9">
              <a:extLst>
                <a:ext uri="{FF2B5EF4-FFF2-40B4-BE49-F238E27FC236}">
                  <a16:creationId xmlns:a16="http://schemas.microsoft.com/office/drawing/2014/main" id="{9EA98ECF-3B5B-4F33-8E1A-4870F6E045D3}"/>
                </a:ext>
              </a:extLst>
            </p:cNvPr>
            <p:cNvSpPr/>
            <p:nvPr/>
          </p:nvSpPr>
          <p:spPr>
            <a:xfrm rot="9645523">
              <a:off x="8027296" y="224380"/>
              <a:ext cx="770373" cy="163254"/>
            </a:xfrm>
            <a:custGeom>
              <a:avLst/>
              <a:gdLst>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512168"/>
                <a:gd name="connsiteY0" fmla="*/ 216024 h 432048"/>
                <a:gd name="connsiteX1" fmla="*/ 756084 w 1512168"/>
                <a:gd name="connsiteY1" fmla="*/ 0 h 432048"/>
                <a:gd name="connsiteX2" fmla="*/ 1512168 w 1512168"/>
                <a:gd name="connsiteY2" fmla="*/ 216024 h 432048"/>
                <a:gd name="connsiteX3" fmla="*/ 756084 w 1512168"/>
                <a:gd name="connsiteY3" fmla="*/ 432048 h 432048"/>
                <a:gd name="connsiteX4" fmla="*/ 0 w 1512168"/>
                <a:gd name="connsiteY4" fmla="*/ 216024 h 432048"/>
                <a:gd name="connsiteX0" fmla="*/ 0 w 1702668"/>
                <a:gd name="connsiteY0" fmla="*/ 178349 h 432751"/>
                <a:gd name="connsiteX1" fmla="*/ 946584 w 1702668"/>
                <a:gd name="connsiteY1" fmla="*/ 425 h 432751"/>
                <a:gd name="connsiteX2" fmla="*/ 1702668 w 1702668"/>
                <a:gd name="connsiteY2" fmla="*/ 216449 h 432751"/>
                <a:gd name="connsiteX3" fmla="*/ 946584 w 1702668"/>
                <a:gd name="connsiteY3" fmla="*/ 432473 h 432751"/>
                <a:gd name="connsiteX4" fmla="*/ 0 w 1702668"/>
                <a:gd name="connsiteY4" fmla="*/ 178349 h 4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2668" h="432751">
                  <a:moveTo>
                    <a:pt x="0" y="178349"/>
                  </a:moveTo>
                  <a:cubicBezTo>
                    <a:pt x="0" y="59042"/>
                    <a:pt x="662806" y="-5925"/>
                    <a:pt x="946584" y="425"/>
                  </a:cubicBezTo>
                  <a:cubicBezTo>
                    <a:pt x="1230362" y="6775"/>
                    <a:pt x="1702668" y="97142"/>
                    <a:pt x="1702668" y="216449"/>
                  </a:cubicBezTo>
                  <a:cubicBezTo>
                    <a:pt x="1702668" y="335756"/>
                    <a:pt x="1230362" y="438823"/>
                    <a:pt x="946584" y="432473"/>
                  </a:cubicBezTo>
                  <a:cubicBezTo>
                    <a:pt x="662806" y="426123"/>
                    <a:pt x="0" y="297656"/>
                    <a:pt x="0" y="178349"/>
                  </a:cubicBezTo>
                  <a:close/>
                </a:path>
              </a:pathLst>
            </a:custGeom>
            <a:solidFill>
              <a:srgbClr val="6AB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Tree>
    <p:extLst>
      <p:ext uri="{BB962C8B-B14F-4D97-AF65-F5344CB8AC3E}">
        <p14:creationId xmlns:p14="http://schemas.microsoft.com/office/powerpoint/2010/main" val="1456654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3*#ppt_w"/>
                                          </p:val>
                                        </p:tav>
                                        <p:tav tm="100000">
                                          <p:val>
                                            <p:strVal val="#ppt_w"/>
                                          </p:val>
                                        </p:tav>
                                      </p:tavLst>
                                    </p:anim>
                                    <p:anim calcmode="lin" valueType="num">
                                      <p:cBhvr>
                                        <p:cTn id="8" dur="500" fill="hold"/>
                                        <p:tgtEl>
                                          <p:spTgt spid="5"/>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44409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22436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69544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880208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853982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37512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2901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33987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44140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38927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43727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image" Target="../media/image1.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t="-3000" b="-3000"/>
          </a:stretch>
        </a:blipFill>
        <a:effectLst/>
      </p:bgPr>
    </p:bg>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0B97DE05-D52F-41A8-8CB8-9991214EB570}"/>
              </a:ext>
            </a:extLst>
          </p:cNvPr>
          <p:cNvSpPr/>
          <p:nvPr userDrawn="1"/>
        </p:nvSpPr>
        <p:spPr>
          <a:xfrm>
            <a:off x="58524" y="0"/>
            <a:ext cx="18288000" cy="10287000"/>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pic>
        <p:nvPicPr>
          <p:cNvPr id="4" name="Picture 3" descr="A picture containing shape&#10;&#10;Description automatically generated">
            <a:extLst>
              <a:ext uri="{FF2B5EF4-FFF2-40B4-BE49-F238E27FC236}">
                <a16:creationId xmlns:a16="http://schemas.microsoft.com/office/drawing/2014/main" id="{35511013-3BE5-0C47-B376-ED3230204732}"/>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85988" y="414338"/>
            <a:ext cx="1800225" cy="1800225"/>
          </a:xfrm>
          <a:prstGeom prst="rect">
            <a:avLst/>
          </a:prstGeom>
        </p:spPr>
      </p:pic>
    </p:spTree>
    <p:extLst>
      <p:ext uri="{BB962C8B-B14F-4D97-AF65-F5344CB8AC3E}">
        <p14:creationId xmlns:p14="http://schemas.microsoft.com/office/powerpoint/2010/main" val="1538579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828755" rtl="0" eaLnBrk="1" latinLnBrk="0" hangingPunct="1">
        <a:spcBef>
          <a:spcPct val="0"/>
        </a:spcBef>
        <a:buNone/>
        <a:defRPr sz="8801" kern="1200">
          <a:solidFill>
            <a:schemeClr val="tx1"/>
          </a:solidFill>
          <a:latin typeface="+mj-lt"/>
          <a:ea typeface="+mj-ea"/>
          <a:cs typeface="+mj-cs"/>
        </a:defRPr>
      </a:lvl1pPr>
    </p:titleStyle>
    <p:bodyStyle>
      <a:lvl1pPr marL="685784" indent="-685784" algn="l" defTabSz="1828755" rtl="0" eaLnBrk="1" latinLnBrk="0" hangingPunct="1">
        <a:spcBef>
          <a:spcPct val="20000"/>
        </a:spcBef>
        <a:buFont typeface="Arial" pitchFamily="34" charset="0"/>
        <a:buChar char="•"/>
        <a:defRPr sz="6401" kern="1200">
          <a:solidFill>
            <a:schemeClr val="tx1"/>
          </a:solidFill>
          <a:latin typeface="+mn-lt"/>
          <a:ea typeface="+mn-ea"/>
          <a:cs typeface="+mn-cs"/>
        </a:defRPr>
      </a:lvl1pPr>
      <a:lvl2pPr marL="1485863" indent="-571485" algn="l" defTabSz="1828755" rtl="0" eaLnBrk="1" latinLnBrk="0" hangingPunct="1">
        <a:spcBef>
          <a:spcPct val="20000"/>
        </a:spcBef>
        <a:buFont typeface="Arial" pitchFamily="34" charset="0"/>
        <a:buChar char="–"/>
        <a:defRPr sz="5600" kern="1200">
          <a:solidFill>
            <a:schemeClr val="tx1"/>
          </a:solidFill>
          <a:latin typeface="+mn-lt"/>
          <a:ea typeface="+mn-ea"/>
          <a:cs typeface="+mn-cs"/>
        </a:defRPr>
      </a:lvl2pPr>
      <a:lvl3pPr marL="2285943" indent="-457188" algn="l" defTabSz="1828755" rtl="0" eaLnBrk="1" latinLnBrk="0" hangingPunct="1">
        <a:spcBef>
          <a:spcPct val="20000"/>
        </a:spcBef>
        <a:buFont typeface="Arial" pitchFamily="34" charset="0"/>
        <a:buChar char="•"/>
        <a:defRPr sz="4800" kern="1200">
          <a:solidFill>
            <a:schemeClr val="tx1"/>
          </a:solidFill>
          <a:latin typeface="+mn-lt"/>
          <a:ea typeface="+mn-ea"/>
          <a:cs typeface="+mn-cs"/>
        </a:defRPr>
      </a:lvl3pPr>
      <a:lvl4pPr marL="3200321"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4pPr>
      <a:lvl5pPr marL="4114697"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5pPr>
      <a:lvl6pPr marL="5029074"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6pPr>
      <a:lvl7pPr marL="5943452"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7pPr>
      <a:lvl8pPr marL="6857829"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8pPr>
      <a:lvl9pPr marL="7772205"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9pPr>
    </p:bodyStyle>
    <p:otherStyle>
      <a:defPPr>
        <a:defRPr lang="zh-CN"/>
      </a:defPPr>
      <a:lvl1pPr marL="0" algn="l" defTabSz="1828755" rtl="0" eaLnBrk="1" latinLnBrk="0" hangingPunct="1">
        <a:defRPr sz="3600" kern="1200">
          <a:solidFill>
            <a:schemeClr val="tx1"/>
          </a:solidFill>
          <a:latin typeface="+mn-lt"/>
          <a:ea typeface="+mn-ea"/>
          <a:cs typeface="+mn-cs"/>
        </a:defRPr>
      </a:lvl1pPr>
      <a:lvl2pPr marL="914378" algn="l" defTabSz="1828755" rtl="0" eaLnBrk="1" latinLnBrk="0" hangingPunct="1">
        <a:defRPr sz="3600" kern="1200">
          <a:solidFill>
            <a:schemeClr val="tx1"/>
          </a:solidFill>
          <a:latin typeface="+mn-lt"/>
          <a:ea typeface="+mn-ea"/>
          <a:cs typeface="+mn-cs"/>
        </a:defRPr>
      </a:lvl2pPr>
      <a:lvl3pPr marL="1828755" algn="l" defTabSz="1828755" rtl="0" eaLnBrk="1" latinLnBrk="0" hangingPunct="1">
        <a:defRPr sz="3600" kern="1200">
          <a:solidFill>
            <a:schemeClr val="tx1"/>
          </a:solidFill>
          <a:latin typeface="+mn-lt"/>
          <a:ea typeface="+mn-ea"/>
          <a:cs typeface="+mn-cs"/>
        </a:defRPr>
      </a:lvl3pPr>
      <a:lvl4pPr marL="2743131" algn="l" defTabSz="1828755" rtl="0" eaLnBrk="1" latinLnBrk="0" hangingPunct="1">
        <a:defRPr sz="3600" kern="1200">
          <a:solidFill>
            <a:schemeClr val="tx1"/>
          </a:solidFill>
          <a:latin typeface="+mn-lt"/>
          <a:ea typeface="+mn-ea"/>
          <a:cs typeface="+mn-cs"/>
        </a:defRPr>
      </a:lvl4pPr>
      <a:lvl5pPr marL="3657509" algn="l" defTabSz="1828755" rtl="0" eaLnBrk="1" latinLnBrk="0" hangingPunct="1">
        <a:defRPr sz="3600" kern="1200">
          <a:solidFill>
            <a:schemeClr val="tx1"/>
          </a:solidFill>
          <a:latin typeface="+mn-lt"/>
          <a:ea typeface="+mn-ea"/>
          <a:cs typeface="+mn-cs"/>
        </a:defRPr>
      </a:lvl5pPr>
      <a:lvl6pPr marL="4571886" algn="l" defTabSz="1828755" rtl="0" eaLnBrk="1" latinLnBrk="0" hangingPunct="1">
        <a:defRPr sz="3600" kern="1200">
          <a:solidFill>
            <a:schemeClr val="tx1"/>
          </a:solidFill>
          <a:latin typeface="+mn-lt"/>
          <a:ea typeface="+mn-ea"/>
          <a:cs typeface="+mn-cs"/>
        </a:defRPr>
      </a:lvl6pPr>
      <a:lvl7pPr marL="5486264" algn="l" defTabSz="1828755" rtl="0" eaLnBrk="1" latinLnBrk="0" hangingPunct="1">
        <a:defRPr sz="3600" kern="1200">
          <a:solidFill>
            <a:schemeClr val="tx1"/>
          </a:solidFill>
          <a:latin typeface="+mn-lt"/>
          <a:ea typeface="+mn-ea"/>
          <a:cs typeface="+mn-cs"/>
        </a:defRPr>
      </a:lvl7pPr>
      <a:lvl8pPr marL="6400640" algn="l" defTabSz="1828755" rtl="0" eaLnBrk="1" latinLnBrk="0" hangingPunct="1">
        <a:defRPr sz="3600" kern="1200">
          <a:solidFill>
            <a:schemeClr val="tx1"/>
          </a:solidFill>
          <a:latin typeface="+mn-lt"/>
          <a:ea typeface="+mn-ea"/>
          <a:cs typeface="+mn-cs"/>
        </a:defRPr>
      </a:lvl8pPr>
      <a:lvl9pPr marL="7315017" algn="l" defTabSz="1828755"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78117F11-D37B-4B6D-B40C-3B1301D40422}"/>
              </a:ext>
            </a:extLst>
          </p:cNvPr>
          <p:cNvSpPr txBox="1"/>
          <p:nvPr userDrawn="1"/>
        </p:nvSpPr>
        <p:spPr>
          <a:xfrm>
            <a:off x="0" y="-1789331"/>
            <a:ext cx="18288000" cy="646331"/>
          </a:xfrm>
          <a:prstGeom prst="rect">
            <a:avLst/>
          </a:prstGeom>
          <a:noFill/>
        </p:spPr>
        <p:txBody>
          <a:bodyPr vert="horz" rtlCol="0">
            <a:spAutoFit/>
          </a:bodyPr>
          <a:lstStyle/>
          <a:p>
            <a:pPr algn="ctr"/>
            <a:r>
              <a:rPr lang="en-US" sz="3600">
                <a:solidFill>
                  <a:srgbClr val="CFCFCF"/>
                </a:solidFill>
              </a:rPr>
              <a:t>www.9slide.vn</a:t>
            </a: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9136722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gif"/><Relationship Id="rId5" Type="http://schemas.openxmlformats.org/officeDocument/2006/relationships/image" Target="../media/image5.png"/><Relationship Id="rId10" Type="http://schemas.openxmlformats.org/officeDocument/2006/relationships/image" Target="../media/image10.gif"/><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gif"/><Relationship Id="rId5" Type="http://schemas.openxmlformats.org/officeDocument/2006/relationships/image" Target="../media/image6.png"/><Relationship Id="rId10" Type="http://schemas.openxmlformats.org/officeDocument/2006/relationships/image" Target="../media/image16.gif"/><Relationship Id="rId4" Type="http://schemas.openxmlformats.org/officeDocument/2006/relationships/image" Target="../media/image13.sv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6.png"/><Relationship Id="rId18" Type="http://schemas.openxmlformats.org/officeDocument/2006/relationships/image" Target="../media/image22.png"/><Relationship Id="rId3" Type="http://schemas.openxmlformats.org/officeDocument/2006/relationships/slideLayout" Target="../slideLayouts/slideLayout7.xml"/><Relationship Id="rId21" Type="http://schemas.openxmlformats.org/officeDocument/2006/relationships/image" Target="../media/image25.png"/><Relationship Id="rId7" Type="http://schemas.openxmlformats.org/officeDocument/2006/relationships/image" Target="../media/image3.png"/><Relationship Id="rId12" Type="http://schemas.openxmlformats.org/officeDocument/2006/relationships/image" Target="../media/image15.svg"/><Relationship Id="rId17" Type="http://schemas.microsoft.com/office/2007/relationships/hdphoto" Target="../media/hdphoto1.wdp"/><Relationship Id="rId2" Type="http://schemas.openxmlformats.org/officeDocument/2006/relationships/audio" Target="../media/media1.m4a"/><Relationship Id="rId16" Type="http://schemas.openxmlformats.org/officeDocument/2006/relationships/image" Target="../media/image21.png"/><Relationship Id="rId20" Type="http://schemas.openxmlformats.org/officeDocument/2006/relationships/image" Target="../media/image24.png"/><Relationship Id="rId1" Type="http://schemas.microsoft.com/office/2007/relationships/media" Target="../media/media1.m4a"/><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audio" Target="../media/audio2.wav"/><Relationship Id="rId15" Type="http://schemas.openxmlformats.org/officeDocument/2006/relationships/image" Target="../media/image20.svg"/><Relationship Id="rId23" Type="http://schemas.openxmlformats.org/officeDocument/2006/relationships/image" Target="../media/image26.png"/><Relationship Id="rId10" Type="http://schemas.openxmlformats.org/officeDocument/2006/relationships/image" Target="../media/image18.svg"/><Relationship Id="rId19" Type="http://schemas.openxmlformats.org/officeDocument/2006/relationships/image" Target="../media/image23.gif"/><Relationship Id="rId4" Type="http://schemas.openxmlformats.org/officeDocument/2006/relationships/audio" Target="../media/audio1.wav"/><Relationship Id="rId9" Type="http://schemas.openxmlformats.org/officeDocument/2006/relationships/image" Target="../media/image17.png"/><Relationship Id="rId14" Type="http://schemas.openxmlformats.org/officeDocument/2006/relationships/image" Target="../media/image19.png"/><Relationship Id="rId22"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4.png"/><Relationship Id="rId18" Type="http://schemas.openxmlformats.org/officeDocument/2006/relationships/image" Target="../media/image22.png"/><Relationship Id="rId3" Type="http://schemas.openxmlformats.org/officeDocument/2006/relationships/slideLayout" Target="../slideLayouts/slideLayout7.xml"/><Relationship Id="rId21" Type="http://schemas.openxmlformats.org/officeDocument/2006/relationships/image" Target="../media/image25.png"/><Relationship Id="rId7" Type="http://schemas.microsoft.com/office/2007/relationships/hdphoto" Target="../media/hdphoto3.wdp"/><Relationship Id="rId12" Type="http://schemas.openxmlformats.org/officeDocument/2006/relationships/image" Target="../media/image18.svg"/><Relationship Id="rId17" Type="http://schemas.openxmlformats.org/officeDocument/2006/relationships/image" Target="../media/image20.svg"/><Relationship Id="rId2" Type="http://schemas.openxmlformats.org/officeDocument/2006/relationships/audio" Target="../media/media2.m4a"/><Relationship Id="rId16" Type="http://schemas.openxmlformats.org/officeDocument/2006/relationships/image" Target="../media/image19.png"/><Relationship Id="rId20" Type="http://schemas.openxmlformats.org/officeDocument/2006/relationships/image" Target="../media/image24.png"/><Relationship Id="rId1" Type="http://schemas.microsoft.com/office/2007/relationships/media" Target="../media/media2.m4a"/><Relationship Id="rId6" Type="http://schemas.openxmlformats.org/officeDocument/2006/relationships/image" Target="../media/image27.png"/><Relationship Id="rId11" Type="http://schemas.openxmlformats.org/officeDocument/2006/relationships/image" Target="../media/image17.png"/><Relationship Id="rId5" Type="http://schemas.openxmlformats.org/officeDocument/2006/relationships/audio" Target="../media/audio2.wav"/><Relationship Id="rId15" Type="http://schemas.openxmlformats.org/officeDocument/2006/relationships/image" Target="../media/image6.png"/><Relationship Id="rId23" Type="http://schemas.openxmlformats.org/officeDocument/2006/relationships/image" Target="../media/image26.png"/><Relationship Id="rId10" Type="http://schemas.openxmlformats.org/officeDocument/2006/relationships/image" Target="../media/image4.svg"/><Relationship Id="rId19" Type="http://schemas.openxmlformats.org/officeDocument/2006/relationships/image" Target="../media/image23.gif"/><Relationship Id="rId4" Type="http://schemas.openxmlformats.org/officeDocument/2006/relationships/audio" Target="../media/audio1.wav"/><Relationship Id="rId9" Type="http://schemas.openxmlformats.org/officeDocument/2006/relationships/image" Target="../media/image3.png"/><Relationship Id="rId14" Type="http://schemas.openxmlformats.org/officeDocument/2006/relationships/image" Target="../media/image15.svg"/><Relationship Id="rId22" Type="http://schemas.microsoft.com/office/2007/relationships/hdphoto" Target="../media/hdphoto2.wdp"/></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4.png"/><Relationship Id="rId18" Type="http://schemas.openxmlformats.org/officeDocument/2006/relationships/image" Target="../media/image22.png"/><Relationship Id="rId3" Type="http://schemas.openxmlformats.org/officeDocument/2006/relationships/slideLayout" Target="../slideLayouts/slideLayout7.xml"/><Relationship Id="rId21" Type="http://schemas.openxmlformats.org/officeDocument/2006/relationships/image" Target="../media/image25.png"/><Relationship Id="rId7" Type="http://schemas.microsoft.com/office/2007/relationships/hdphoto" Target="../media/hdphoto4.wdp"/><Relationship Id="rId12" Type="http://schemas.openxmlformats.org/officeDocument/2006/relationships/image" Target="../media/image18.svg"/><Relationship Id="rId17" Type="http://schemas.openxmlformats.org/officeDocument/2006/relationships/image" Target="../media/image20.svg"/><Relationship Id="rId2" Type="http://schemas.openxmlformats.org/officeDocument/2006/relationships/audio" Target="../media/media3.m4a"/><Relationship Id="rId16" Type="http://schemas.openxmlformats.org/officeDocument/2006/relationships/image" Target="../media/image19.png"/><Relationship Id="rId20" Type="http://schemas.openxmlformats.org/officeDocument/2006/relationships/image" Target="../media/image24.png"/><Relationship Id="rId1" Type="http://schemas.microsoft.com/office/2007/relationships/media" Target="../media/media3.m4a"/><Relationship Id="rId6" Type="http://schemas.openxmlformats.org/officeDocument/2006/relationships/image" Target="../media/image28.png"/><Relationship Id="rId11" Type="http://schemas.openxmlformats.org/officeDocument/2006/relationships/image" Target="../media/image17.png"/><Relationship Id="rId5" Type="http://schemas.openxmlformats.org/officeDocument/2006/relationships/audio" Target="../media/audio2.wav"/><Relationship Id="rId15" Type="http://schemas.openxmlformats.org/officeDocument/2006/relationships/image" Target="../media/image6.png"/><Relationship Id="rId23" Type="http://schemas.openxmlformats.org/officeDocument/2006/relationships/image" Target="../media/image26.png"/><Relationship Id="rId10" Type="http://schemas.openxmlformats.org/officeDocument/2006/relationships/image" Target="../media/image4.svg"/><Relationship Id="rId19" Type="http://schemas.openxmlformats.org/officeDocument/2006/relationships/image" Target="../media/image23.gif"/><Relationship Id="rId4" Type="http://schemas.openxmlformats.org/officeDocument/2006/relationships/audio" Target="../media/audio1.wav"/><Relationship Id="rId9" Type="http://schemas.openxmlformats.org/officeDocument/2006/relationships/image" Target="../media/image3.png"/><Relationship Id="rId14" Type="http://schemas.openxmlformats.org/officeDocument/2006/relationships/image" Target="../media/image15.svg"/><Relationship Id="rId22"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gif"/><Relationship Id="rId5" Type="http://schemas.openxmlformats.org/officeDocument/2006/relationships/image" Target="../media/image6.png"/><Relationship Id="rId10" Type="http://schemas.openxmlformats.org/officeDocument/2006/relationships/image" Target="../media/image16.gif"/><Relationship Id="rId4" Type="http://schemas.openxmlformats.org/officeDocument/2006/relationships/image" Target="../media/image13.svg"/><Relationship Id="rId9" Type="http://schemas.openxmlformats.org/officeDocument/2006/relationships/image" Target="../media/image15.svg"/></Relationships>
</file>

<file path=ppt/slides/_rels/slide7.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3.png"/><Relationship Id="rId3" Type="http://schemas.openxmlformats.org/officeDocument/2006/relationships/image" Target="../media/image5.png"/><Relationship Id="rId7" Type="http://schemas.openxmlformats.org/officeDocument/2006/relationships/image" Target="../media/image29.png"/><Relationship Id="rId12" Type="http://schemas.openxmlformats.org/officeDocument/2006/relationships/image" Target="../media/image20.svg"/><Relationship Id="rId17" Type="http://schemas.openxmlformats.org/officeDocument/2006/relationships/image" Target="../media/image18.svg"/><Relationship Id="rId2" Type="http://schemas.openxmlformats.org/officeDocument/2006/relationships/audio" Target="../media/audio1.wav"/><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9.png"/><Relationship Id="rId5" Type="http://schemas.openxmlformats.org/officeDocument/2006/relationships/image" Target="../media/image4.svg"/><Relationship Id="rId15" Type="http://schemas.openxmlformats.org/officeDocument/2006/relationships/image" Target="../media/image15.svg"/><Relationship Id="rId10" Type="http://schemas.openxmlformats.org/officeDocument/2006/relationships/image" Target="../media/image32.svg"/><Relationship Id="rId4" Type="http://schemas.openxmlformats.org/officeDocument/2006/relationships/image" Target="../media/image3.png"/><Relationship Id="rId9" Type="http://schemas.openxmlformats.org/officeDocument/2006/relationships/image" Target="../media/image31.png"/><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4.png"/><Relationship Id="rId18" Type="http://schemas.openxmlformats.org/officeDocument/2006/relationships/image" Target="../media/image38.png"/><Relationship Id="rId3" Type="http://schemas.openxmlformats.org/officeDocument/2006/relationships/image" Target="../media/image4.svg"/><Relationship Id="rId21" Type="http://schemas.openxmlformats.org/officeDocument/2006/relationships/image" Target="../media/image40.svg"/><Relationship Id="rId7" Type="http://schemas.microsoft.com/office/2007/relationships/hdphoto" Target="../media/hdphoto6.wdp"/><Relationship Id="rId12" Type="http://schemas.microsoft.com/office/2007/relationships/hdphoto" Target="../media/hdphoto7.wdp"/><Relationship Id="rId17" Type="http://schemas.openxmlformats.org/officeDocument/2006/relationships/image" Target="../media/image6.png"/><Relationship Id="rId2" Type="http://schemas.openxmlformats.org/officeDocument/2006/relationships/image" Target="../media/image3.png"/><Relationship Id="rId16" Type="http://schemas.microsoft.com/office/2007/relationships/hdphoto" Target="../media/hdphoto8.wdp"/><Relationship Id="rId20"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6.png"/><Relationship Id="rId5" Type="http://schemas.microsoft.com/office/2007/relationships/hdphoto" Target="../media/hdphoto5.wdp"/><Relationship Id="rId15" Type="http://schemas.openxmlformats.org/officeDocument/2006/relationships/image" Target="../media/image37.png"/><Relationship Id="rId23" Type="http://schemas.openxmlformats.org/officeDocument/2006/relationships/image" Target="../media/image42.gif"/><Relationship Id="rId10" Type="http://schemas.openxmlformats.org/officeDocument/2006/relationships/image" Target="../media/image20.svg"/><Relationship Id="rId19" Type="http://schemas.microsoft.com/office/2007/relationships/hdphoto" Target="../media/hdphoto9.wdp"/><Relationship Id="rId4" Type="http://schemas.openxmlformats.org/officeDocument/2006/relationships/image" Target="../media/image34.png"/><Relationship Id="rId9" Type="http://schemas.openxmlformats.org/officeDocument/2006/relationships/image" Target="../media/image19.png"/><Relationship Id="rId14" Type="http://schemas.openxmlformats.org/officeDocument/2006/relationships/image" Target="../media/image15.svg"/><Relationship Id="rId22"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5.svg"/><Relationship Id="rId11" Type="http://schemas.openxmlformats.org/officeDocument/2006/relationships/image" Target="../media/image44.png"/><Relationship Id="rId5" Type="http://schemas.openxmlformats.org/officeDocument/2006/relationships/image" Target="../media/image14.png"/><Relationship Id="rId10" Type="http://schemas.openxmlformats.org/officeDocument/2006/relationships/image" Target="../media/image43.png"/><Relationship Id="rId4" Type="http://schemas.openxmlformats.org/officeDocument/2006/relationships/image" Target="../media/image4.svg"/><Relationship Id="rId9" Type="http://schemas.openxmlformats.org/officeDocument/2006/relationships/image" Target="../media/image32.sv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7.png"/><Relationship Id="rId18" Type="http://schemas.openxmlformats.org/officeDocument/2006/relationships/image" Target="../media/image39.png"/><Relationship Id="rId3" Type="http://schemas.microsoft.com/office/2007/relationships/hdphoto" Target="../media/hdphoto7.wdp"/><Relationship Id="rId21" Type="http://schemas.openxmlformats.org/officeDocument/2006/relationships/image" Target="../media/image45.png"/><Relationship Id="rId7" Type="http://schemas.microsoft.com/office/2007/relationships/hdphoto" Target="../media/hdphoto5.wdp"/><Relationship Id="rId12" Type="http://schemas.openxmlformats.org/officeDocument/2006/relationships/image" Target="../media/image20.svg"/><Relationship Id="rId17" Type="http://schemas.microsoft.com/office/2007/relationships/hdphoto" Target="../media/hdphoto9.wdp"/><Relationship Id="rId2" Type="http://schemas.openxmlformats.org/officeDocument/2006/relationships/image" Target="../media/image36.png"/><Relationship Id="rId16" Type="http://schemas.openxmlformats.org/officeDocument/2006/relationships/image" Target="../media/image38.png"/><Relationship Id="rId20" Type="http://schemas.openxmlformats.org/officeDocument/2006/relationships/image" Target="../media/image42.gif"/><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19.png"/><Relationship Id="rId5" Type="http://schemas.openxmlformats.org/officeDocument/2006/relationships/image" Target="../media/image4.svg"/><Relationship Id="rId15" Type="http://schemas.openxmlformats.org/officeDocument/2006/relationships/image" Target="../media/image6.png"/><Relationship Id="rId10" Type="http://schemas.openxmlformats.org/officeDocument/2006/relationships/image" Target="../media/image5.png"/><Relationship Id="rId19" Type="http://schemas.openxmlformats.org/officeDocument/2006/relationships/image" Target="../media/image40.svg"/><Relationship Id="rId4" Type="http://schemas.openxmlformats.org/officeDocument/2006/relationships/image" Target="../media/image3.png"/><Relationship Id="rId9" Type="http://schemas.microsoft.com/office/2007/relationships/hdphoto" Target="../media/hdphoto6.wdp"/><Relationship Id="rId14" Type="http://schemas.microsoft.com/office/2007/relationships/hdphoto" Target="../media/hdphoto8.wdp"/></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4.png"/><Relationship Id="rId18" Type="http://schemas.openxmlformats.org/officeDocument/2006/relationships/image" Target="../media/image38.png"/><Relationship Id="rId3" Type="http://schemas.openxmlformats.org/officeDocument/2006/relationships/image" Target="../media/image4.svg"/><Relationship Id="rId21" Type="http://schemas.openxmlformats.org/officeDocument/2006/relationships/image" Target="../media/image40.svg"/><Relationship Id="rId7" Type="http://schemas.microsoft.com/office/2007/relationships/hdphoto" Target="../media/hdphoto6.wdp"/><Relationship Id="rId12" Type="http://schemas.microsoft.com/office/2007/relationships/hdphoto" Target="../media/hdphoto7.wdp"/><Relationship Id="rId17" Type="http://schemas.openxmlformats.org/officeDocument/2006/relationships/image" Target="../media/image6.png"/><Relationship Id="rId2" Type="http://schemas.openxmlformats.org/officeDocument/2006/relationships/image" Target="../media/image3.png"/><Relationship Id="rId16" Type="http://schemas.microsoft.com/office/2007/relationships/hdphoto" Target="../media/hdphoto8.wdp"/><Relationship Id="rId20"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6.png"/><Relationship Id="rId5" Type="http://schemas.microsoft.com/office/2007/relationships/hdphoto" Target="../media/hdphoto5.wdp"/><Relationship Id="rId15" Type="http://schemas.openxmlformats.org/officeDocument/2006/relationships/image" Target="../media/image37.png"/><Relationship Id="rId23" Type="http://schemas.openxmlformats.org/officeDocument/2006/relationships/image" Target="../media/image42.gif"/><Relationship Id="rId10" Type="http://schemas.openxmlformats.org/officeDocument/2006/relationships/image" Target="../media/image20.svg"/><Relationship Id="rId19" Type="http://schemas.microsoft.com/office/2007/relationships/hdphoto" Target="../media/hdphoto9.wdp"/><Relationship Id="rId4" Type="http://schemas.openxmlformats.org/officeDocument/2006/relationships/image" Target="../media/image34.png"/><Relationship Id="rId9" Type="http://schemas.openxmlformats.org/officeDocument/2006/relationships/image" Target="../media/image19.png"/><Relationship Id="rId14" Type="http://schemas.openxmlformats.org/officeDocument/2006/relationships/image" Target="../media/image15.svg"/><Relationship Id="rId22"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14.png"/><Relationship Id="rId18" Type="http://schemas.openxmlformats.org/officeDocument/2006/relationships/image" Target="../media/image38.png"/><Relationship Id="rId3" Type="http://schemas.microsoft.com/office/2007/relationships/hdphoto" Target="../media/hdphoto7.wdp"/><Relationship Id="rId21" Type="http://schemas.openxmlformats.org/officeDocument/2006/relationships/image" Target="../media/image40.svg"/><Relationship Id="rId7" Type="http://schemas.microsoft.com/office/2007/relationships/hdphoto" Target="../media/hdphoto5.wdp"/><Relationship Id="rId12" Type="http://schemas.openxmlformats.org/officeDocument/2006/relationships/image" Target="../media/image20.svg"/><Relationship Id="rId17" Type="http://schemas.openxmlformats.org/officeDocument/2006/relationships/image" Target="../media/image6.png"/><Relationship Id="rId25" Type="http://schemas.openxmlformats.org/officeDocument/2006/relationships/image" Target="../media/image46.png"/><Relationship Id="rId2" Type="http://schemas.openxmlformats.org/officeDocument/2006/relationships/image" Target="../media/image36.png"/><Relationship Id="rId16" Type="http://schemas.microsoft.com/office/2007/relationships/hdphoto" Target="../media/hdphoto8.wdp"/><Relationship Id="rId20"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19.png"/><Relationship Id="rId24" Type="http://schemas.openxmlformats.org/officeDocument/2006/relationships/image" Target="../media/image45.png"/><Relationship Id="rId5" Type="http://schemas.openxmlformats.org/officeDocument/2006/relationships/image" Target="../media/image4.svg"/><Relationship Id="rId15" Type="http://schemas.openxmlformats.org/officeDocument/2006/relationships/image" Target="../media/image37.png"/><Relationship Id="rId23" Type="http://schemas.openxmlformats.org/officeDocument/2006/relationships/image" Target="../media/image42.gif"/><Relationship Id="rId10" Type="http://schemas.openxmlformats.org/officeDocument/2006/relationships/image" Target="../media/image5.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6.wdp"/><Relationship Id="rId14" Type="http://schemas.openxmlformats.org/officeDocument/2006/relationships/image" Target="../media/image15.svg"/><Relationship Id="rId22"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14.png"/><Relationship Id="rId18" Type="http://schemas.openxmlformats.org/officeDocument/2006/relationships/image" Target="../media/image38.png"/><Relationship Id="rId26" Type="http://schemas.openxmlformats.org/officeDocument/2006/relationships/comments" Target="../comments/comment1.xml"/><Relationship Id="rId3" Type="http://schemas.microsoft.com/office/2007/relationships/hdphoto" Target="../media/hdphoto7.wdp"/><Relationship Id="rId21" Type="http://schemas.openxmlformats.org/officeDocument/2006/relationships/image" Target="../media/image40.svg"/><Relationship Id="rId7" Type="http://schemas.microsoft.com/office/2007/relationships/hdphoto" Target="../media/hdphoto5.wdp"/><Relationship Id="rId12" Type="http://schemas.openxmlformats.org/officeDocument/2006/relationships/image" Target="../media/image20.svg"/><Relationship Id="rId17" Type="http://schemas.openxmlformats.org/officeDocument/2006/relationships/image" Target="../media/image6.png"/><Relationship Id="rId25" Type="http://schemas.openxmlformats.org/officeDocument/2006/relationships/image" Target="../media/image46.png"/><Relationship Id="rId2" Type="http://schemas.openxmlformats.org/officeDocument/2006/relationships/image" Target="../media/image36.png"/><Relationship Id="rId16" Type="http://schemas.microsoft.com/office/2007/relationships/hdphoto" Target="../media/hdphoto8.wdp"/><Relationship Id="rId20"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19.png"/><Relationship Id="rId24" Type="http://schemas.openxmlformats.org/officeDocument/2006/relationships/image" Target="../media/image45.png"/><Relationship Id="rId5" Type="http://schemas.openxmlformats.org/officeDocument/2006/relationships/image" Target="../media/image4.svg"/><Relationship Id="rId15" Type="http://schemas.openxmlformats.org/officeDocument/2006/relationships/image" Target="../media/image37.png"/><Relationship Id="rId23" Type="http://schemas.openxmlformats.org/officeDocument/2006/relationships/image" Target="../media/image42.gif"/><Relationship Id="rId10" Type="http://schemas.openxmlformats.org/officeDocument/2006/relationships/image" Target="../media/image5.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6.wdp"/><Relationship Id="rId14" Type="http://schemas.openxmlformats.org/officeDocument/2006/relationships/image" Target="../media/image15.svg"/><Relationship Id="rId22"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14.png"/><Relationship Id="rId18" Type="http://schemas.openxmlformats.org/officeDocument/2006/relationships/image" Target="../media/image38.png"/><Relationship Id="rId3" Type="http://schemas.microsoft.com/office/2007/relationships/hdphoto" Target="../media/hdphoto7.wdp"/><Relationship Id="rId21" Type="http://schemas.openxmlformats.org/officeDocument/2006/relationships/image" Target="../media/image40.svg"/><Relationship Id="rId7" Type="http://schemas.microsoft.com/office/2007/relationships/hdphoto" Target="../media/hdphoto5.wdp"/><Relationship Id="rId12" Type="http://schemas.openxmlformats.org/officeDocument/2006/relationships/image" Target="../media/image20.svg"/><Relationship Id="rId17" Type="http://schemas.openxmlformats.org/officeDocument/2006/relationships/image" Target="../media/image6.png"/><Relationship Id="rId25" Type="http://schemas.openxmlformats.org/officeDocument/2006/relationships/image" Target="../media/image46.png"/><Relationship Id="rId2" Type="http://schemas.openxmlformats.org/officeDocument/2006/relationships/image" Target="../media/image36.png"/><Relationship Id="rId16" Type="http://schemas.microsoft.com/office/2007/relationships/hdphoto" Target="../media/hdphoto8.wdp"/><Relationship Id="rId20"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19.png"/><Relationship Id="rId24" Type="http://schemas.openxmlformats.org/officeDocument/2006/relationships/image" Target="../media/image45.png"/><Relationship Id="rId5" Type="http://schemas.openxmlformats.org/officeDocument/2006/relationships/image" Target="../media/image4.svg"/><Relationship Id="rId15" Type="http://schemas.openxmlformats.org/officeDocument/2006/relationships/image" Target="../media/image37.png"/><Relationship Id="rId23" Type="http://schemas.openxmlformats.org/officeDocument/2006/relationships/image" Target="../media/image42.gif"/><Relationship Id="rId10" Type="http://schemas.openxmlformats.org/officeDocument/2006/relationships/image" Target="../media/image5.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6.wdp"/><Relationship Id="rId14" Type="http://schemas.openxmlformats.org/officeDocument/2006/relationships/image" Target="../media/image15.svg"/><Relationship Id="rId22"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8.svg"/><Relationship Id="rId11" Type="http://schemas.microsoft.com/office/2007/relationships/hdphoto" Target="../media/hdphoto10.wdp"/><Relationship Id="rId5" Type="http://schemas.openxmlformats.org/officeDocument/2006/relationships/image" Target="../media/image17.png"/><Relationship Id="rId10" Type="http://schemas.openxmlformats.org/officeDocument/2006/relationships/image" Target="../media/image47.png"/><Relationship Id="rId4" Type="http://schemas.openxmlformats.org/officeDocument/2006/relationships/image" Target="../media/image4.svg"/><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4.png"/><Relationship Id="rId18" Type="http://schemas.openxmlformats.org/officeDocument/2006/relationships/image" Target="../media/image38.png"/><Relationship Id="rId3" Type="http://schemas.openxmlformats.org/officeDocument/2006/relationships/image" Target="../media/image4.svg"/><Relationship Id="rId21" Type="http://schemas.openxmlformats.org/officeDocument/2006/relationships/image" Target="../media/image40.svg"/><Relationship Id="rId7" Type="http://schemas.microsoft.com/office/2007/relationships/hdphoto" Target="../media/hdphoto6.wdp"/><Relationship Id="rId12" Type="http://schemas.microsoft.com/office/2007/relationships/hdphoto" Target="../media/hdphoto7.wdp"/><Relationship Id="rId17" Type="http://schemas.openxmlformats.org/officeDocument/2006/relationships/image" Target="../media/image6.png"/><Relationship Id="rId2" Type="http://schemas.openxmlformats.org/officeDocument/2006/relationships/image" Target="../media/image3.png"/><Relationship Id="rId16" Type="http://schemas.microsoft.com/office/2007/relationships/hdphoto" Target="../media/hdphoto8.wdp"/><Relationship Id="rId20"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6.png"/><Relationship Id="rId5" Type="http://schemas.microsoft.com/office/2007/relationships/hdphoto" Target="../media/hdphoto5.wdp"/><Relationship Id="rId15" Type="http://schemas.openxmlformats.org/officeDocument/2006/relationships/image" Target="../media/image37.png"/><Relationship Id="rId23" Type="http://schemas.openxmlformats.org/officeDocument/2006/relationships/image" Target="../media/image42.gif"/><Relationship Id="rId10" Type="http://schemas.openxmlformats.org/officeDocument/2006/relationships/image" Target="../media/image20.svg"/><Relationship Id="rId19" Type="http://schemas.microsoft.com/office/2007/relationships/hdphoto" Target="../media/hdphoto9.wdp"/><Relationship Id="rId4" Type="http://schemas.openxmlformats.org/officeDocument/2006/relationships/image" Target="../media/image34.png"/><Relationship Id="rId9" Type="http://schemas.openxmlformats.org/officeDocument/2006/relationships/image" Target="../media/image19.png"/><Relationship Id="rId14" Type="http://schemas.openxmlformats.org/officeDocument/2006/relationships/image" Target="../media/image15.svg"/><Relationship Id="rId22"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18.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11.gif"/><Relationship Id="rId5" Type="http://schemas.openxmlformats.org/officeDocument/2006/relationships/image" Target="../media/image4.sv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5.sv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4.png"/><Relationship Id="rId18" Type="http://schemas.openxmlformats.org/officeDocument/2006/relationships/image" Target="../media/image38.png"/><Relationship Id="rId3" Type="http://schemas.openxmlformats.org/officeDocument/2006/relationships/image" Target="../media/image4.svg"/><Relationship Id="rId21" Type="http://schemas.openxmlformats.org/officeDocument/2006/relationships/image" Target="../media/image40.svg"/><Relationship Id="rId7" Type="http://schemas.microsoft.com/office/2007/relationships/hdphoto" Target="../media/hdphoto6.wdp"/><Relationship Id="rId12" Type="http://schemas.microsoft.com/office/2007/relationships/hdphoto" Target="../media/hdphoto7.wdp"/><Relationship Id="rId17" Type="http://schemas.openxmlformats.org/officeDocument/2006/relationships/image" Target="../media/image6.png"/><Relationship Id="rId2" Type="http://schemas.openxmlformats.org/officeDocument/2006/relationships/image" Target="../media/image3.png"/><Relationship Id="rId16" Type="http://schemas.microsoft.com/office/2007/relationships/hdphoto" Target="../media/hdphoto8.wdp"/><Relationship Id="rId20"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6.png"/><Relationship Id="rId5" Type="http://schemas.microsoft.com/office/2007/relationships/hdphoto" Target="../media/hdphoto5.wdp"/><Relationship Id="rId15" Type="http://schemas.openxmlformats.org/officeDocument/2006/relationships/image" Target="../media/image37.png"/><Relationship Id="rId23" Type="http://schemas.openxmlformats.org/officeDocument/2006/relationships/image" Target="../media/image42.gif"/><Relationship Id="rId10" Type="http://schemas.openxmlformats.org/officeDocument/2006/relationships/image" Target="../media/image20.svg"/><Relationship Id="rId19" Type="http://schemas.microsoft.com/office/2007/relationships/hdphoto" Target="../media/hdphoto9.wdp"/><Relationship Id="rId4" Type="http://schemas.openxmlformats.org/officeDocument/2006/relationships/image" Target="../media/image34.png"/><Relationship Id="rId9" Type="http://schemas.openxmlformats.org/officeDocument/2006/relationships/image" Target="../media/image19.png"/><Relationship Id="rId14" Type="http://schemas.openxmlformats.org/officeDocument/2006/relationships/image" Target="../media/image15.svg"/><Relationship Id="rId22"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svg"/><Relationship Id="rId3" Type="http://schemas.openxmlformats.org/officeDocument/2006/relationships/image" Target="../media/image30.svg"/><Relationship Id="rId7" Type="http://schemas.openxmlformats.org/officeDocument/2006/relationships/image" Target="../media/image4.svg"/><Relationship Id="rId12"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5.sv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8.svg"/></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gif"/><Relationship Id="rId5" Type="http://schemas.openxmlformats.org/officeDocument/2006/relationships/image" Target="../media/image6.png"/><Relationship Id="rId10" Type="http://schemas.openxmlformats.org/officeDocument/2006/relationships/image" Target="../media/image16.gif"/><Relationship Id="rId4" Type="http://schemas.openxmlformats.org/officeDocument/2006/relationships/image" Target="../media/image13.svg"/><Relationship Id="rId9" Type="http://schemas.openxmlformats.org/officeDocument/2006/relationships/image" Target="../media/image15.svg"/></Relationships>
</file>

<file path=ppt/slides/_rels/slide2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7.png"/><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8.svg"/><Relationship Id="rId9" Type="http://schemas.microsoft.com/office/2007/relationships/hdphoto" Target="../media/hdphoto11.wdp"/></Relationships>
</file>

<file path=ppt/slides/_rels/slide2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gif"/><Relationship Id="rId5" Type="http://schemas.openxmlformats.org/officeDocument/2006/relationships/image" Target="../media/image6.png"/><Relationship Id="rId10" Type="http://schemas.openxmlformats.org/officeDocument/2006/relationships/image" Target="../media/image16.gif"/><Relationship Id="rId4" Type="http://schemas.openxmlformats.org/officeDocument/2006/relationships/image" Target="../media/image13.svg"/><Relationship Id="rId9" Type="http://schemas.openxmlformats.org/officeDocument/2006/relationships/image" Target="../media/image15.sv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4.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gif"/><Relationship Id="rId5" Type="http://schemas.openxmlformats.org/officeDocument/2006/relationships/image" Target="../media/image6.png"/><Relationship Id="rId10" Type="http://schemas.openxmlformats.org/officeDocument/2006/relationships/image" Target="../media/image16.gif"/><Relationship Id="rId4" Type="http://schemas.openxmlformats.org/officeDocument/2006/relationships/image" Target="../media/image13.svg"/><Relationship Id="rId9" Type="http://schemas.openxmlformats.org/officeDocument/2006/relationships/image" Target="../media/image15.svg"/></Relationships>
</file>

<file path=ppt/slides/_rels/slide26.xml.rels><?xml version="1.0" encoding="UTF-8" standalone="yes"?>
<Relationships xmlns="http://schemas.openxmlformats.org/package/2006/relationships"><Relationship Id="rId8" Type="http://schemas.openxmlformats.org/officeDocument/2006/relationships/image" Target="../media/image58.svg"/><Relationship Id="rId13" Type="http://schemas.openxmlformats.org/officeDocument/2006/relationships/image" Target="../media/image63.png"/><Relationship Id="rId3" Type="http://schemas.microsoft.com/office/2007/relationships/media" Target="../media/media5.MP3"/><Relationship Id="rId7" Type="http://schemas.openxmlformats.org/officeDocument/2006/relationships/image" Target="../media/image57.png"/><Relationship Id="rId12" Type="http://schemas.openxmlformats.org/officeDocument/2006/relationships/image" Target="../media/image62.svg"/><Relationship Id="rId2" Type="http://schemas.microsoft.com/office/2007/relationships/media" Target="../media/media4.MP3"/><Relationship Id="rId16" Type="http://schemas.openxmlformats.org/officeDocument/2006/relationships/image" Target="../media/image26.png"/><Relationship Id="rId1" Type="http://schemas.openxmlformats.org/officeDocument/2006/relationships/audio" Target="NULL" TargetMode="External"/><Relationship Id="rId6" Type="http://schemas.openxmlformats.org/officeDocument/2006/relationships/image" Target="../media/image56.svg"/><Relationship Id="rId11" Type="http://schemas.openxmlformats.org/officeDocument/2006/relationships/image" Target="../media/image61.png"/><Relationship Id="rId5" Type="http://schemas.openxmlformats.org/officeDocument/2006/relationships/image" Target="../media/image55.png"/><Relationship Id="rId15" Type="http://schemas.openxmlformats.org/officeDocument/2006/relationships/image" Target="../media/image65.png"/><Relationship Id="rId10" Type="http://schemas.openxmlformats.org/officeDocument/2006/relationships/image" Target="../media/image60.svg"/><Relationship Id="rId4" Type="http://schemas.openxmlformats.org/officeDocument/2006/relationships/slideLayout" Target="../slideLayouts/slideLayout23.xml"/><Relationship Id="rId9" Type="http://schemas.openxmlformats.org/officeDocument/2006/relationships/image" Target="../media/image59.png"/><Relationship Id="rId14" Type="http://schemas.openxmlformats.org/officeDocument/2006/relationships/image" Target="../media/image64.svg"/></Relationships>
</file>

<file path=ppt/slides/_rels/slide2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56.svg"/><Relationship Id="rId7" Type="http://schemas.openxmlformats.org/officeDocument/2006/relationships/image" Target="../media/image67.svg"/><Relationship Id="rId2" Type="http://schemas.openxmlformats.org/officeDocument/2006/relationships/image" Target="../media/image55.png"/><Relationship Id="rId1" Type="http://schemas.openxmlformats.org/officeDocument/2006/relationships/slideLayout" Target="../slideLayouts/slideLayout23.xml"/><Relationship Id="rId6" Type="http://schemas.openxmlformats.org/officeDocument/2006/relationships/image" Target="../media/image66.png"/><Relationship Id="rId11" Type="http://schemas.openxmlformats.org/officeDocument/2006/relationships/image" Target="../media/image62.svg"/><Relationship Id="rId5" Type="http://schemas.openxmlformats.org/officeDocument/2006/relationships/image" Target="../media/image58.svg"/><Relationship Id="rId10" Type="http://schemas.openxmlformats.org/officeDocument/2006/relationships/image" Target="../media/image61.png"/><Relationship Id="rId4" Type="http://schemas.openxmlformats.org/officeDocument/2006/relationships/image" Target="../media/image57.png"/><Relationship Id="rId9" Type="http://schemas.openxmlformats.org/officeDocument/2006/relationships/image" Target="../media/image69.svg"/></Relationships>
</file>

<file path=ppt/slides/_rels/slide28.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svg"/><Relationship Id="rId18" Type="http://schemas.openxmlformats.org/officeDocument/2006/relationships/image" Target="../media/image78.png"/><Relationship Id="rId3" Type="http://schemas.openxmlformats.org/officeDocument/2006/relationships/slideLayout" Target="../slideLayouts/slideLayout23.xml"/><Relationship Id="rId21" Type="http://schemas.openxmlformats.org/officeDocument/2006/relationships/slide" Target="slide33.xml"/><Relationship Id="rId7" Type="http://schemas.openxmlformats.org/officeDocument/2006/relationships/image" Target="../media/image58.svg"/><Relationship Id="rId12" Type="http://schemas.openxmlformats.org/officeDocument/2006/relationships/image" Target="../media/image74.png"/><Relationship Id="rId17" Type="http://schemas.openxmlformats.org/officeDocument/2006/relationships/slide" Target="slide29.xml"/><Relationship Id="rId2" Type="http://schemas.microsoft.com/office/2007/relationships/media" Target="../media/media6.MP3"/><Relationship Id="rId16" Type="http://schemas.openxmlformats.org/officeDocument/2006/relationships/slide" Target="slide35.xml"/><Relationship Id="rId20" Type="http://schemas.openxmlformats.org/officeDocument/2006/relationships/slide" Target="slide31.xml"/><Relationship Id="rId1" Type="http://schemas.openxmlformats.org/officeDocument/2006/relationships/audio" Target="NULL" TargetMode="External"/><Relationship Id="rId6" Type="http://schemas.openxmlformats.org/officeDocument/2006/relationships/image" Target="../media/image57.png"/><Relationship Id="rId11" Type="http://schemas.openxmlformats.org/officeDocument/2006/relationships/image" Target="../media/image73.svg"/><Relationship Id="rId5" Type="http://schemas.openxmlformats.org/officeDocument/2006/relationships/image" Target="../media/image56.svg"/><Relationship Id="rId15" Type="http://schemas.openxmlformats.org/officeDocument/2006/relationships/image" Target="../media/image77.svg"/><Relationship Id="rId23" Type="http://schemas.openxmlformats.org/officeDocument/2006/relationships/image" Target="../media/image26.png"/><Relationship Id="rId10" Type="http://schemas.openxmlformats.org/officeDocument/2006/relationships/image" Target="../media/image72.png"/><Relationship Id="rId19" Type="http://schemas.microsoft.com/office/2007/relationships/hdphoto" Target="../media/hdphoto12.wdp"/><Relationship Id="rId4" Type="http://schemas.openxmlformats.org/officeDocument/2006/relationships/image" Target="../media/image55.png"/><Relationship Id="rId9" Type="http://schemas.openxmlformats.org/officeDocument/2006/relationships/image" Target="../media/image71.svg"/><Relationship Id="rId14" Type="http://schemas.openxmlformats.org/officeDocument/2006/relationships/image" Target="../media/image76.png"/><Relationship Id="rId22" Type="http://schemas.openxmlformats.org/officeDocument/2006/relationships/image" Target="../media/image79.png"/></Relationships>
</file>

<file path=ppt/slides/_rels/slide29.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8.png"/><Relationship Id="rId18" Type="http://schemas.openxmlformats.org/officeDocument/2006/relationships/image" Target="../media/image72.png"/><Relationship Id="rId3" Type="http://schemas.openxmlformats.org/officeDocument/2006/relationships/slideLayout" Target="../slideLayouts/slideLayout23.xml"/><Relationship Id="rId7" Type="http://schemas.openxmlformats.org/officeDocument/2006/relationships/image" Target="../media/image58.svg"/><Relationship Id="rId12" Type="http://schemas.openxmlformats.org/officeDocument/2006/relationships/slide" Target="slide30.xml"/><Relationship Id="rId17" Type="http://schemas.openxmlformats.org/officeDocument/2006/relationships/image" Target="../media/image71.svg"/><Relationship Id="rId2" Type="http://schemas.microsoft.com/office/2007/relationships/media" Target="../media/media7.MP3"/><Relationship Id="rId16" Type="http://schemas.openxmlformats.org/officeDocument/2006/relationships/image" Target="../media/image70.png"/><Relationship Id="rId20" Type="http://schemas.openxmlformats.org/officeDocument/2006/relationships/image" Target="../media/image26.png"/><Relationship Id="rId1" Type="http://schemas.openxmlformats.org/officeDocument/2006/relationships/audio" Target="NULL" TargetMode="External"/><Relationship Id="rId6" Type="http://schemas.openxmlformats.org/officeDocument/2006/relationships/image" Target="../media/image57.png"/><Relationship Id="rId11" Type="http://schemas.openxmlformats.org/officeDocument/2006/relationships/image" Target="../media/image77.svg"/><Relationship Id="rId5" Type="http://schemas.openxmlformats.org/officeDocument/2006/relationships/image" Target="../media/image56.svg"/><Relationship Id="rId15" Type="http://schemas.openxmlformats.org/officeDocument/2006/relationships/image" Target="../media/image79.png"/><Relationship Id="rId10" Type="http://schemas.openxmlformats.org/officeDocument/2006/relationships/image" Target="../media/image76.png"/><Relationship Id="rId19" Type="http://schemas.openxmlformats.org/officeDocument/2006/relationships/image" Target="../media/image73.svg"/><Relationship Id="rId4" Type="http://schemas.openxmlformats.org/officeDocument/2006/relationships/image" Target="../media/image55.png"/><Relationship Id="rId9" Type="http://schemas.openxmlformats.org/officeDocument/2006/relationships/image" Target="../media/image75.svg"/><Relationship Id="rId14" Type="http://schemas.microsoft.com/office/2007/relationships/hdphoto" Target="../media/hdphoto12.wdp"/></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xml"/><Relationship Id="rId13" Type="http://schemas.openxmlformats.org/officeDocument/2006/relationships/image" Target="../media/image74.png"/><Relationship Id="rId18" Type="http://schemas.openxmlformats.org/officeDocument/2006/relationships/image" Target="../media/image77.svg"/><Relationship Id="rId26" Type="http://schemas.openxmlformats.org/officeDocument/2006/relationships/slide" Target="slide35.xml"/><Relationship Id="rId3" Type="http://schemas.microsoft.com/office/2007/relationships/media" Target="../media/media9.mp3"/><Relationship Id="rId21" Type="http://schemas.openxmlformats.org/officeDocument/2006/relationships/image" Target="../media/image26.png"/><Relationship Id="rId7" Type="http://schemas.openxmlformats.org/officeDocument/2006/relationships/slideLayout" Target="../slideLayouts/slideLayout23.xml"/><Relationship Id="rId12" Type="http://schemas.openxmlformats.org/officeDocument/2006/relationships/image" Target="../media/image58.svg"/><Relationship Id="rId17" Type="http://schemas.openxmlformats.org/officeDocument/2006/relationships/image" Target="../media/image76.png"/><Relationship Id="rId25" Type="http://schemas.openxmlformats.org/officeDocument/2006/relationships/image" Target="../media/image84.png"/><Relationship Id="rId2" Type="http://schemas.microsoft.com/office/2007/relationships/media" Target="../media/media8.MP3"/><Relationship Id="rId16" Type="http://schemas.openxmlformats.org/officeDocument/2006/relationships/image" Target="../media/image81.svg"/><Relationship Id="rId20" Type="http://schemas.openxmlformats.org/officeDocument/2006/relationships/image" Target="../media/image73.svg"/><Relationship Id="rId1" Type="http://schemas.openxmlformats.org/officeDocument/2006/relationships/audio" Target="NULL" TargetMode="External"/><Relationship Id="rId6" Type="http://schemas.openxmlformats.org/officeDocument/2006/relationships/audio" Target="../media/media10.mp3"/><Relationship Id="rId11" Type="http://schemas.openxmlformats.org/officeDocument/2006/relationships/image" Target="../media/image57.png"/><Relationship Id="rId24" Type="http://schemas.openxmlformats.org/officeDocument/2006/relationships/image" Target="../media/image83.png"/><Relationship Id="rId5" Type="http://schemas.microsoft.com/office/2007/relationships/media" Target="../media/media10.mp3"/><Relationship Id="rId15" Type="http://schemas.openxmlformats.org/officeDocument/2006/relationships/image" Target="../media/image80.png"/><Relationship Id="rId23" Type="http://schemas.openxmlformats.org/officeDocument/2006/relationships/image" Target="../media/image82.png"/><Relationship Id="rId10" Type="http://schemas.openxmlformats.org/officeDocument/2006/relationships/image" Target="../media/image56.svg"/><Relationship Id="rId19" Type="http://schemas.openxmlformats.org/officeDocument/2006/relationships/image" Target="../media/image72.png"/><Relationship Id="rId4" Type="http://schemas.openxmlformats.org/officeDocument/2006/relationships/audio" Target="../media/media9.mp3"/><Relationship Id="rId9" Type="http://schemas.openxmlformats.org/officeDocument/2006/relationships/image" Target="../media/image55.png"/><Relationship Id="rId14" Type="http://schemas.openxmlformats.org/officeDocument/2006/relationships/image" Target="../media/image75.svg"/><Relationship Id="rId22" Type="http://schemas.openxmlformats.org/officeDocument/2006/relationships/slide" Target="slide28.xml"/><Relationship Id="rId27" Type="http://schemas.openxmlformats.org/officeDocument/2006/relationships/image" Target="../media/image85.png"/></Relationships>
</file>

<file path=ppt/slides/_rels/slide31.xml.rels><?xml version="1.0" encoding="UTF-8" standalone="yes"?>
<Relationships xmlns="http://schemas.openxmlformats.org/package/2006/relationships"><Relationship Id="rId8" Type="http://schemas.openxmlformats.org/officeDocument/2006/relationships/image" Target="../media/image74.png"/><Relationship Id="rId13" Type="http://schemas.microsoft.com/office/2007/relationships/hdphoto" Target="../media/hdphoto12.wdp"/><Relationship Id="rId18" Type="http://schemas.openxmlformats.org/officeDocument/2006/relationships/image" Target="../media/image73.svg"/><Relationship Id="rId3" Type="http://schemas.openxmlformats.org/officeDocument/2006/relationships/slideLayout" Target="../slideLayouts/slideLayout23.xml"/><Relationship Id="rId7" Type="http://schemas.openxmlformats.org/officeDocument/2006/relationships/image" Target="../media/image58.svg"/><Relationship Id="rId12" Type="http://schemas.openxmlformats.org/officeDocument/2006/relationships/image" Target="../media/image78.png"/><Relationship Id="rId17" Type="http://schemas.openxmlformats.org/officeDocument/2006/relationships/image" Target="../media/image72.png"/><Relationship Id="rId2" Type="http://schemas.microsoft.com/office/2007/relationships/media" Target="../media/media7.MP3"/><Relationship Id="rId16" Type="http://schemas.openxmlformats.org/officeDocument/2006/relationships/image" Target="../media/image71.svg"/><Relationship Id="rId1" Type="http://schemas.openxmlformats.org/officeDocument/2006/relationships/audio" Target="NULL" TargetMode="External"/><Relationship Id="rId6" Type="http://schemas.openxmlformats.org/officeDocument/2006/relationships/image" Target="../media/image57.png"/><Relationship Id="rId11" Type="http://schemas.openxmlformats.org/officeDocument/2006/relationships/image" Target="../media/image77.svg"/><Relationship Id="rId5" Type="http://schemas.openxmlformats.org/officeDocument/2006/relationships/image" Target="../media/image56.svg"/><Relationship Id="rId15" Type="http://schemas.openxmlformats.org/officeDocument/2006/relationships/image" Target="../media/image70.png"/><Relationship Id="rId10" Type="http://schemas.openxmlformats.org/officeDocument/2006/relationships/image" Target="../media/image76.png"/><Relationship Id="rId19" Type="http://schemas.openxmlformats.org/officeDocument/2006/relationships/image" Target="../media/image26.png"/><Relationship Id="rId4" Type="http://schemas.openxmlformats.org/officeDocument/2006/relationships/image" Target="../media/image55.png"/><Relationship Id="rId9" Type="http://schemas.openxmlformats.org/officeDocument/2006/relationships/image" Target="../media/image75.svg"/><Relationship Id="rId14" Type="http://schemas.openxmlformats.org/officeDocument/2006/relationships/image" Target="../media/image79.png"/></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74.png"/><Relationship Id="rId18" Type="http://schemas.openxmlformats.org/officeDocument/2006/relationships/image" Target="../media/image77.svg"/><Relationship Id="rId26" Type="http://schemas.openxmlformats.org/officeDocument/2006/relationships/slide" Target="slide35.xml"/><Relationship Id="rId3" Type="http://schemas.microsoft.com/office/2007/relationships/media" Target="../media/media9.mp3"/><Relationship Id="rId21" Type="http://schemas.openxmlformats.org/officeDocument/2006/relationships/image" Target="../media/image26.png"/><Relationship Id="rId7" Type="http://schemas.openxmlformats.org/officeDocument/2006/relationships/slideLayout" Target="../slideLayouts/slideLayout23.xml"/><Relationship Id="rId12" Type="http://schemas.openxmlformats.org/officeDocument/2006/relationships/image" Target="../media/image58.svg"/><Relationship Id="rId17" Type="http://schemas.openxmlformats.org/officeDocument/2006/relationships/image" Target="../media/image76.png"/><Relationship Id="rId25" Type="http://schemas.openxmlformats.org/officeDocument/2006/relationships/image" Target="../media/image84.png"/><Relationship Id="rId2" Type="http://schemas.microsoft.com/office/2007/relationships/media" Target="../media/media8.MP3"/><Relationship Id="rId16" Type="http://schemas.openxmlformats.org/officeDocument/2006/relationships/image" Target="../media/image81.svg"/><Relationship Id="rId20" Type="http://schemas.openxmlformats.org/officeDocument/2006/relationships/image" Target="../media/image73.svg"/><Relationship Id="rId1" Type="http://schemas.openxmlformats.org/officeDocument/2006/relationships/audio" Target="NULL" TargetMode="External"/><Relationship Id="rId6" Type="http://schemas.openxmlformats.org/officeDocument/2006/relationships/audio" Target="../media/media10.mp3"/><Relationship Id="rId11" Type="http://schemas.openxmlformats.org/officeDocument/2006/relationships/image" Target="../media/image57.png"/><Relationship Id="rId24" Type="http://schemas.openxmlformats.org/officeDocument/2006/relationships/image" Target="../media/image83.png"/><Relationship Id="rId5" Type="http://schemas.microsoft.com/office/2007/relationships/media" Target="../media/media10.mp3"/><Relationship Id="rId15" Type="http://schemas.openxmlformats.org/officeDocument/2006/relationships/image" Target="../media/image80.png"/><Relationship Id="rId23" Type="http://schemas.openxmlformats.org/officeDocument/2006/relationships/image" Target="../media/image82.png"/><Relationship Id="rId10" Type="http://schemas.openxmlformats.org/officeDocument/2006/relationships/image" Target="../media/image56.svg"/><Relationship Id="rId19" Type="http://schemas.openxmlformats.org/officeDocument/2006/relationships/image" Target="../media/image72.png"/><Relationship Id="rId4" Type="http://schemas.openxmlformats.org/officeDocument/2006/relationships/audio" Target="../media/media9.mp3"/><Relationship Id="rId9" Type="http://schemas.openxmlformats.org/officeDocument/2006/relationships/image" Target="../media/image55.png"/><Relationship Id="rId14" Type="http://schemas.openxmlformats.org/officeDocument/2006/relationships/image" Target="../media/image75.svg"/><Relationship Id="rId22" Type="http://schemas.openxmlformats.org/officeDocument/2006/relationships/slide" Target="slide28.xml"/><Relationship Id="rId27" Type="http://schemas.openxmlformats.org/officeDocument/2006/relationships/image" Target="../media/image85.png"/></Relationships>
</file>

<file path=ppt/slides/_rels/slide33.xml.rels><?xml version="1.0" encoding="UTF-8" standalone="yes"?>
<Relationships xmlns="http://schemas.openxmlformats.org/package/2006/relationships"><Relationship Id="rId8" Type="http://schemas.openxmlformats.org/officeDocument/2006/relationships/image" Target="../media/image74.png"/><Relationship Id="rId13" Type="http://schemas.microsoft.com/office/2007/relationships/hdphoto" Target="../media/hdphoto12.wdp"/><Relationship Id="rId18" Type="http://schemas.openxmlformats.org/officeDocument/2006/relationships/image" Target="../media/image73.svg"/><Relationship Id="rId3" Type="http://schemas.openxmlformats.org/officeDocument/2006/relationships/slideLayout" Target="../slideLayouts/slideLayout23.xml"/><Relationship Id="rId7" Type="http://schemas.openxmlformats.org/officeDocument/2006/relationships/image" Target="../media/image58.svg"/><Relationship Id="rId12" Type="http://schemas.openxmlformats.org/officeDocument/2006/relationships/image" Target="../media/image78.png"/><Relationship Id="rId17" Type="http://schemas.openxmlformats.org/officeDocument/2006/relationships/image" Target="../media/image72.png"/><Relationship Id="rId2" Type="http://schemas.microsoft.com/office/2007/relationships/media" Target="../media/media7.MP3"/><Relationship Id="rId16" Type="http://schemas.openxmlformats.org/officeDocument/2006/relationships/image" Target="../media/image71.svg"/><Relationship Id="rId1" Type="http://schemas.openxmlformats.org/officeDocument/2006/relationships/audio" Target="NULL" TargetMode="External"/><Relationship Id="rId6" Type="http://schemas.openxmlformats.org/officeDocument/2006/relationships/image" Target="../media/image57.png"/><Relationship Id="rId11" Type="http://schemas.openxmlformats.org/officeDocument/2006/relationships/image" Target="../media/image77.svg"/><Relationship Id="rId5" Type="http://schemas.openxmlformats.org/officeDocument/2006/relationships/image" Target="../media/image56.svg"/><Relationship Id="rId15" Type="http://schemas.openxmlformats.org/officeDocument/2006/relationships/image" Target="../media/image70.png"/><Relationship Id="rId10" Type="http://schemas.openxmlformats.org/officeDocument/2006/relationships/image" Target="../media/image76.png"/><Relationship Id="rId19" Type="http://schemas.openxmlformats.org/officeDocument/2006/relationships/image" Target="../media/image26.png"/><Relationship Id="rId4" Type="http://schemas.openxmlformats.org/officeDocument/2006/relationships/image" Target="../media/image55.png"/><Relationship Id="rId9" Type="http://schemas.openxmlformats.org/officeDocument/2006/relationships/image" Target="../media/image75.svg"/><Relationship Id="rId14" Type="http://schemas.openxmlformats.org/officeDocument/2006/relationships/image" Target="../media/image79.png"/></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image" Target="../media/image74.png"/><Relationship Id="rId18" Type="http://schemas.openxmlformats.org/officeDocument/2006/relationships/image" Target="../media/image77.svg"/><Relationship Id="rId26" Type="http://schemas.openxmlformats.org/officeDocument/2006/relationships/slide" Target="slide35.xml"/><Relationship Id="rId3" Type="http://schemas.microsoft.com/office/2007/relationships/media" Target="../media/media9.mp3"/><Relationship Id="rId21" Type="http://schemas.openxmlformats.org/officeDocument/2006/relationships/image" Target="../media/image26.png"/><Relationship Id="rId7" Type="http://schemas.openxmlformats.org/officeDocument/2006/relationships/slideLayout" Target="../slideLayouts/slideLayout23.xml"/><Relationship Id="rId12" Type="http://schemas.openxmlformats.org/officeDocument/2006/relationships/image" Target="../media/image58.svg"/><Relationship Id="rId17" Type="http://schemas.openxmlformats.org/officeDocument/2006/relationships/image" Target="../media/image76.png"/><Relationship Id="rId25" Type="http://schemas.openxmlformats.org/officeDocument/2006/relationships/image" Target="../media/image84.png"/><Relationship Id="rId2" Type="http://schemas.microsoft.com/office/2007/relationships/media" Target="../media/media8.MP3"/><Relationship Id="rId16" Type="http://schemas.openxmlformats.org/officeDocument/2006/relationships/image" Target="../media/image81.svg"/><Relationship Id="rId20" Type="http://schemas.openxmlformats.org/officeDocument/2006/relationships/image" Target="../media/image73.svg"/><Relationship Id="rId1" Type="http://schemas.openxmlformats.org/officeDocument/2006/relationships/audio" Target="NULL" TargetMode="External"/><Relationship Id="rId6" Type="http://schemas.openxmlformats.org/officeDocument/2006/relationships/audio" Target="../media/media10.mp3"/><Relationship Id="rId11" Type="http://schemas.openxmlformats.org/officeDocument/2006/relationships/image" Target="../media/image57.png"/><Relationship Id="rId24" Type="http://schemas.openxmlformats.org/officeDocument/2006/relationships/image" Target="../media/image83.png"/><Relationship Id="rId5" Type="http://schemas.microsoft.com/office/2007/relationships/media" Target="../media/media10.mp3"/><Relationship Id="rId15" Type="http://schemas.openxmlformats.org/officeDocument/2006/relationships/image" Target="../media/image80.png"/><Relationship Id="rId23" Type="http://schemas.openxmlformats.org/officeDocument/2006/relationships/image" Target="../media/image82.png"/><Relationship Id="rId10" Type="http://schemas.openxmlformats.org/officeDocument/2006/relationships/image" Target="../media/image56.svg"/><Relationship Id="rId19" Type="http://schemas.openxmlformats.org/officeDocument/2006/relationships/image" Target="../media/image72.png"/><Relationship Id="rId4" Type="http://schemas.openxmlformats.org/officeDocument/2006/relationships/audio" Target="../media/media9.mp3"/><Relationship Id="rId9" Type="http://schemas.openxmlformats.org/officeDocument/2006/relationships/image" Target="../media/image55.png"/><Relationship Id="rId14" Type="http://schemas.openxmlformats.org/officeDocument/2006/relationships/image" Target="../media/image75.svg"/><Relationship Id="rId22" Type="http://schemas.openxmlformats.org/officeDocument/2006/relationships/slide" Target="slide28.xml"/><Relationship Id="rId27" Type="http://schemas.openxmlformats.org/officeDocument/2006/relationships/image" Target="../media/image85.png"/></Relationships>
</file>

<file path=ppt/slides/_rels/slide3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svg"/><Relationship Id="rId3" Type="http://schemas.openxmlformats.org/officeDocument/2006/relationships/image" Target="../media/image12.png"/><Relationship Id="rId7" Type="http://schemas.openxmlformats.org/officeDocument/2006/relationships/image" Target="../media/image4.svg"/><Relationship Id="rId12"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5.sv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13.svg"/><Relationship Id="rId9" Type="http://schemas.openxmlformats.org/officeDocument/2006/relationships/image" Target="../media/image18.svg"/></Relationships>
</file>

<file path=ppt/slides/_rels/slide3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svg"/><Relationship Id="rId3" Type="http://schemas.openxmlformats.org/officeDocument/2006/relationships/image" Target="../media/image12.png"/><Relationship Id="rId7" Type="http://schemas.openxmlformats.org/officeDocument/2006/relationships/image" Target="../media/image4.svg"/><Relationship Id="rId12"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5.sv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13.svg"/><Relationship Id="rId9"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6" name="Freeform 6"/>
          <p:cNvSpPr/>
          <p:nvPr/>
        </p:nvSpPr>
        <p:spPr>
          <a:xfrm>
            <a:off x="12357457" y="-83431"/>
            <a:ext cx="5862583" cy="2518600"/>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2" name="Freeform 2"/>
          <p:cNvSpPr/>
          <p:nvPr/>
        </p:nvSpPr>
        <p:spPr>
          <a:xfrm>
            <a:off x="-2554098"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5"/>
            <a:stretch>
              <a:fillRect/>
            </a:stretch>
          </a:blipFill>
        </p:spPr>
      </p:sp>
      <p:sp>
        <p:nvSpPr>
          <p:cNvPr id="3" name="Freeform 3"/>
          <p:cNvSpPr/>
          <p:nvPr/>
        </p:nvSpPr>
        <p:spPr>
          <a:xfrm>
            <a:off x="6049575"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5"/>
            <a:stretch>
              <a:fillRect/>
            </a:stretch>
          </a:blipFill>
        </p:spPr>
      </p:sp>
      <p:sp>
        <p:nvSpPr>
          <p:cNvPr id="4" name="Freeform 4"/>
          <p:cNvSpPr/>
          <p:nvPr/>
        </p:nvSpPr>
        <p:spPr>
          <a:xfrm>
            <a:off x="79395" y="73225"/>
            <a:ext cx="5330805" cy="2504838"/>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12" name="Freeform 12"/>
          <p:cNvSpPr/>
          <p:nvPr/>
        </p:nvSpPr>
        <p:spPr>
          <a:xfrm>
            <a:off x="9144000" y="7407227"/>
            <a:ext cx="6171574" cy="4358674"/>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6"/>
            <a:stretch>
              <a:fillRect/>
            </a:stretch>
          </a:blipFill>
        </p:spPr>
      </p:sp>
      <p:sp>
        <p:nvSpPr>
          <p:cNvPr id="29" name="Freeform 12">
            <a:extLst>
              <a:ext uri="{FF2B5EF4-FFF2-40B4-BE49-F238E27FC236}">
                <a16:creationId xmlns:a16="http://schemas.microsoft.com/office/drawing/2014/main" id="{3E25AE3F-22D2-4861-9D6C-64FE0D61382C}"/>
              </a:ext>
            </a:extLst>
          </p:cNvPr>
          <p:cNvSpPr/>
          <p:nvPr/>
        </p:nvSpPr>
        <p:spPr>
          <a:xfrm>
            <a:off x="4618391" y="7407227"/>
            <a:ext cx="6171574" cy="4358674"/>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6"/>
            <a:stretch>
              <a:fillRect/>
            </a:stretch>
          </a:blipFill>
        </p:spPr>
      </p:sp>
      <p:sp>
        <p:nvSpPr>
          <p:cNvPr id="30" name="Freeform 12">
            <a:extLst>
              <a:ext uri="{FF2B5EF4-FFF2-40B4-BE49-F238E27FC236}">
                <a16:creationId xmlns:a16="http://schemas.microsoft.com/office/drawing/2014/main" id="{DB21831E-D230-4C81-ADDC-393B4E6D312D}"/>
              </a:ext>
            </a:extLst>
          </p:cNvPr>
          <p:cNvSpPr/>
          <p:nvPr/>
        </p:nvSpPr>
        <p:spPr>
          <a:xfrm>
            <a:off x="-121999" y="7421965"/>
            <a:ext cx="6171574" cy="4358674"/>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6"/>
            <a:stretch>
              <a:fillRect/>
            </a:stretch>
          </a:blipFill>
        </p:spPr>
      </p:sp>
      <p:sp>
        <p:nvSpPr>
          <p:cNvPr id="31" name="Freeform 12">
            <a:extLst>
              <a:ext uri="{FF2B5EF4-FFF2-40B4-BE49-F238E27FC236}">
                <a16:creationId xmlns:a16="http://schemas.microsoft.com/office/drawing/2014/main" id="{B1292F91-246A-490A-B5EC-D41FBC45EBF8}"/>
              </a:ext>
            </a:extLst>
          </p:cNvPr>
          <p:cNvSpPr/>
          <p:nvPr/>
        </p:nvSpPr>
        <p:spPr>
          <a:xfrm>
            <a:off x="12630372" y="7566626"/>
            <a:ext cx="6171574" cy="4358674"/>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6"/>
            <a:stretch>
              <a:fillRect/>
            </a:stretch>
          </a:blipFill>
        </p:spPr>
      </p:sp>
      <p:pic>
        <p:nvPicPr>
          <p:cNvPr id="39" name="Picture 38">
            <a:extLst>
              <a:ext uri="{FF2B5EF4-FFF2-40B4-BE49-F238E27FC236}">
                <a16:creationId xmlns:a16="http://schemas.microsoft.com/office/drawing/2014/main" id="{5F9168FC-B588-4F88-93CD-FE05E92CDCEE}"/>
              </a:ext>
            </a:extLst>
          </p:cNvPr>
          <p:cNvPicPr>
            <a:picLocks noChangeAspect="1"/>
          </p:cNvPicPr>
          <p:nvPr/>
        </p:nvPicPr>
        <p:blipFill>
          <a:blip r:embed="rId7"/>
          <a:stretch>
            <a:fillRect/>
          </a:stretch>
        </p:blipFill>
        <p:spPr>
          <a:xfrm>
            <a:off x="8161201" y="6214620"/>
            <a:ext cx="12295137" cy="1826934"/>
          </a:xfrm>
          <a:prstGeom prst="rect">
            <a:avLst/>
          </a:prstGeom>
        </p:spPr>
      </p:pic>
      <p:pic>
        <p:nvPicPr>
          <p:cNvPr id="49" name="Picture 48">
            <a:extLst>
              <a:ext uri="{FF2B5EF4-FFF2-40B4-BE49-F238E27FC236}">
                <a16:creationId xmlns:a16="http://schemas.microsoft.com/office/drawing/2014/main" id="{EAFD8675-3D78-470D-A005-777552BD541C}"/>
              </a:ext>
            </a:extLst>
          </p:cNvPr>
          <p:cNvPicPr>
            <a:picLocks noChangeAspect="1"/>
          </p:cNvPicPr>
          <p:nvPr/>
        </p:nvPicPr>
        <p:blipFill>
          <a:blip r:embed="rId8"/>
          <a:stretch>
            <a:fillRect/>
          </a:stretch>
        </p:blipFill>
        <p:spPr>
          <a:xfrm>
            <a:off x="-4214428" y="2038456"/>
            <a:ext cx="26263130" cy="4176163"/>
          </a:xfrm>
          <a:prstGeom prst="rect">
            <a:avLst/>
          </a:prstGeom>
        </p:spPr>
      </p:pic>
      <p:pic>
        <p:nvPicPr>
          <p:cNvPr id="60" name="Picture 59">
            <a:extLst>
              <a:ext uri="{FF2B5EF4-FFF2-40B4-BE49-F238E27FC236}">
                <a16:creationId xmlns:a16="http://schemas.microsoft.com/office/drawing/2014/main" id="{F05A9720-AA9B-493E-8E8D-E38F134E8752}"/>
              </a:ext>
            </a:extLst>
          </p:cNvPr>
          <p:cNvPicPr>
            <a:picLocks noChangeAspect="1"/>
          </p:cNvPicPr>
          <p:nvPr/>
        </p:nvPicPr>
        <p:blipFill>
          <a:blip r:embed="rId9"/>
          <a:stretch>
            <a:fillRect/>
          </a:stretch>
        </p:blipFill>
        <p:spPr>
          <a:xfrm>
            <a:off x="4495799" y="5036749"/>
            <a:ext cx="8842677" cy="2529877"/>
          </a:xfrm>
          <a:prstGeom prst="rect">
            <a:avLst/>
          </a:prstGeom>
          <a:effectLst>
            <a:reflection blurRad="6350" stA="50000" endA="300" endPos="55000" dir="5400000" sy="-100000" algn="bl" rotWithShape="0"/>
          </a:effectLst>
        </p:spPr>
      </p:pic>
      <p:pic>
        <p:nvPicPr>
          <p:cNvPr id="65" name="Picture 64">
            <a:extLst>
              <a:ext uri="{FF2B5EF4-FFF2-40B4-BE49-F238E27FC236}">
                <a16:creationId xmlns:a16="http://schemas.microsoft.com/office/drawing/2014/main" id="{F187D176-8A43-490C-A75F-DBA9EFE0539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315574" y="73225"/>
            <a:ext cx="2140967" cy="2205288"/>
          </a:xfrm>
          <a:prstGeom prst="rect">
            <a:avLst/>
          </a:prstGeom>
        </p:spPr>
      </p:pic>
      <p:pic>
        <p:nvPicPr>
          <p:cNvPr id="63" name="Picture 62">
            <a:extLst>
              <a:ext uri="{FF2B5EF4-FFF2-40B4-BE49-F238E27FC236}">
                <a16:creationId xmlns:a16="http://schemas.microsoft.com/office/drawing/2014/main" id="{56A20875-AA52-470B-BC81-4E4AD62DDA8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457200" y="-627609"/>
            <a:ext cx="5862584" cy="4657542"/>
          </a:xfrm>
          <a:prstGeom prst="rect">
            <a:avLst/>
          </a:prstGeom>
        </p:spPr>
      </p:pic>
    </p:spTree>
    <p:extLst>
      <p:ext uri="{BB962C8B-B14F-4D97-AF65-F5344CB8AC3E}">
        <p14:creationId xmlns:p14="http://schemas.microsoft.com/office/powerpoint/2010/main" val="792375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afterEffect">
                                  <p:stCondLst>
                                    <p:cond delay="0"/>
                                  </p:stCondLst>
                                  <p:childTnLst>
                                    <p:animRot by="120000">
                                      <p:cBhvr>
                                        <p:cTn id="6" dur="200" fill="hold">
                                          <p:stCondLst>
                                            <p:cond delay="0"/>
                                          </p:stCondLst>
                                        </p:cTn>
                                        <p:tgtEl>
                                          <p:spTgt spid="60"/>
                                        </p:tgtEl>
                                        <p:attrNameLst>
                                          <p:attrName>r</p:attrName>
                                        </p:attrNameLst>
                                      </p:cBhvr>
                                    </p:animRot>
                                    <p:animRot by="-240000">
                                      <p:cBhvr>
                                        <p:cTn id="7" dur="400" fill="hold">
                                          <p:stCondLst>
                                            <p:cond delay="400"/>
                                          </p:stCondLst>
                                        </p:cTn>
                                        <p:tgtEl>
                                          <p:spTgt spid="60"/>
                                        </p:tgtEl>
                                        <p:attrNameLst>
                                          <p:attrName>r</p:attrName>
                                        </p:attrNameLst>
                                      </p:cBhvr>
                                    </p:animRot>
                                    <p:animRot by="240000">
                                      <p:cBhvr>
                                        <p:cTn id="8" dur="400" fill="hold">
                                          <p:stCondLst>
                                            <p:cond delay="800"/>
                                          </p:stCondLst>
                                        </p:cTn>
                                        <p:tgtEl>
                                          <p:spTgt spid="60"/>
                                        </p:tgtEl>
                                        <p:attrNameLst>
                                          <p:attrName>r</p:attrName>
                                        </p:attrNameLst>
                                      </p:cBhvr>
                                    </p:animRot>
                                    <p:animRot by="-240000">
                                      <p:cBhvr>
                                        <p:cTn id="9" dur="400" fill="hold">
                                          <p:stCondLst>
                                            <p:cond delay="1200"/>
                                          </p:stCondLst>
                                        </p:cTn>
                                        <p:tgtEl>
                                          <p:spTgt spid="60"/>
                                        </p:tgtEl>
                                        <p:attrNameLst>
                                          <p:attrName>r</p:attrName>
                                        </p:attrNameLst>
                                      </p:cBhvr>
                                    </p:animRot>
                                    <p:animRot by="120000">
                                      <p:cBhvr>
                                        <p:cTn id="10" dur="400" fill="hold">
                                          <p:stCondLst>
                                            <p:cond delay="1600"/>
                                          </p:stCondLst>
                                        </p:cTn>
                                        <p:tgtEl>
                                          <p:spTgt spid="60"/>
                                        </p:tgtEl>
                                        <p:attrNameLst>
                                          <p:attrName>r</p:attrName>
                                        </p:attrNameLst>
                                      </p:cBhvr>
                                    </p:animRot>
                                  </p:childTnLst>
                                </p:cTn>
                              </p:par>
                              <p:par>
                                <p:cTn id="11" presetID="42" presetClass="path" presetSubtype="0" accel="50000" decel="50000" fill="hold" nodeType="withEffect">
                                  <p:stCondLst>
                                    <p:cond delay="0"/>
                                  </p:stCondLst>
                                  <p:childTnLst>
                                    <p:animMotion origin="layout" path="M -0.22274 0.00756 L 0.97223 0.00047 " pathEditMode="relative" rAng="0" ptsTypes="AA">
                                      <p:cBhvr>
                                        <p:cTn id="12" dur="20000" fill="hold"/>
                                        <p:tgtEl>
                                          <p:spTgt spid="63"/>
                                        </p:tgtEl>
                                        <p:attrNameLst>
                                          <p:attrName>ppt_x</p:attrName>
                                          <p:attrName>ppt_y</p:attrName>
                                        </p:attrNameLst>
                                      </p:cBhvr>
                                      <p:rCtr x="59748" y="-3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971800"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3" name="Freeform 3"/>
          <p:cNvSpPr/>
          <p:nvPr/>
        </p:nvSpPr>
        <p:spPr>
          <a:xfrm>
            <a:off x="5631873"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4" name="Freeform 4"/>
          <p:cNvSpPr/>
          <p:nvPr/>
        </p:nvSpPr>
        <p:spPr>
          <a:xfrm>
            <a:off x="4611997" y="1463003"/>
            <a:ext cx="9502709" cy="6033363"/>
          </a:xfrm>
          <a:custGeom>
            <a:avLst/>
            <a:gdLst/>
            <a:ahLst/>
            <a:cxnLst/>
            <a:rect l="l" t="t" r="r" b="b"/>
            <a:pathLst>
              <a:path w="8014087" h="6717262">
                <a:moveTo>
                  <a:pt x="0" y="0"/>
                </a:moveTo>
                <a:lnTo>
                  <a:pt x="8014088" y="0"/>
                </a:lnTo>
                <a:lnTo>
                  <a:pt x="8014088" y="6717262"/>
                </a:lnTo>
                <a:lnTo>
                  <a:pt x="0" y="67172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5" name="Freeform 5"/>
          <p:cNvSpPr/>
          <p:nvPr/>
        </p:nvSpPr>
        <p:spPr>
          <a:xfrm>
            <a:off x="51309" y="5603191"/>
            <a:ext cx="5750444" cy="4061251"/>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5"/>
            <a:stretch>
              <a:fillRect/>
            </a:stretch>
          </a:blipFill>
        </p:spPr>
      </p:sp>
      <p:sp>
        <p:nvSpPr>
          <p:cNvPr id="6" name="Freeform 6"/>
          <p:cNvSpPr/>
          <p:nvPr/>
        </p:nvSpPr>
        <p:spPr>
          <a:xfrm>
            <a:off x="11962297" y="5491916"/>
            <a:ext cx="5908001" cy="4172526"/>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5"/>
            <a:stretch>
              <a:fillRect/>
            </a:stretch>
          </a:blipFill>
        </p:spPr>
      </p:sp>
      <p:sp>
        <p:nvSpPr>
          <p:cNvPr id="7" name="Freeform 7"/>
          <p:cNvSpPr/>
          <p:nvPr/>
        </p:nvSpPr>
        <p:spPr>
          <a:xfrm>
            <a:off x="-1980812"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13749363" y="201109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802910"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TextBox 15"/>
          <p:cNvSpPr txBox="1"/>
          <p:nvPr/>
        </p:nvSpPr>
        <p:spPr>
          <a:xfrm>
            <a:off x="4871735" y="3982061"/>
            <a:ext cx="8774490" cy="1519647"/>
          </a:xfrm>
          <a:prstGeom prst="rect">
            <a:avLst/>
          </a:prstGeom>
        </p:spPr>
        <p:txBody>
          <a:bodyPr wrap="square" lIns="0" tIns="0" rIns="0" bIns="0" rtlCol="0" anchor="t">
            <a:spAutoFit/>
          </a:bodyPr>
          <a:lstStyle/>
          <a:p>
            <a:pPr algn="ctr">
              <a:lnSpc>
                <a:spcPts val="11207"/>
              </a:lnSpc>
            </a:pPr>
            <a:r>
              <a:rPr lang="en-US" sz="11500" dirty="0">
                <a:ln w="57150">
                  <a:solidFill>
                    <a:schemeClr val="bg1"/>
                  </a:solidFill>
                </a:ln>
                <a:solidFill>
                  <a:srgbClr val="557034"/>
                </a:solidFill>
                <a:latin typeface="Nunito Black" pitchFamily="2" charset="0"/>
                <a:ea typeface="เอฟซี เดซี่"/>
                <a:cs typeface="เอฟซี เดซี่"/>
                <a:sym typeface="เอฟซี เดซี่"/>
              </a:rPr>
              <a:t>KHỞI</a:t>
            </a:r>
            <a:r>
              <a:rPr lang="en-US" sz="11500" dirty="0">
                <a:solidFill>
                  <a:srgbClr val="557034"/>
                </a:solidFill>
                <a:latin typeface="Nunito Black" pitchFamily="2" charset="0"/>
                <a:ea typeface="เอฟซี เดซี่"/>
                <a:cs typeface="เอฟซี เดซี่"/>
                <a:sym typeface="เอฟซี เดซี่"/>
              </a:rPr>
              <a:t> </a:t>
            </a:r>
            <a:r>
              <a:rPr lang="en-US" sz="11500" dirty="0">
                <a:ln w="57150">
                  <a:solidFill>
                    <a:schemeClr val="bg1"/>
                  </a:solidFill>
                </a:ln>
                <a:solidFill>
                  <a:srgbClr val="557034"/>
                </a:solidFill>
                <a:latin typeface="Nunito Black" pitchFamily="2" charset="0"/>
                <a:ea typeface="เอฟซี เดซี่"/>
                <a:cs typeface="เอฟซี เดซี่"/>
                <a:sym typeface="เอฟซี เดซี่"/>
              </a:rPr>
              <a:t>ĐỘNG</a:t>
            </a:r>
          </a:p>
        </p:txBody>
      </p:sp>
      <p:pic>
        <p:nvPicPr>
          <p:cNvPr id="22" name="Picture 21">
            <a:extLst>
              <a:ext uri="{FF2B5EF4-FFF2-40B4-BE49-F238E27FC236}">
                <a16:creationId xmlns:a16="http://schemas.microsoft.com/office/drawing/2014/main" id="{55860D0B-4CBF-43C9-8D07-4E75345AA56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5796" y="4941469"/>
            <a:ext cx="1317588" cy="1323444"/>
          </a:xfrm>
          <a:prstGeom prst="rect">
            <a:avLst/>
          </a:prstGeom>
        </p:spPr>
      </p:pic>
      <p:pic>
        <p:nvPicPr>
          <p:cNvPr id="26" name="Picture 25">
            <a:extLst>
              <a:ext uri="{FF2B5EF4-FFF2-40B4-BE49-F238E27FC236}">
                <a16:creationId xmlns:a16="http://schemas.microsoft.com/office/drawing/2014/main" id="{3238F3F6-DE2A-4DE1-9B29-1F5E507B752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782864" y="0"/>
            <a:ext cx="3220909" cy="33176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514847" y="8849798"/>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6"/>
            <a:stretch>
              <a:fillRect/>
            </a:stretch>
          </a:blipFill>
        </p:spPr>
      </p:sp>
      <p:sp>
        <p:nvSpPr>
          <p:cNvPr id="3" name="Freeform 3"/>
          <p:cNvSpPr/>
          <p:nvPr/>
        </p:nvSpPr>
        <p:spPr>
          <a:xfrm>
            <a:off x="6088826" y="8849798"/>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6"/>
            <a:stretch>
              <a:fillRect/>
            </a:stretch>
          </a:blipFill>
        </p:spPr>
      </p:sp>
      <p:sp>
        <p:nvSpPr>
          <p:cNvPr id="4" name="Freeform 4"/>
          <p:cNvSpPr/>
          <p:nvPr/>
        </p:nvSpPr>
        <p:spPr>
          <a:xfrm>
            <a:off x="-1563110"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5167915" y="-323395"/>
            <a:ext cx="4182770" cy="4114800"/>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Freeform 6"/>
          <p:cNvSpPr/>
          <p:nvPr/>
        </p:nvSpPr>
        <p:spPr>
          <a:xfrm>
            <a:off x="13559393" y="1262638"/>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a:off x="1220612"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8" name="Group 8"/>
          <p:cNvGrpSpPr/>
          <p:nvPr/>
        </p:nvGrpSpPr>
        <p:grpSpPr>
          <a:xfrm>
            <a:off x="4078776" y="445256"/>
            <a:ext cx="10515646" cy="1570387"/>
            <a:chOff x="0" y="-41903"/>
            <a:chExt cx="2451363" cy="443420"/>
          </a:xfrm>
        </p:grpSpPr>
        <p:sp>
          <p:nvSpPr>
            <p:cNvPr id="9" name="Freeform 9"/>
            <p:cNvSpPr/>
            <p:nvPr/>
          </p:nvSpPr>
          <p:spPr>
            <a:xfrm>
              <a:off x="41530" y="-41903"/>
              <a:ext cx="2409833" cy="401517"/>
            </a:xfrm>
            <a:custGeom>
              <a:avLst/>
              <a:gdLst/>
              <a:ahLst/>
              <a:cxnLst/>
              <a:rect l="l" t="t" r="r" b="b"/>
              <a:pathLst>
                <a:path w="2409833" h="401517">
                  <a:moveTo>
                    <a:pt x="43152" y="0"/>
                  </a:moveTo>
                  <a:lnTo>
                    <a:pt x="2366681" y="0"/>
                  </a:lnTo>
                  <a:cubicBezTo>
                    <a:pt x="2378126" y="0"/>
                    <a:pt x="2389102" y="4546"/>
                    <a:pt x="2397194" y="12639"/>
                  </a:cubicBezTo>
                  <a:cubicBezTo>
                    <a:pt x="2405287" y="20732"/>
                    <a:pt x="2409833" y="31708"/>
                    <a:pt x="2409833" y="43152"/>
                  </a:cubicBezTo>
                  <a:lnTo>
                    <a:pt x="2409833" y="358364"/>
                  </a:lnTo>
                  <a:cubicBezTo>
                    <a:pt x="2409833" y="382197"/>
                    <a:pt x="2390513" y="401517"/>
                    <a:pt x="2366681" y="401517"/>
                  </a:cubicBezTo>
                  <a:lnTo>
                    <a:pt x="43152" y="401517"/>
                  </a:lnTo>
                  <a:cubicBezTo>
                    <a:pt x="19320" y="401517"/>
                    <a:pt x="0" y="382197"/>
                    <a:pt x="0" y="358364"/>
                  </a:cubicBezTo>
                  <a:lnTo>
                    <a:pt x="0" y="43152"/>
                  </a:lnTo>
                  <a:cubicBezTo>
                    <a:pt x="0" y="19320"/>
                    <a:pt x="19320" y="0"/>
                    <a:pt x="43152" y="0"/>
                  </a:cubicBezTo>
                  <a:close/>
                </a:path>
              </a:pathLst>
            </a:custGeom>
            <a:solidFill>
              <a:srgbClr val="FFC656"/>
            </a:solidFill>
          </p:spPr>
        </p:sp>
        <p:sp>
          <p:nvSpPr>
            <p:cNvPr id="10" name="TextBox 10"/>
            <p:cNvSpPr txBox="1"/>
            <p:nvPr/>
          </p:nvSpPr>
          <p:spPr>
            <a:xfrm>
              <a:off x="0" y="-38100"/>
              <a:ext cx="2409833" cy="439617"/>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062044" y="8552995"/>
            <a:ext cx="4262444" cy="2531756"/>
          </a:xfrm>
          <a:custGeom>
            <a:avLst/>
            <a:gdLst/>
            <a:ahLst/>
            <a:cxnLst/>
            <a:rect l="l" t="t" r="r" b="b"/>
            <a:pathLst>
              <a:path w="6171574" h="4358674">
                <a:moveTo>
                  <a:pt x="0" y="0"/>
                </a:moveTo>
                <a:lnTo>
                  <a:pt x="6171574" y="0"/>
                </a:lnTo>
                <a:lnTo>
                  <a:pt x="6171574" y="4358674"/>
                </a:lnTo>
                <a:lnTo>
                  <a:pt x="0" y="4358674"/>
                </a:lnTo>
                <a:lnTo>
                  <a:pt x="0" y="0"/>
                </a:lnTo>
                <a:close/>
              </a:path>
            </a:pathLst>
          </a:custGeom>
          <a:blipFill>
            <a:blip r:embed="rId13"/>
            <a:stretch>
              <a:fillRect/>
            </a:stretch>
          </a:blipFill>
        </p:spPr>
      </p:sp>
      <p:sp>
        <p:nvSpPr>
          <p:cNvPr id="12" name="Freeform 12"/>
          <p:cNvSpPr/>
          <p:nvPr/>
        </p:nvSpPr>
        <p:spPr>
          <a:xfrm>
            <a:off x="15409175" y="8236740"/>
            <a:ext cx="3274739" cy="2746451"/>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13"/>
            <a:stretch>
              <a:fillRect/>
            </a:stretch>
          </a:blipFill>
        </p:spPr>
        <p:txBody>
          <a:bodyPr/>
          <a:lstStyle/>
          <a:p>
            <a:endParaRPr lang="en-US" dirty="0"/>
          </a:p>
        </p:txBody>
      </p:sp>
      <p:sp>
        <p:nvSpPr>
          <p:cNvPr id="13" name="TextBox 13"/>
          <p:cNvSpPr txBox="1"/>
          <p:nvPr/>
        </p:nvSpPr>
        <p:spPr>
          <a:xfrm>
            <a:off x="4127757" y="801047"/>
            <a:ext cx="10337494" cy="1017586"/>
          </a:xfrm>
          <a:prstGeom prst="rect">
            <a:avLst/>
          </a:prstGeom>
        </p:spPr>
        <p:txBody>
          <a:bodyPr wrap="square" lIns="0" tIns="0" rIns="0" bIns="0" rtlCol="0" anchor="t">
            <a:spAutoFit/>
          </a:bodyPr>
          <a:lstStyle/>
          <a:p>
            <a:pPr algn="ctr">
              <a:lnSpc>
                <a:spcPts val="7668"/>
              </a:lnSpc>
            </a:pPr>
            <a:r>
              <a:rPr lang="en-US" sz="7200" dirty="0">
                <a:solidFill>
                  <a:srgbClr val="557034"/>
                </a:solidFill>
                <a:latin typeface="Nunito Black" pitchFamily="2" charset="0"/>
                <a:ea typeface="เอฟซี เดซี่"/>
                <a:cs typeface="เอฟซี เดซี่"/>
                <a:sym typeface="เอฟซี เดซี่"/>
              </a:rPr>
              <a:t>CHỌN TỪ VIẾT ĐÚNG </a:t>
            </a:r>
          </a:p>
        </p:txBody>
      </p:sp>
      <p:sp>
        <p:nvSpPr>
          <p:cNvPr id="15" name="Freeform 15"/>
          <p:cNvSpPr/>
          <p:nvPr/>
        </p:nvSpPr>
        <p:spPr>
          <a:xfrm>
            <a:off x="166933" y="7483289"/>
            <a:ext cx="845417" cy="893843"/>
          </a:xfrm>
          <a:custGeom>
            <a:avLst/>
            <a:gdLst/>
            <a:ahLst/>
            <a:cxnLst/>
            <a:rect l="l" t="t" r="r" b="b"/>
            <a:pathLst>
              <a:path w="1100761" h="1146205">
                <a:moveTo>
                  <a:pt x="0" y="0"/>
                </a:moveTo>
                <a:lnTo>
                  <a:pt x="1100761" y="0"/>
                </a:lnTo>
                <a:lnTo>
                  <a:pt x="1100761" y="1146205"/>
                </a:lnTo>
                <a:lnTo>
                  <a:pt x="0" y="114620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dirty="0"/>
          </a:p>
        </p:txBody>
      </p:sp>
      <p:sp>
        <p:nvSpPr>
          <p:cNvPr id="16" name="Freeform 16"/>
          <p:cNvSpPr/>
          <p:nvPr/>
        </p:nvSpPr>
        <p:spPr>
          <a:xfrm flipH="1">
            <a:off x="17064353" y="7097662"/>
            <a:ext cx="721383" cy="832549"/>
          </a:xfrm>
          <a:custGeom>
            <a:avLst/>
            <a:gdLst/>
            <a:ahLst/>
            <a:cxnLst/>
            <a:rect l="l" t="t" r="r" b="b"/>
            <a:pathLst>
              <a:path w="1100761" h="1146205">
                <a:moveTo>
                  <a:pt x="1100761" y="0"/>
                </a:moveTo>
                <a:lnTo>
                  <a:pt x="0" y="0"/>
                </a:lnTo>
                <a:lnTo>
                  <a:pt x="0" y="1146205"/>
                </a:lnTo>
                <a:lnTo>
                  <a:pt x="1100761" y="1146205"/>
                </a:lnTo>
                <a:lnTo>
                  <a:pt x="1100761" y="0"/>
                </a:lnTo>
                <a:close/>
              </a:path>
            </a:pathLst>
          </a:custGeom>
          <a:blipFill>
            <a:blip r:embed="rId14">
              <a:extLst>
                <a:ext uri="{96DAC541-7B7A-43D3-8B79-37D633B846F1}">
                  <asvg:svgBlip xmlns:asvg="http://schemas.microsoft.com/office/drawing/2016/SVG/main" r:embed="rId15"/>
                </a:ext>
              </a:extLst>
            </a:blip>
            <a:stretch>
              <a:fillRect/>
            </a:stretch>
          </a:blipFill>
        </p:spPr>
      </p:sp>
      <p:pic>
        <p:nvPicPr>
          <p:cNvPr id="17" name="Picture 16">
            <a:extLst>
              <a:ext uri="{FF2B5EF4-FFF2-40B4-BE49-F238E27FC236}">
                <a16:creationId xmlns:a16="http://schemas.microsoft.com/office/drawing/2014/main" id="{213E937B-A7BF-444A-9053-0119677B7E70}"/>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7031" b="90000" l="10000" r="90000">
                        <a14:foregroundMark x1="30312" y1="12031" x2="30312" y2="12031"/>
                        <a14:foregroundMark x1="21719" y1="14531" x2="21719" y2="14531"/>
                        <a14:foregroundMark x1="58594" y1="7031" x2="58594" y2="7031"/>
                      </a14:backgroundRemoval>
                    </a14:imgEffect>
                  </a14:imgLayer>
                </a14:imgProps>
              </a:ext>
            </a:extLst>
          </a:blip>
          <a:stretch>
            <a:fillRect/>
          </a:stretch>
        </p:blipFill>
        <p:spPr>
          <a:xfrm>
            <a:off x="869637" y="1930560"/>
            <a:ext cx="7217253" cy="7217253"/>
          </a:xfrm>
          <a:prstGeom prst="rect">
            <a:avLst/>
          </a:prstGeom>
        </p:spPr>
      </p:pic>
      <p:pic>
        <p:nvPicPr>
          <p:cNvPr id="23" name="Picture 22">
            <a:extLst>
              <a:ext uri="{FF2B5EF4-FFF2-40B4-BE49-F238E27FC236}">
                <a16:creationId xmlns:a16="http://schemas.microsoft.com/office/drawing/2014/main" id="{00B94A3C-292C-4FC5-9AE3-7D85ED53B79B}"/>
              </a:ext>
            </a:extLst>
          </p:cNvPr>
          <p:cNvPicPr>
            <a:picLocks noChangeAspect="1"/>
          </p:cNvPicPr>
          <p:nvPr/>
        </p:nvPicPr>
        <p:blipFill>
          <a:blip r:embed="rId18"/>
          <a:stretch>
            <a:fillRect/>
          </a:stretch>
        </p:blipFill>
        <p:spPr>
          <a:xfrm>
            <a:off x="4466414" y="6078217"/>
            <a:ext cx="1176630" cy="1146147"/>
          </a:xfrm>
          <a:prstGeom prst="rect">
            <a:avLst/>
          </a:prstGeom>
        </p:spPr>
      </p:pic>
      <p:pic>
        <p:nvPicPr>
          <p:cNvPr id="21" name="Picture 20">
            <a:extLst>
              <a:ext uri="{FF2B5EF4-FFF2-40B4-BE49-F238E27FC236}">
                <a16:creationId xmlns:a16="http://schemas.microsoft.com/office/drawing/2014/main" id="{3A3E703A-8567-48EE-80E3-068DE868F78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411917" y="6099779"/>
            <a:ext cx="1173589" cy="1146205"/>
          </a:xfrm>
          <a:prstGeom prst="rect">
            <a:avLst/>
          </a:prstGeom>
        </p:spPr>
      </p:pic>
      <p:pic>
        <p:nvPicPr>
          <p:cNvPr id="22" name="Picture 21">
            <a:extLst>
              <a:ext uri="{FF2B5EF4-FFF2-40B4-BE49-F238E27FC236}">
                <a16:creationId xmlns:a16="http://schemas.microsoft.com/office/drawing/2014/main" id="{E90045F6-0D51-4DDB-855C-B93A095AB19C}"/>
              </a:ext>
            </a:extLst>
          </p:cNvPr>
          <p:cNvPicPr>
            <a:picLocks noChangeAspect="1"/>
          </p:cNvPicPr>
          <p:nvPr/>
        </p:nvPicPr>
        <p:blipFill>
          <a:blip r:embed="rId20"/>
          <a:stretch>
            <a:fillRect/>
          </a:stretch>
        </p:blipFill>
        <p:spPr>
          <a:xfrm>
            <a:off x="4127757" y="4690068"/>
            <a:ext cx="1647881" cy="1647881"/>
          </a:xfrm>
          <a:prstGeom prst="rect">
            <a:avLst/>
          </a:prstGeom>
        </p:spPr>
      </p:pic>
      <p:sp>
        <p:nvSpPr>
          <p:cNvPr id="52" name="TextBox 17">
            <a:extLst>
              <a:ext uri="{FF2B5EF4-FFF2-40B4-BE49-F238E27FC236}">
                <a16:creationId xmlns:a16="http://schemas.microsoft.com/office/drawing/2014/main" id="{48CA9BFD-529F-4085-9E0F-EE8E208BEA85}"/>
              </a:ext>
            </a:extLst>
          </p:cNvPr>
          <p:cNvSpPr txBox="1"/>
          <p:nvPr/>
        </p:nvSpPr>
        <p:spPr>
          <a:xfrm>
            <a:off x="7152825" y="4773949"/>
            <a:ext cx="9233950" cy="704039"/>
          </a:xfrm>
          <a:prstGeom prst="rect">
            <a:avLst/>
          </a:prstGeom>
        </p:spPr>
        <p:txBody>
          <a:bodyPr wrap="square" lIns="0" tIns="0" rIns="0" bIns="0" rtlCol="0" anchor="t">
            <a:spAutoFit/>
          </a:bodyPr>
          <a:lstStyle/>
          <a:p>
            <a:pPr marL="514350" indent="-514350" algn="ctr">
              <a:lnSpc>
                <a:spcPts val="3791"/>
              </a:lnSpc>
              <a:buAutoNum type="alphaUcPeriod"/>
            </a:pP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Chôm</a:t>
            </a: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chôm</a:t>
            </a:r>
            <a:r>
              <a:rPr lang="en-US" sz="8800" b="1" dirty="0">
                <a:solidFill>
                  <a:srgbClr val="000000"/>
                </a:solidFill>
                <a:latin typeface="Dreaming Outloud Sans"/>
                <a:ea typeface="Dreaming Outloud Sans"/>
                <a:cs typeface="Dreaming Outloud Sans"/>
                <a:sym typeface="Dreaming Outloud Sans"/>
              </a:rPr>
              <a:t> </a:t>
            </a:r>
          </a:p>
        </p:txBody>
      </p:sp>
      <p:pic>
        <p:nvPicPr>
          <p:cNvPr id="48" name="Picture 47">
            <a:extLst>
              <a:ext uri="{FF2B5EF4-FFF2-40B4-BE49-F238E27FC236}">
                <a16:creationId xmlns:a16="http://schemas.microsoft.com/office/drawing/2014/main" id="{5A2D81B3-13AC-417E-A68A-9C7D8190343C}"/>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10000" b="90000" l="10000" r="90000"/>
                    </a14:imgEffect>
                  </a14:imgLayer>
                </a14:imgProps>
              </a:ext>
            </a:extLst>
          </a:blip>
          <a:stretch>
            <a:fillRect/>
          </a:stretch>
        </p:blipFill>
        <p:spPr>
          <a:xfrm>
            <a:off x="14594422" y="2885475"/>
            <a:ext cx="3310412" cy="3310412"/>
          </a:xfrm>
          <a:prstGeom prst="rect">
            <a:avLst/>
          </a:prstGeom>
        </p:spPr>
      </p:pic>
      <p:sp>
        <p:nvSpPr>
          <p:cNvPr id="57" name="TextBox 17">
            <a:extLst>
              <a:ext uri="{FF2B5EF4-FFF2-40B4-BE49-F238E27FC236}">
                <a16:creationId xmlns:a16="http://schemas.microsoft.com/office/drawing/2014/main" id="{43369B3E-DC4E-43EE-8725-9F914C71FED0}"/>
              </a:ext>
            </a:extLst>
          </p:cNvPr>
          <p:cNvSpPr txBox="1"/>
          <p:nvPr/>
        </p:nvSpPr>
        <p:spPr>
          <a:xfrm>
            <a:off x="6891232" y="7022410"/>
            <a:ext cx="9233950" cy="704039"/>
          </a:xfrm>
          <a:prstGeom prst="rect">
            <a:avLst/>
          </a:prstGeom>
        </p:spPr>
        <p:txBody>
          <a:bodyPr wrap="square" lIns="0" tIns="0" rIns="0" bIns="0" rtlCol="0" anchor="t">
            <a:spAutoFit/>
          </a:bodyPr>
          <a:lstStyle/>
          <a:p>
            <a:pPr algn="ctr">
              <a:lnSpc>
                <a:spcPts val="3791"/>
              </a:lnSpc>
            </a:pPr>
            <a:r>
              <a:rPr lang="en-US" sz="8800" b="1" dirty="0">
                <a:solidFill>
                  <a:srgbClr val="000000"/>
                </a:solidFill>
                <a:latin typeface="Dreaming Outloud Sans"/>
                <a:ea typeface="Dreaming Outloud Sans"/>
                <a:cs typeface="Dreaming Outloud Sans"/>
                <a:sym typeface="Dreaming Outloud Sans"/>
              </a:rPr>
              <a:t>B. </a:t>
            </a:r>
            <a:r>
              <a:rPr lang="en-US" sz="8800" b="1" dirty="0" err="1">
                <a:solidFill>
                  <a:srgbClr val="000000"/>
                </a:solidFill>
                <a:latin typeface="Dreaming Outloud Sans"/>
                <a:ea typeface="Dreaming Outloud Sans"/>
                <a:cs typeface="Dreaming Outloud Sans"/>
                <a:sym typeface="Dreaming Outloud Sans"/>
              </a:rPr>
              <a:t>Trôm</a:t>
            </a: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trôm</a:t>
            </a:r>
            <a:r>
              <a:rPr lang="en-US" sz="8800" b="1" dirty="0">
                <a:solidFill>
                  <a:srgbClr val="000000"/>
                </a:solidFill>
                <a:latin typeface="Dreaming Outloud Sans"/>
                <a:ea typeface="Dreaming Outloud Sans"/>
                <a:cs typeface="Dreaming Outloud Sans"/>
                <a:sym typeface="Dreaming Outloud Sans"/>
              </a:rPr>
              <a:t> </a:t>
            </a:r>
          </a:p>
        </p:txBody>
      </p:sp>
      <p:sp>
        <p:nvSpPr>
          <p:cNvPr id="47" name="saib">
            <a:extLst>
              <a:ext uri="{FF2B5EF4-FFF2-40B4-BE49-F238E27FC236}">
                <a16:creationId xmlns:a16="http://schemas.microsoft.com/office/drawing/2014/main" id="{DA909692-7459-44B3-BF35-93469CCBD85C}"/>
              </a:ext>
            </a:extLst>
          </p:cNvPr>
          <p:cNvSpPr/>
          <p:nvPr/>
        </p:nvSpPr>
        <p:spPr>
          <a:xfrm rot="19980337">
            <a:off x="14871025" y="6424798"/>
            <a:ext cx="1869499" cy="1412065"/>
          </a:xfrm>
          <a:custGeom>
            <a:avLst/>
            <a:gdLst/>
            <a:ahLst/>
            <a:cxnLst/>
            <a:rect l="l" t="t" r="r" b="b"/>
            <a:pathLst>
              <a:path w="18027" h="15457" extrusionOk="0">
                <a:moveTo>
                  <a:pt x="6484" y="0"/>
                </a:moveTo>
                <a:cubicBezTo>
                  <a:pt x="6270" y="0"/>
                  <a:pt x="6046" y="42"/>
                  <a:pt x="5811" y="132"/>
                </a:cubicBezTo>
                <a:cubicBezTo>
                  <a:pt x="3465" y="1025"/>
                  <a:pt x="6502" y="6990"/>
                  <a:pt x="6406" y="7216"/>
                </a:cubicBezTo>
                <a:cubicBezTo>
                  <a:pt x="6299" y="7442"/>
                  <a:pt x="1" y="8906"/>
                  <a:pt x="1191" y="11514"/>
                </a:cubicBezTo>
                <a:cubicBezTo>
                  <a:pt x="1500" y="12194"/>
                  <a:pt x="2065" y="12444"/>
                  <a:pt x="2736" y="12444"/>
                </a:cubicBezTo>
                <a:cubicBezTo>
                  <a:pt x="4599" y="12444"/>
                  <a:pt x="7287" y="10521"/>
                  <a:pt x="7644" y="10521"/>
                </a:cubicBezTo>
                <a:cubicBezTo>
                  <a:pt x="7654" y="10521"/>
                  <a:pt x="7662" y="10523"/>
                  <a:pt x="7668" y="10526"/>
                </a:cubicBezTo>
                <a:cubicBezTo>
                  <a:pt x="7946" y="10654"/>
                  <a:pt x="9383" y="15457"/>
                  <a:pt x="11790" y="15457"/>
                </a:cubicBezTo>
                <a:cubicBezTo>
                  <a:pt x="12066" y="15457"/>
                  <a:pt x="12355" y="15393"/>
                  <a:pt x="12657" y="15252"/>
                </a:cubicBezTo>
                <a:cubicBezTo>
                  <a:pt x="15586" y="13871"/>
                  <a:pt x="11550" y="9014"/>
                  <a:pt x="11633" y="8775"/>
                </a:cubicBezTo>
                <a:cubicBezTo>
                  <a:pt x="11717" y="8549"/>
                  <a:pt x="18027" y="6620"/>
                  <a:pt x="16812" y="4358"/>
                </a:cubicBezTo>
                <a:cubicBezTo>
                  <a:pt x="16512" y="3790"/>
                  <a:pt x="15959" y="3579"/>
                  <a:pt x="15293" y="3579"/>
                </a:cubicBezTo>
                <a:cubicBezTo>
                  <a:pt x="13348" y="3579"/>
                  <a:pt x="10443" y="5387"/>
                  <a:pt x="10096" y="5387"/>
                </a:cubicBezTo>
                <a:cubicBezTo>
                  <a:pt x="10087" y="5387"/>
                  <a:pt x="10079" y="5385"/>
                  <a:pt x="10073" y="5382"/>
                </a:cubicBezTo>
                <a:cubicBezTo>
                  <a:pt x="9920" y="5284"/>
                  <a:pt x="8893" y="0"/>
                  <a:pt x="6484" y="0"/>
                </a:cubicBezTo>
                <a:close/>
              </a:path>
            </a:pathLst>
          </a:custGeom>
          <a:solidFill>
            <a:srgbClr val="EE4524"/>
          </a:solidFill>
          <a:ln>
            <a:noFill/>
          </a:ln>
        </p:spPr>
        <p:txBody>
          <a:bodyPr spcFirstLastPara="1" wrap="square" lIns="68569" tIns="68569" rIns="68569" bIns="68569" anchor="ctr" anchorCtr="0">
            <a:noAutofit/>
          </a:bodyPr>
          <a:lstStyle/>
          <a:p>
            <a:pPr defTabSz="685800">
              <a:buFont typeface="Arial"/>
              <a:buNone/>
              <a:defRPr/>
            </a:pPr>
            <a:endParaRPr sz="1350" dirty="0">
              <a:solidFill>
                <a:prstClr val="black"/>
              </a:solidFill>
              <a:cs typeface="Calibri" panose="020F0502020204030204" pitchFamily="34" charset="0"/>
              <a:sym typeface="Arial"/>
            </a:endParaRPr>
          </a:p>
        </p:txBody>
      </p:sp>
      <p:pic>
        <p:nvPicPr>
          <p:cNvPr id="14" name="Xin chào các bạn Tên">
            <a:hlinkClick r:id="" action="ppaction://media"/>
            <a:extLst>
              <a:ext uri="{FF2B5EF4-FFF2-40B4-BE49-F238E27FC236}">
                <a16:creationId xmlns:a16="http://schemas.microsoft.com/office/drawing/2014/main" id="{B042F1DA-CB58-49D3-9ADA-A22AACE966CF}"/>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22707600" y="-17145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3"/>
                                        </p:tgtEl>
                                        <p:attrNameLst>
                                          <p:attrName>style.visibility</p:attrName>
                                        </p:attrNameLst>
                                      </p:cBhvr>
                                      <p:to>
                                        <p:strVal val="hidden"/>
                                      </p:to>
                                    </p:set>
                                  </p:childTnLst>
                                </p:cTn>
                              </p:par>
                              <p:par>
                                <p:cTn id="11" presetID="1" presetClass="mediacall" presetSubtype="0" fill="hold" nodeType="withEffect">
                                  <p:stCondLst>
                                    <p:cond delay="0"/>
                                  </p:stCondLst>
                                  <p:childTnLst>
                                    <p:cmd type="call" cmd="playFrom(0.0)">
                                      <p:cBhvr>
                                        <p:cTn id="12" dur="6188" fill="hold"/>
                                        <p:tgtEl>
                                          <p:spTgt spid="14"/>
                                        </p:tgtEl>
                                      </p:cBhvr>
                                    </p:cmd>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par>
                          <p:cTn id="15" fill="hold">
                            <p:stCondLst>
                              <p:cond delay="6188"/>
                            </p:stCondLst>
                            <p:childTnLst>
                              <p:par>
                                <p:cTn id="16" presetID="1" presetClass="exit" presetSubtype="0" fill="hold" nodeType="afterEffect">
                                  <p:stCondLst>
                                    <p:cond delay="0"/>
                                  </p:stCondLst>
                                  <p:childTnLst>
                                    <p:set>
                                      <p:cBhvr>
                                        <p:cTn id="17" dur="1" fill="hold">
                                          <p:stCondLst>
                                            <p:cond delay="0"/>
                                          </p:stCondLst>
                                        </p:cTn>
                                        <p:tgtEl>
                                          <p:spTgt spid="21"/>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par>
                          <p:cTn id="20" fill="hold">
                            <p:stCondLst>
                              <p:cond delay="6188"/>
                            </p:stCondLst>
                            <p:childTnLst>
                              <p:par>
                                <p:cTn id="21" presetID="22"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wipe(left)">
                                      <p:cBhvr>
                                        <p:cTn id="2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2"/>
                    </p:tgtEl>
                  </p:cond>
                </p:stCondLst>
                <p:endSync evt="end" delay="0">
                  <p:rtn val="all"/>
                </p:endSync>
                <p:childTnLst>
                  <p:par>
                    <p:cTn id="28" fill="hold">
                      <p:stCondLst>
                        <p:cond delay="0"/>
                      </p:stCondLst>
                      <p:childTnLst>
                        <p:par>
                          <p:cTn id="29" fill="hold">
                            <p:stCondLst>
                              <p:cond delay="0"/>
                            </p:stCondLst>
                            <p:childTnLst>
                              <p:par>
                                <p:cTn id="30" presetID="50" presetClass="entr" presetSubtype="0" decel="100000" fill="hold" nodeType="click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1000" fill="hold"/>
                                        <p:tgtEl>
                                          <p:spTgt spid="48"/>
                                        </p:tgtEl>
                                        <p:attrNameLst>
                                          <p:attrName>ppt_w</p:attrName>
                                        </p:attrNameLst>
                                      </p:cBhvr>
                                      <p:tavLst>
                                        <p:tav tm="0">
                                          <p:val>
                                            <p:strVal val="#ppt_w+.3"/>
                                          </p:val>
                                        </p:tav>
                                        <p:tav tm="100000">
                                          <p:val>
                                            <p:strVal val="#ppt_w"/>
                                          </p:val>
                                        </p:tav>
                                      </p:tavLst>
                                    </p:anim>
                                    <p:anim calcmode="lin" valueType="num">
                                      <p:cBhvr>
                                        <p:cTn id="33" dur="1000" fill="hold"/>
                                        <p:tgtEl>
                                          <p:spTgt spid="48"/>
                                        </p:tgtEl>
                                        <p:attrNameLst>
                                          <p:attrName>ppt_h</p:attrName>
                                        </p:attrNameLst>
                                      </p:cBhvr>
                                      <p:tavLst>
                                        <p:tav tm="0">
                                          <p:val>
                                            <p:strVal val="#ppt_h"/>
                                          </p:val>
                                        </p:tav>
                                        <p:tav tm="100000">
                                          <p:val>
                                            <p:strVal val="#ppt_h"/>
                                          </p:val>
                                        </p:tav>
                                      </p:tavLst>
                                    </p:anim>
                                    <p:animEffect transition="in" filter="fade">
                                      <p:cBhvr>
                                        <p:cTn id="34" dur="1000"/>
                                        <p:tgtEl>
                                          <p:spTgt spid="48"/>
                                        </p:tgtEl>
                                      </p:cBhvr>
                                    </p:animEffect>
                                  </p:childTnLst>
                                  <p:subTnLst>
                                    <p:audio>
                                      <p:cMediaNode>
                                        <p:cTn display="0" masterRel="sameClick">
                                          <p:stCondLst>
                                            <p:cond evt="begin" delay="0">
                                              <p:tn val="30"/>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52"/>
                  </p:tgtEl>
                </p:cond>
              </p:nextCondLst>
            </p:seq>
            <p:seq concurrent="1" nextAc="seek">
              <p:cTn id="35" restart="whenNotActive" fill="hold" evtFilter="cancelBubble" nodeType="interactiveSeq">
                <p:stCondLst>
                  <p:cond evt="onClick" delay="0">
                    <p:tgtEl>
                      <p:spTgt spid="57"/>
                    </p:tgtEl>
                  </p:cond>
                </p:stCondLst>
                <p:endSync evt="end" delay="0">
                  <p:rtn val="all"/>
                </p:endSync>
                <p:childTnLst>
                  <p:par>
                    <p:cTn id="36" fill="hold">
                      <p:stCondLst>
                        <p:cond delay="0"/>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p:cTn id="40" dur="1000" fill="hold"/>
                                        <p:tgtEl>
                                          <p:spTgt spid="47"/>
                                        </p:tgtEl>
                                        <p:attrNameLst>
                                          <p:attrName>ppt_w</p:attrName>
                                        </p:attrNameLst>
                                      </p:cBhvr>
                                      <p:tavLst>
                                        <p:tav tm="0">
                                          <p:val>
                                            <p:strVal val="#ppt_w+.3"/>
                                          </p:val>
                                        </p:tav>
                                        <p:tav tm="100000">
                                          <p:val>
                                            <p:strVal val="#ppt_w"/>
                                          </p:val>
                                        </p:tav>
                                      </p:tavLst>
                                    </p:anim>
                                    <p:anim calcmode="lin" valueType="num">
                                      <p:cBhvr>
                                        <p:cTn id="41" dur="1000" fill="hold"/>
                                        <p:tgtEl>
                                          <p:spTgt spid="47"/>
                                        </p:tgtEl>
                                        <p:attrNameLst>
                                          <p:attrName>ppt_h</p:attrName>
                                        </p:attrNameLst>
                                      </p:cBhvr>
                                      <p:tavLst>
                                        <p:tav tm="0">
                                          <p:val>
                                            <p:strVal val="#ppt_h"/>
                                          </p:val>
                                        </p:tav>
                                        <p:tav tm="100000">
                                          <p:val>
                                            <p:strVal val="#ppt_h"/>
                                          </p:val>
                                        </p:tav>
                                      </p:tavLst>
                                    </p:anim>
                                    <p:animEffect transition="in" filter="fade">
                                      <p:cBhvr>
                                        <p:cTn id="42" dur="1000"/>
                                        <p:tgtEl>
                                          <p:spTgt spid="47"/>
                                        </p:tgtEl>
                                      </p:cBhvr>
                                    </p:animEffect>
                                  </p:childTnLst>
                                  <p:subTnLst>
                                    <p:audio>
                                      <p:cMediaNode>
                                        <p:cTn display="0" masterRel="sameClick">
                                          <p:stCondLst>
                                            <p:cond evt="begin" delay="0">
                                              <p:tn val="38"/>
                                            </p:cond>
                                          </p:stCondLst>
                                          <p:endCondLst>
                                            <p:cond evt="onStopAudio" delay="0">
                                              <p:tgtEl>
                                                <p:sldTgt/>
                                              </p:tgtEl>
                                            </p:cond>
                                          </p:endCondLst>
                                        </p:cTn>
                                        <p:tgtEl>
                                          <p:sndTgt r:embed="rId5" name="voltage.wav"/>
                                        </p:tgtEl>
                                      </p:cMediaNode>
                                    </p:audio>
                                  </p:subTnLst>
                                </p:cTn>
                              </p:par>
                            </p:childTnLst>
                          </p:cTn>
                        </p:par>
                      </p:childTnLst>
                    </p:cTn>
                  </p:par>
                </p:childTnLst>
              </p:cTn>
              <p:nextCondLst>
                <p:cond evt="onClick" delay="0">
                  <p:tgtEl>
                    <p:spTgt spid="57"/>
                  </p:tgtEl>
                </p:cond>
              </p:nextCondLst>
            </p:seq>
            <p:audio>
              <p:cMediaNode vol="80000">
                <p:cTn id="43" fill="hold" display="0">
                  <p:stCondLst>
                    <p:cond delay="indefinite"/>
                  </p:stCondLst>
                  <p:endCondLst>
                    <p:cond evt="onStopAudio" delay="0">
                      <p:tgtEl>
                        <p:sldTgt/>
                      </p:tgtEl>
                    </p:cond>
                  </p:endCondLst>
                </p:cTn>
                <p:tgtEl>
                  <p:spTgt spid="14"/>
                </p:tgtEl>
              </p:cMediaNode>
            </p:audio>
          </p:childTnLst>
        </p:cTn>
      </p:par>
    </p:tnLst>
    <p:bldLst>
      <p:bldP spid="52" grpId="0"/>
      <p:bldP spid="57" grpId="0"/>
      <p:bldP spid="4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8D4B8701-4211-4794-B6F1-D55CB03444A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9412" r="90588">
                        <a14:foregroundMark x1="90735" y1="37206" x2="90735" y2="37206"/>
                        <a14:foregroundMark x1="9412" y1="56324" x2="9412" y2="56324"/>
                      </a14:backgroundRemoval>
                    </a14:imgEffect>
                  </a14:imgLayer>
                </a14:imgProps>
              </a:ext>
              <a:ext uri="{28A0092B-C50C-407E-A947-70E740481C1C}">
                <a14:useLocalDpi xmlns:a14="http://schemas.microsoft.com/office/drawing/2010/main" val="0"/>
              </a:ext>
            </a:extLst>
          </a:blip>
          <a:stretch>
            <a:fillRect/>
          </a:stretch>
        </p:blipFill>
        <p:spPr>
          <a:xfrm>
            <a:off x="989702" y="2586479"/>
            <a:ext cx="6427119" cy="6427119"/>
          </a:xfrm>
          <a:prstGeom prst="rect">
            <a:avLst/>
          </a:prstGeom>
        </p:spPr>
      </p:pic>
      <p:sp>
        <p:nvSpPr>
          <p:cNvPr id="2" name="Freeform 2"/>
          <p:cNvSpPr/>
          <p:nvPr/>
        </p:nvSpPr>
        <p:spPr>
          <a:xfrm>
            <a:off x="-2514847" y="8849798"/>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3" name="Freeform 3"/>
          <p:cNvSpPr/>
          <p:nvPr/>
        </p:nvSpPr>
        <p:spPr>
          <a:xfrm>
            <a:off x="6088826" y="8849798"/>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4" name="Freeform 4"/>
          <p:cNvSpPr/>
          <p:nvPr/>
        </p:nvSpPr>
        <p:spPr>
          <a:xfrm>
            <a:off x="-1505524" y="164112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5" name="Freeform 5"/>
          <p:cNvSpPr/>
          <p:nvPr/>
        </p:nvSpPr>
        <p:spPr>
          <a:xfrm>
            <a:off x="15167915" y="-323395"/>
            <a:ext cx="4182770" cy="4114800"/>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a:off x="13559393" y="1262638"/>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1220612"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8" name="Group 8"/>
          <p:cNvGrpSpPr/>
          <p:nvPr/>
        </p:nvGrpSpPr>
        <p:grpSpPr>
          <a:xfrm>
            <a:off x="4078776" y="445256"/>
            <a:ext cx="10515646" cy="1570387"/>
            <a:chOff x="0" y="-41903"/>
            <a:chExt cx="2451363" cy="443420"/>
          </a:xfrm>
        </p:grpSpPr>
        <p:sp>
          <p:nvSpPr>
            <p:cNvPr id="9" name="Freeform 9"/>
            <p:cNvSpPr/>
            <p:nvPr/>
          </p:nvSpPr>
          <p:spPr>
            <a:xfrm>
              <a:off x="41530" y="-41903"/>
              <a:ext cx="2409833" cy="401517"/>
            </a:xfrm>
            <a:custGeom>
              <a:avLst/>
              <a:gdLst/>
              <a:ahLst/>
              <a:cxnLst/>
              <a:rect l="l" t="t" r="r" b="b"/>
              <a:pathLst>
                <a:path w="2409833" h="401517">
                  <a:moveTo>
                    <a:pt x="43152" y="0"/>
                  </a:moveTo>
                  <a:lnTo>
                    <a:pt x="2366681" y="0"/>
                  </a:lnTo>
                  <a:cubicBezTo>
                    <a:pt x="2378126" y="0"/>
                    <a:pt x="2389102" y="4546"/>
                    <a:pt x="2397194" y="12639"/>
                  </a:cubicBezTo>
                  <a:cubicBezTo>
                    <a:pt x="2405287" y="20732"/>
                    <a:pt x="2409833" y="31708"/>
                    <a:pt x="2409833" y="43152"/>
                  </a:cubicBezTo>
                  <a:lnTo>
                    <a:pt x="2409833" y="358364"/>
                  </a:lnTo>
                  <a:cubicBezTo>
                    <a:pt x="2409833" y="382197"/>
                    <a:pt x="2390513" y="401517"/>
                    <a:pt x="2366681" y="401517"/>
                  </a:cubicBezTo>
                  <a:lnTo>
                    <a:pt x="43152" y="401517"/>
                  </a:lnTo>
                  <a:cubicBezTo>
                    <a:pt x="19320" y="401517"/>
                    <a:pt x="0" y="382197"/>
                    <a:pt x="0" y="358364"/>
                  </a:cubicBezTo>
                  <a:lnTo>
                    <a:pt x="0" y="43152"/>
                  </a:lnTo>
                  <a:cubicBezTo>
                    <a:pt x="0" y="19320"/>
                    <a:pt x="19320" y="0"/>
                    <a:pt x="43152" y="0"/>
                  </a:cubicBezTo>
                  <a:close/>
                </a:path>
              </a:pathLst>
            </a:custGeom>
            <a:solidFill>
              <a:srgbClr val="FFC656"/>
            </a:solidFill>
          </p:spPr>
        </p:sp>
        <p:sp>
          <p:nvSpPr>
            <p:cNvPr id="10" name="TextBox 10"/>
            <p:cNvSpPr txBox="1"/>
            <p:nvPr/>
          </p:nvSpPr>
          <p:spPr>
            <a:xfrm>
              <a:off x="0" y="-38100"/>
              <a:ext cx="2409833" cy="439617"/>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062044" y="8552995"/>
            <a:ext cx="4262444" cy="2531756"/>
          </a:xfrm>
          <a:custGeom>
            <a:avLst/>
            <a:gdLst/>
            <a:ahLst/>
            <a:cxnLst/>
            <a:rect l="l" t="t" r="r" b="b"/>
            <a:pathLst>
              <a:path w="6171574" h="4358674">
                <a:moveTo>
                  <a:pt x="0" y="0"/>
                </a:moveTo>
                <a:lnTo>
                  <a:pt x="6171574" y="0"/>
                </a:lnTo>
                <a:lnTo>
                  <a:pt x="6171574" y="4358674"/>
                </a:lnTo>
                <a:lnTo>
                  <a:pt x="0" y="4358674"/>
                </a:lnTo>
                <a:lnTo>
                  <a:pt x="0" y="0"/>
                </a:lnTo>
                <a:close/>
              </a:path>
            </a:pathLst>
          </a:custGeom>
          <a:blipFill>
            <a:blip r:embed="rId15"/>
            <a:stretch>
              <a:fillRect/>
            </a:stretch>
          </a:blipFill>
        </p:spPr>
      </p:sp>
      <p:sp>
        <p:nvSpPr>
          <p:cNvPr id="12" name="Freeform 12"/>
          <p:cNvSpPr/>
          <p:nvPr/>
        </p:nvSpPr>
        <p:spPr>
          <a:xfrm>
            <a:off x="15409175" y="8236740"/>
            <a:ext cx="3274739" cy="2746451"/>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15"/>
            <a:stretch>
              <a:fillRect/>
            </a:stretch>
          </a:blipFill>
        </p:spPr>
        <p:txBody>
          <a:bodyPr/>
          <a:lstStyle/>
          <a:p>
            <a:endParaRPr lang="en-US" dirty="0"/>
          </a:p>
        </p:txBody>
      </p:sp>
      <p:sp>
        <p:nvSpPr>
          <p:cNvPr id="13" name="TextBox 13"/>
          <p:cNvSpPr txBox="1"/>
          <p:nvPr/>
        </p:nvSpPr>
        <p:spPr>
          <a:xfrm>
            <a:off x="4127757" y="801047"/>
            <a:ext cx="10337494" cy="1017586"/>
          </a:xfrm>
          <a:prstGeom prst="rect">
            <a:avLst/>
          </a:prstGeom>
        </p:spPr>
        <p:txBody>
          <a:bodyPr wrap="square" lIns="0" tIns="0" rIns="0" bIns="0" rtlCol="0" anchor="t">
            <a:spAutoFit/>
          </a:bodyPr>
          <a:lstStyle/>
          <a:p>
            <a:pPr algn="ctr">
              <a:lnSpc>
                <a:spcPts val="7668"/>
              </a:lnSpc>
            </a:pPr>
            <a:r>
              <a:rPr lang="en-US" sz="7200" dirty="0">
                <a:solidFill>
                  <a:srgbClr val="557034"/>
                </a:solidFill>
                <a:latin typeface="Nunito Black" pitchFamily="2" charset="0"/>
                <a:ea typeface="เอฟซี เดซี่"/>
                <a:cs typeface="เอฟซี เดซี่"/>
                <a:sym typeface="เอฟซี เดซี่"/>
              </a:rPr>
              <a:t>CHỌN TỪ VIẾT ĐÚNG </a:t>
            </a:r>
          </a:p>
        </p:txBody>
      </p:sp>
      <p:sp>
        <p:nvSpPr>
          <p:cNvPr id="15" name="Freeform 15"/>
          <p:cNvSpPr/>
          <p:nvPr/>
        </p:nvSpPr>
        <p:spPr>
          <a:xfrm>
            <a:off x="166933" y="7483289"/>
            <a:ext cx="845417" cy="893843"/>
          </a:xfrm>
          <a:custGeom>
            <a:avLst/>
            <a:gdLst/>
            <a:ahLst/>
            <a:cxnLst/>
            <a:rect l="l" t="t" r="r" b="b"/>
            <a:pathLst>
              <a:path w="1100761" h="1146205">
                <a:moveTo>
                  <a:pt x="0" y="0"/>
                </a:moveTo>
                <a:lnTo>
                  <a:pt x="1100761" y="0"/>
                </a:lnTo>
                <a:lnTo>
                  <a:pt x="1100761" y="1146205"/>
                </a:lnTo>
                <a:lnTo>
                  <a:pt x="0" y="114620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dirty="0"/>
          </a:p>
        </p:txBody>
      </p:sp>
      <p:sp>
        <p:nvSpPr>
          <p:cNvPr id="16" name="Freeform 16"/>
          <p:cNvSpPr/>
          <p:nvPr/>
        </p:nvSpPr>
        <p:spPr>
          <a:xfrm flipH="1">
            <a:off x="17064353" y="7097662"/>
            <a:ext cx="721383" cy="832549"/>
          </a:xfrm>
          <a:custGeom>
            <a:avLst/>
            <a:gdLst/>
            <a:ahLst/>
            <a:cxnLst/>
            <a:rect l="l" t="t" r="r" b="b"/>
            <a:pathLst>
              <a:path w="1100761" h="1146205">
                <a:moveTo>
                  <a:pt x="1100761" y="0"/>
                </a:moveTo>
                <a:lnTo>
                  <a:pt x="0" y="0"/>
                </a:lnTo>
                <a:lnTo>
                  <a:pt x="0" y="1146205"/>
                </a:lnTo>
                <a:lnTo>
                  <a:pt x="1100761" y="1146205"/>
                </a:lnTo>
                <a:lnTo>
                  <a:pt x="1100761" y="0"/>
                </a:lnTo>
                <a:close/>
              </a:path>
            </a:pathLst>
          </a:custGeom>
          <a:blipFill>
            <a:blip r:embed="rId16">
              <a:extLst>
                <a:ext uri="{96DAC541-7B7A-43D3-8B79-37D633B846F1}">
                  <asvg:svgBlip xmlns:asvg="http://schemas.microsoft.com/office/drawing/2016/SVG/main" r:embed="rId17"/>
                </a:ext>
              </a:extLst>
            </a:blip>
            <a:stretch>
              <a:fillRect/>
            </a:stretch>
          </a:blipFill>
        </p:spPr>
      </p:sp>
      <p:pic>
        <p:nvPicPr>
          <p:cNvPr id="23" name="Picture 22">
            <a:extLst>
              <a:ext uri="{FF2B5EF4-FFF2-40B4-BE49-F238E27FC236}">
                <a16:creationId xmlns:a16="http://schemas.microsoft.com/office/drawing/2014/main" id="{00B94A3C-292C-4FC5-9AE3-7D85ED53B79B}"/>
              </a:ext>
            </a:extLst>
          </p:cNvPr>
          <p:cNvPicPr>
            <a:picLocks noChangeAspect="1"/>
          </p:cNvPicPr>
          <p:nvPr/>
        </p:nvPicPr>
        <p:blipFill>
          <a:blip r:embed="rId18"/>
          <a:stretch>
            <a:fillRect/>
          </a:stretch>
        </p:blipFill>
        <p:spPr>
          <a:xfrm>
            <a:off x="4897922" y="5009744"/>
            <a:ext cx="1176630" cy="1146147"/>
          </a:xfrm>
          <a:prstGeom prst="rect">
            <a:avLst/>
          </a:prstGeom>
        </p:spPr>
      </p:pic>
      <p:pic>
        <p:nvPicPr>
          <p:cNvPr id="21" name="Picture 20">
            <a:extLst>
              <a:ext uri="{FF2B5EF4-FFF2-40B4-BE49-F238E27FC236}">
                <a16:creationId xmlns:a16="http://schemas.microsoft.com/office/drawing/2014/main" id="{3A3E703A-8567-48EE-80E3-068DE868F78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843425" y="5031306"/>
            <a:ext cx="1173589" cy="1146205"/>
          </a:xfrm>
          <a:prstGeom prst="rect">
            <a:avLst/>
          </a:prstGeom>
        </p:spPr>
      </p:pic>
      <p:pic>
        <p:nvPicPr>
          <p:cNvPr id="22" name="Picture 21">
            <a:extLst>
              <a:ext uri="{FF2B5EF4-FFF2-40B4-BE49-F238E27FC236}">
                <a16:creationId xmlns:a16="http://schemas.microsoft.com/office/drawing/2014/main" id="{E90045F6-0D51-4DDB-855C-B93A095AB19C}"/>
              </a:ext>
            </a:extLst>
          </p:cNvPr>
          <p:cNvPicPr>
            <a:picLocks noChangeAspect="1"/>
          </p:cNvPicPr>
          <p:nvPr/>
        </p:nvPicPr>
        <p:blipFill>
          <a:blip r:embed="rId20"/>
          <a:stretch>
            <a:fillRect/>
          </a:stretch>
        </p:blipFill>
        <p:spPr>
          <a:xfrm>
            <a:off x="4559265" y="3621595"/>
            <a:ext cx="1647881" cy="1647881"/>
          </a:xfrm>
          <a:prstGeom prst="rect">
            <a:avLst/>
          </a:prstGeom>
        </p:spPr>
      </p:pic>
      <p:sp>
        <p:nvSpPr>
          <p:cNvPr id="52" name="TextBox 17">
            <a:extLst>
              <a:ext uri="{FF2B5EF4-FFF2-40B4-BE49-F238E27FC236}">
                <a16:creationId xmlns:a16="http://schemas.microsoft.com/office/drawing/2014/main" id="{48CA9BFD-529F-4085-9E0F-EE8E208BEA85}"/>
              </a:ext>
            </a:extLst>
          </p:cNvPr>
          <p:cNvSpPr txBox="1"/>
          <p:nvPr/>
        </p:nvSpPr>
        <p:spPr>
          <a:xfrm>
            <a:off x="6632664" y="6364337"/>
            <a:ext cx="9233950" cy="704039"/>
          </a:xfrm>
          <a:prstGeom prst="rect">
            <a:avLst/>
          </a:prstGeom>
        </p:spPr>
        <p:txBody>
          <a:bodyPr wrap="square" lIns="0" tIns="0" rIns="0" bIns="0" rtlCol="0" anchor="t">
            <a:spAutoFit/>
          </a:bodyPr>
          <a:lstStyle/>
          <a:p>
            <a:pPr algn="ctr">
              <a:lnSpc>
                <a:spcPts val="3791"/>
              </a:lnSpc>
            </a:pPr>
            <a:r>
              <a:rPr lang="en-US" sz="8800" b="1" dirty="0">
                <a:solidFill>
                  <a:srgbClr val="000000"/>
                </a:solidFill>
                <a:latin typeface="Dreaming Outloud Sans"/>
                <a:ea typeface="Dreaming Outloud Sans"/>
                <a:cs typeface="Dreaming Outloud Sans"/>
                <a:sym typeface="Dreaming Outloud Sans"/>
              </a:rPr>
              <a:t>B. </a:t>
            </a:r>
            <a:r>
              <a:rPr lang="en-US" sz="8800" b="1" dirty="0" err="1">
                <a:solidFill>
                  <a:srgbClr val="000000"/>
                </a:solidFill>
                <a:latin typeface="Dreaming Outloud Sans"/>
                <a:ea typeface="Dreaming Outloud Sans"/>
                <a:cs typeface="Dreaming Outloud Sans"/>
                <a:sym typeface="Dreaming Outloud Sans"/>
              </a:rPr>
              <a:t>Quả</a:t>
            </a: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trứng</a:t>
            </a: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gà</a:t>
            </a:r>
            <a:endParaRPr lang="en-US" sz="8800" b="1" dirty="0">
              <a:solidFill>
                <a:srgbClr val="000000"/>
              </a:solidFill>
              <a:latin typeface="Dreaming Outloud Sans"/>
              <a:ea typeface="Dreaming Outloud Sans"/>
              <a:cs typeface="Dreaming Outloud Sans"/>
              <a:sym typeface="Dreaming Outloud Sans"/>
            </a:endParaRPr>
          </a:p>
        </p:txBody>
      </p:sp>
      <p:pic>
        <p:nvPicPr>
          <p:cNvPr id="48" name="Picture 47">
            <a:extLst>
              <a:ext uri="{FF2B5EF4-FFF2-40B4-BE49-F238E27FC236}">
                <a16:creationId xmlns:a16="http://schemas.microsoft.com/office/drawing/2014/main" id="{5A2D81B3-13AC-417E-A68A-9C7D8190343C}"/>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10000" b="90000" l="10000" r="90000"/>
                    </a14:imgEffect>
                  </a14:imgLayer>
                </a14:imgProps>
              </a:ext>
            </a:extLst>
          </a:blip>
          <a:stretch>
            <a:fillRect/>
          </a:stretch>
        </p:blipFill>
        <p:spPr>
          <a:xfrm>
            <a:off x="14428920" y="4747231"/>
            <a:ext cx="3310412" cy="3310412"/>
          </a:xfrm>
          <a:prstGeom prst="rect">
            <a:avLst/>
          </a:prstGeom>
        </p:spPr>
      </p:pic>
      <p:sp>
        <p:nvSpPr>
          <p:cNvPr id="57" name="TextBox 17">
            <a:extLst>
              <a:ext uri="{FF2B5EF4-FFF2-40B4-BE49-F238E27FC236}">
                <a16:creationId xmlns:a16="http://schemas.microsoft.com/office/drawing/2014/main" id="{43369B3E-DC4E-43EE-8725-9F914C71FED0}"/>
              </a:ext>
            </a:extLst>
          </p:cNvPr>
          <p:cNvSpPr txBox="1"/>
          <p:nvPr/>
        </p:nvSpPr>
        <p:spPr>
          <a:xfrm>
            <a:off x="6791394" y="4335910"/>
            <a:ext cx="9233950" cy="704039"/>
          </a:xfrm>
          <a:prstGeom prst="rect">
            <a:avLst/>
          </a:prstGeom>
        </p:spPr>
        <p:txBody>
          <a:bodyPr wrap="square" lIns="0" tIns="0" rIns="0" bIns="0" rtlCol="0" anchor="t">
            <a:spAutoFit/>
          </a:bodyPr>
          <a:lstStyle/>
          <a:p>
            <a:pPr algn="ctr">
              <a:lnSpc>
                <a:spcPts val="3791"/>
              </a:lnSpc>
            </a:pPr>
            <a:r>
              <a:rPr lang="en-US" sz="8800" b="1" dirty="0">
                <a:solidFill>
                  <a:srgbClr val="000000"/>
                </a:solidFill>
                <a:latin typeface="Dreaming Outloud Sans"/>
                <a:ea typeface="Dreaming Outloud Sans"/>
                <a:cs typeface="Dreaming Outloud Sans"/>
                <a:sym typeface="Dreaming Outloud Sans"/>
              </a:rPr>
              <a:t>A. </a:t>
            </a:r>
            <a:r>
              <a:rPr lang="en-US" sz="8800" b="1" dirty="0" err="1">
                <a:solidFill>
                  <a:srgbClr val="000000"/>
                </a:solidFill>
                <a:latin typeface="Dreaming Outloud Sans"/>
                <a:ea typeface="Dreaming Outloud Sans"/>
                <a:cs typeface="Dreaming Outloud Sans"/>
                <a:sym typeface="Dreaming Outloud Sans"/>
              </a:rPr>
              <a:t>Quả</a:t>
            </a: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chứng</a:t>
            </a: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gà</a:t>
            </a:r>
            <a:r>
              <a:rPr lang="en-US" sz="8800" b="1" dirty="0">
                <a:solidFill>
                  <a:srgbClr val="000000"/>
                </a:solidFill>
                <a:latin typeface="Dreaming Outloud Sans"/>
                <a:ea typeface="Dreaming Outloud Sans"/>
                <a:cs typeface="Dreaming Outloud Sans"/>
                <a:sym typeface="Dreaming Outloud Sans"/>
              </a:rPr>
              <a:t> </a:t>
            </a:r>
          </a:p>
        </p:txBody>
      </p:sp>
      <p:sp>
        <p:nvSpPr>
          <p:cNvPr id="47" name="saib">
            <a:extLst>
              <a:ext uri="{FF2B5EF4-FFF2-40B4-BE49-F238E27FC236}">
                <a16:creationId xmlns:a16="http://schemas.microsoft.com/office/drawing/2014/main" id="{DA909692-7459-44B3-BF35-93469CCBD85C}"/>
              </a:ext>
            </a:extLst>
          </p:cNvPr>
          <p:cNvSpPr/>
          <p:nvPr/>
        </p:nvSpPr>
        <p:spPr>
          <a:xfrm rot="19980337">
            <a:off x="15573399" y="3604708"/>
            <a:ext cx="1869499" cy="1412065"/>
          </a:xfrm>
          <a:custGeom>
            <a:avLst/>
            <a:gdLst/>
            <a:ahLst/>
            <a:cxnLst/>
            <a:rect l="l" t="t" r="r" b="b"/>
            <a:pathLst>
              <a:path w="18027" h="15457" extrusionOk="0">
                <a:moveTo>
                  <a:pt x="6484" y="0"/>
                </a:moveTo>
                <a:cubicBezTo>
                  <a:pt x="6270" y="0"/>
                  <a:pt x="6046" y="42"/>
                  <a:pt x="5811" y="132"/>
                </a:cubicBezTo>
                <a:cubicBezTo>
                  <a:pt x="3465" y="1025"/>
                  <a:pt x="6502" y="6990"/>
                  <a:pt x="6406" y="7216"/>
                </a:cubicBezTo>
                <a:cubicBezTo>
                  <a:pt x="6299" y="7442"/>
                  <a:pt x="1" y="8906"/>
                  <a:pt x="1191" y="11514"/>
                </a:cubicBezTo>
                <a:cubicBezTo>
                  <a:pt x="1500" y="12194"/>
                  <a:pt x="2065" y="12444"/>
                  <a:pt x="2736" y="12444"/>
                </a:cubicBezTo>
                <a:cubicBezTo>
                  <a:pt x="4599" y="12444"/>
                  <a:pt x="7287" y="10521"/>
                  <a:pt x="7644" y="10521"/>
                </a:cubicBezTo>
                <a:cubicBezTo>
                  <a:pt x="7654" y="10521"/>
                  <a:pt x="7662" y="10523"/>
                  <a:pt x="7668" y="10526"/>
                </a:cubicBezTo>
                <a:cubicBezTo>
                  <a:pt x="7946" y="10654"/>
                  <a:pt x="9383" y="15457"/>
                  <a:pt x="11790" y="15457"/>
                </a:cubicBezTo>
                <a:cubicBezTo>
                  <a:pt x="12066" y="15457"/>
                  <a:pt x="12355" y="15393"/>
                  <a:pt x="12657" y="15252"/>
                </a:cubicBezTo>
                <a:cubicBezTo>
                  <a:pt x="15586" y="13871"/>
                  <a:pt x="11550" y="9014"/>
                  <a:pt x="11633" y="8775"/>
                </a:cubicBezTo>
                <a:cubicBezTo>
                  <a:pt x="11717" y="8549"/>
                  <a:pt x="18027" y="6620"/>
                  <a:pt x="16812" y="4358"/>
                </a:cubicBezTo>
                <a:cubicBezTo>
                  <a:pt x="16512" y="3790"/>
                  <a:pt x="15959" y="3579"/>
                  <a:pt x="15293" y="3579"/>
                </a:cubicBezTo>
                <a:cubicBezTo>
                  <a:pt x="13348" y="3579"/>
                  <a:pt x="10443" y="5387"/>
                  <a:pt x="10096" y="5387"/>
                </a:cubicBezTo>
                <a:cubicBezTo>
                  <a:pt x="10087" y="5387"/>
                  <a:pt x="10079" y="5385"/>
                  <a:pt x="10073" y="5382"/>
                </a:cubicBezTo>
                <a:cubicBezTo>
                  <a:pt x="9920" y="5284"/>
                  <a:pt x="8893" y="0"/>
                  <a:pt x="6484" y="0"/>
                </a:cubicBezTo>
                <a:close/>
              </a:path>
            </a:pathLst>
          </a:custGeom>
          <a:solidFill>
            <a:srgbClr val="EE4524"/>
          </a:solidFill>
          <a:ln>
            <a:noFill/>
          </a:ln>
        </p:spPr>
        <p:txBody>
          <a:bodyPr spcFirstLastPara="1" wrap="square" lIns="68569" tIns="68569" rIns="68569" bIns="68569" anchor="ctr" anchorCtr="0">
            <a:noAutofit/>
          </a:bodyPr>
          <a:lstStyle/>
          <a:p>
            <a:pPr defTabSz="685800">
              <a:buFont typeface="Arial"/>
              <a:buNone/>
              <a:defRPr/>
            </a:pPr>
            <a:endParaRPr sz="1350" dirty="0">
              <a:solidFill>
                <a:prstClr val="black"/>
              </a:solidFill>
              <a:cs typeface="Calibri" panose="020F0502020204030204" pitchFamily="34" charset="0"/>
              <a:sym typeface="Arial"/>
            </a:endParaRPr>
          </a:p>
        </p:txBody>
      </p:sp>
      <p:pic>
        <p:nvPicPr>
          <p:cNvPr id="14" name="trứng gà">
            <a:hlinkClick r:id="" action="ppaction://media"/>
            <a:extLst>
              <a:ext uri="{FF2B5EF4-FFF2-40B4-BE49-F238E27FC236}">
                <a16:creationId xmlns:a16="http://schemas.microsoft.com/office/drawing/2014/main" id="{343311D7-8BC4-447C-95BF-DA1FCBEA8926}"/>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20636008" y="4973217"/>
            <a:ext cx="609600" cy="609600"/>
          </a:xfrm>
          <a:prstGeom prst="rect">
            <a:avLst/>
          </a:prstGeom>
        </p:spPr>
      </p:pic>
    </p:spTree>
    <p:extLst>
      <p:ext uri="{BB962C8B-B14F-4D97-AF65-F5344CB8AC3E}">
        <p14:creationId xmlns:p14="http://schemas.microsoft.com/office/powerpoint/2010/main" val="205366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3"/>
                                        </p:tgtEl>
                                        <p:attrNameLst>
                                          <p:attrName>style.visibility</p:attrName>
                                        </p:attrNameLst>
                                      </p:cBhvr>
                                      <p:to>
                                        <p:strVal val="hidden"/>
                                      </p:to>
                                    </p:set>
                                  </p:childTnLst>
                                </p:cTn>
                              </p:par>
                              <p:par>
                                <p:cTn id="11" presetID="1" presetClass="mediacall" presetSubtype="0" fill="hold" nodeType="withEffect">
                                  <p:stCondLst>
                                    <p:cond delay="0"/>
                                  </p:stCondLst>
                                  <p:childTnLst>
                                    <p:cmd type="call" cmd="playFrom(0.0)">
                                      <p:cBhvr>
                                        <p:cTn id="12" dur="2750" fill="hold"/>
                                        <p:tgtEl>
                                          <p:spTgt spid="14"/>
                                        </p:tgtEl>
                                      </p:cBhvr>
                                    </p:cmd>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par>
                          <p:cTn id="15" fill="hold">
                            <p:stCondLst>
                              <p:cond delay="2750"/>
                            </p:stCondLst>
                            <p:childTnLst>
                              <p:par>
                                <p:cTn id="16" presetID="1" presetClass="exit" presetSubtype="0" fill="hold" nodeType="afterEffect">
                                  <p:stCondLst>
                                    <p:cond delay="0"/>
                                  </p:stCondLst>
                                  <p:childTnLst>
                                    <p:set>
                                      <p:cBhvr>
                                        <p:cTn id="17" dur="1" fill="hold">
                                          <p:stCondLst>
                                            <p:cond delay="0"/>
                                          </p:stCondLst>
                                        </p:cTn>
                                        <p:tgtEl>
                                          <p:spTgt spid="21"/>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wipe(left)">
                                      <p:cBhvr>
                                        <p:cTn id="2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2"/>
                    </p:tgtEl>
                  </p:cond>
                </p:stCondLst>
                <p:endSync evt="end" delay="0">
                  <p:rtn val="all"/>
                </p:endSync>
                <p:childTnLst>
                  <p:par>
                    <p:cTn id="28" fill="hold">
                      <p:stCondLst>
                        <p:cond delay="0"/>
                      </p:stCondLst>
                      <p:childTnLst>
                        <p:par>
                          <p:cTn id="29" fill="hold">
                            <p:stCondLst>
                              <p:cond delay="0"/>
                            </p:stCondLst>
                            <p:childTnLst>
                              <p:par>
                                <p:cTn id="30" presetID="50" presetClass="entr" presetSubtype="0" decel="100000" fill="hold" nodeType="click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1000" fill="hold"/>
                                        <p:tgtEl>
                                          <p:spTgt spid="48"/>
                                        </p:tgtEl>
                                        <p:attrNameLst>
                                          <p:attrName>ppt_w</p:attrName>
                                        </p:attrNameLst>
                                      </p:cBhvr>
                                      <p:tavLst>
                                        <p:tav tm="0">
                                          <p:val>
                                            <p:strVal val="#ppt_w+.3"/>
                                          </p:val>
                                        </p:tav>
                                        <p:tav tm="100000">
                                          <p:val>
                                            <p:strVal val="#ppt_w"/>
                                          </p:val>
                                        </p:tav>
                                      </p:tavLst>
                                    </p:anim>
                                    <p:anim calcmode="lin" valueType="num">
                                      <p:cBhvr>
                                        <p:cTn id="33" dur="1000" fill="hold"/>
                                        <p:tgtEl>
                                          <p:spTgt spid="48"/>
                                        </p:tgtEl>
                                        <p:attrNameLst>
                                          <p:attrName>ppt_h</p:attrName>
                                        </p:attrNameLst>
                                      </p:cBhvr>
                                      <p:tavLst>
                                        <p:tav tm="0">
                                          <p:val>
                                            <p:strVal val="#ppt_h"/>
                                          </p:val>
                                        </p:tav>
                                        <p:tav tm="100000">
                                          <p:val>
                                            <p:strVal val="#ppt_h"/>
                                          </p:val>
                                        </p:tav>
                                      </p:tavLst>
                                    </p:anim>
                                    <p:animEffect transition="in" filter="fade">
                                      <p:cBhvr>
                                        <p:cTn id="34" dur="1000"/>
                                        <p:tgtEl>
                                          <p:spTgt spid="48"/>
                                        </p:tgtEl>
                                      </p:cBhvr>
                                    </p:animEffect>
                                  </p:childTnLst>
                                  <p:subTnLst>
                                    <p:audio>
                                      <p:cMediaNode>
                                        <p:cTn display="0" masterRel="sameClick">
                                          <p:stCondLst>
                                            <p:cond evt="begin" delay="0">
                                              <p:tn val="30"/>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52"/>
                  </p:tgtEl>
                </p:cond>
              </p:nextCondLst>
            </p:seq>
            <p:seq concurrent="1" nextAc="seek">
              <p:cTn id="35" restart="whenNotActive" fill="hold" evtFilter="cancelBubble" nodeType="interactiveSeq">
                <p:stCondLst>
                  <p:cond evt="onClick" delay="0">
                    <p:tgtEl>
                      <p:spTgt spid="57"/>
                    </p:tgtEl>
                  </p:cond>
                </p:stCondLst>
                <p:endSync evt="end" delay="0">
                  <p:rtn val="all"/>
                </p:endSync>
                <p:childTnLst>
                  <p:par>
                    <p:cTn id="36" fill="hold">
                      <p:stCondLst>
                        <p:cond delay="0"/>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p:cTn id="40" dur="1000" fill="hold"/>
                                        <p:tgtEl>
                                          <p:spTgt spid="47"/>
                                        </p:tgtEl>
                                        <p:attrNameLst>
                                          <p:attrName>ppt_w</p:attrName>
                                        </p:attrNameLst>
                                      </p:cBhvr>
                                      <p:tavLst>
                                        <p:tav tm="0">
                                          <p:val>
                                            <p:strVal val="#ppt_w+.3"/>
                                          </p:val>
                                        </p:tav>
                                        <p:tav tm="100000">
                                          <p:val>
                                            <p:strVal val="#ppt_w"/>
                                          </p:val>
                                        </p:tav>
                                      </p:tavLst>
                                    </p:anim>
                                    <p:anim calcmode="lin" valueType="num">
                                      <p:cBhvr>
                                        <p:cTn id="41" dur="1000" fill="hold"/>
                                        <p:tgtEl>
                                          <p:spTgt spid="47"/>
                                        </p:tgtEl>
                                        <p:attrNameLst>
                                          <p:attrName>ppt_h</p:attrName>
                                        </p:attrNameLst>
                                      </p:cBhvr>
                                      <p:tavLst>
                                        <p:tav tm="0">
                                          <p:val>
                                            <p:strVal val="#ppt_h"/>
                                          </p:val>
                                        </p:tav>
                                        <p:tav tm="100000">
                                          <p:val>
                                            <p:strVal val="#ppt_h"/>
                                          </p:val>
                                        </p:tav>
                                      </p:tavLst>
                                    </p:anim>
                                    <p:animEffect transition="in" filter="fade">
                                      <p:cBhvr>
                                        <p:cTn id="42" dur="1000"/>
                                        <p:tgtEl>
                                          <p:spTgt spid="47"/>
                                        </p:tgtEl>
                                      </p:cBhvr>
                                    </p:animEffect>
                                  </p:childTnLst>
                                  <p:subTnLst>
                                    <p:audio>
                                      <p:cMediaNode>
                                        <p:cTn display="0" masterRel="sameClick">
                                          <p:stCondLst>
                                            <p:cond evt="begin" delay="0">
                                              <p:tn val="38"/>
                                            </p:cond>
                                          </p:stCondLst>
                                          <p:endCondLst>
                                            <p:cond evt="onStopAudio" delay="0">
                                              <p:tgtEl>
                                                <p:sldTgt/>
                                              </p:tgtEl>
                                            </p:cond>
                                          </p:endCondLst>
                                        </p:cTn>
                                        <p:tgtEl>
                                          <p:sndTgt r:embed="rId5" name="voltage.wav"/>
                                        </p:tgtEl>
                                      </p:cMediaNode>
                                    </p:audio>
                                  </p:subTnLst>
                                </p:cTn>
                              </p:par>
                            </p:childTnLst>
                          </p:cTn>
                        </p:par>
                      </p:childTnLst>
                    </p:cTn>
                  </p:par>
                </p:childTnLst>
              </p:cTn>
              <p:nextCondLst>
                <p:cond evt="onClick" delay="0">
                  <p:tgtEl>
                    <p:spTgt spid="57"/>
                  </p:tgtEl>
                </p:cond>
              </p:nextCondLst>
            </p:seq>
            <p:audio>
              <p:cMediaNode vol="80000">
                <p:cTn id="43" fill="hold" display="0">
                  <p:stCondLst>
                    <p:cond delay="indefinite"/>
                  </p:stCondLst>
                  <p:endCondLst>
                    <p:cond evt="onStopAudio" delay="0">
                      <p:tgtEl>
                        <p:sldTgt/>
                      </p:tgtEl>
                    </p:cond>
                  </p:endCondLst>
                </p:cTn>
                <p:tgtEl>
                  <p:spTgt spid="14"/>
                </p:tgtEl>
              </p:cMediaNode>
            </p:audio>
          </p:childTnLst>
        </p:cTn>
      </p:par>
    </p:tnLst>
    <p:bldLst>
      <p:bldP spid="52" grpId="0"/>
      <p:bldP spid="57" grpId="0"/>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43DBB74-9700-4B02-9AE3-0574FE89E06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34231" y1="58298" x2="34231" y2="58298"/>
                        <a14:foregroundMark x1="31795" y1="50851" x2="31795" y2="50851"/>
                        <a14:foregroundMark x1="31795" y1="50851" x2="31795" y2="50851"/>
                        <a14:foregroundMark x1="33205" y1="50851" x2="33205" y2="50851"/>
                        <a14:foregroundMark x1="34359" y1="50851" x2="34359" y2="50851"/>
                        <a14:foregroundMark x1="34359" y1="50851" x2="34359" y2="50851"/>
                        <a14:foregroundMark x1="34359" y1="50851" x2="34359" y2="50851"/>
                        <a14:foregroundMark x1="27308" y1="50851" x2="27308" y2="50851"/>
                        <a14:foregroundMark x1="27564" y1="52340" x2="27564" y2="52340"/>
                        <a14:foregroundMark x1="26538" y1="53617" x2="26538" y2="53617"/>
                        <a14:foregroundMark x1="41154" y1="89362" x2="41154" y2="89362"/>
                      </a14:backgroundRemoval>
                    </a14:imgEffect>
                  </a14:imgLayer>
                </a14:imgProps>
              </a:ext>
              <a:ext uri="{28A0092B-C50C-407E-A947-70E740481C1C}">
                <a14:useLocalDpi xmlns:a14="http://schemas.microsoft.com/office/drawing/2010/main" val="0"/>
              </a:ext>
            </a:extLst>
          </a:blip>
          <a:stretch>
            <a:fillRect/>
          </a:stretch>
        </p:blipFill>
        <p:spPr>
          <a:xfrm>
            <a:off x="-1359621" y="1629947"/>
            <a:ext cx="10741728" cy="7297686"/>
          </a:xfrm>
          <a:prstGeom prst="rect">
            <a:avLst/>
          </a:prstGeom>
        </p:spPr>
      </p:pic>
      <p:sp>
        <p:nvSpPr>
          <p:cNvPr id="2" name="Freeform 2"/>
          <p:cNvSpPr/>
          <p:nvPr/>
        </p:nvSpPr>
        <p:spPr>
          <a:xfrm>
            <a:off x="-2514847" y="8849798"/>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3" name="Freeform 3"/>
          <p:cNvSpPr/>
          <p:nvPr/>
        </p:nvSpPr>
        <p:spPr>
          <a:xfrm>
            <a:off x="6088826" y="8849798"/>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4" name="Freeform 4"/>
          <p:cNvSpPr/>
          <p:nvPr/>
        </p:nvSpPr>
        <p:spPr>
          <a:xfrm>
            <a:off x="-1563110"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5167915" y="-323395"/>
            <a:ext cx="4182770" cy="4114800"/>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a:off x="13559393" y="1262638"/>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1220612"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8" name="Group 8"/>
          <p:cNvGrpSpPr/>
          <p:nvPr/>
        </p:nvGrpSpPr>
        <p:grpSpPr>
          <a:xfrm>
            <a:off x="4078776" y="445256"/>
            <a:ext cx="10515646" cy="1570387"/>
            <a:chOff x="0" y="-41903"/>
            <a:chExt cx="2451363" cy="443420"/>
          </a:xfrm>
        </p:grpSpPr>
        <p:sp>
          <p:nvSpPr>
            <p:cNvPr id="9" name="Freeform 9"/>
            <p:cNvSpPr/>
            <p:nvPr/>
          </p:nvSpPr>
          <p:spPr>
            <a:xfrm>
              <a:off x="41530" y="-41903"/>
              <a:ext cx="2409833" cy="401517"/>
            </a:xfrm>
            <a:custGeom>
              <a:avLst/>
              <a:gdLst/>
              <a:ahLst/>
              <a:cxnLst/>
              <a:rect l="l" t="t" r="r" b="b"/>
              <a:pathLst>
                <a:path w="2409833" h="401517">
                  <a:moveTo>
                    <a:pt x="43152" y="0"/>
                  </a:moveTo>
                  <a:lnTo>
                    <a:pt x="2366681" y="0"/>
                  </a:lnTo>
                  <a:cubicBezTo>
                    <a:pt x="2378126" y="0"/>
                    <a:pt x="2389102" y="4546"/>
                    <a:pt x="2397194" y="12639"/>
                  </a:cubicBezTo>
                  <a:cubicBezTo>
                    <a:pt x="2405287" y="20732"/>
                    <a:pt x="2409833" y="31708"/>
                    <a:pt x="2409833" y="43152"/>
                  </a:cubicBezTo>
                  <a:lnTo>
                    <a:pt x="2409833" y="358364"/>
                  </a:lnTo>
                  <a:cubicBezTo>
                    <a:pt x="2409833" y="382197"/>
                    <a:pt x="2390513" y="401517"/>
                    <a:pt x="2366681" y="401517"/>
                  </a:cubicBezTo>
                  <a:lnTo>
                    <a:pt x="43152" y="401517"/>
                  </a:lnTo>
                  <a:cubicBezTo>
                    <a:pt x="19320" y="401517"/>
                    <a:pt x="0" y="382197"/>
                    <a:pt x="0" y="358364"/>
                  </a:cubicBezTo>
                  <a:lnTo>
                    <a:pt x="0" y="43152"/>
                  </a:lnTo>
                  <a:cubicBezTo>
                    <a:pt x="0" y="19320"/>
                    <a:pt x="19320" y="0"/>
                    <a:pt x="43152" y="0"/>
                  </a:cubicBezTo>
                  <a:close/>
                </a:path>
              </a:pathLst>
            </a:custGeom>
            <a:solidFill>
              <a:srgbClr val="FFC656"/>
            </a:solidFill>
          </p:spPr>
        </p:sp>
        <p:sp>
          <p:nvSpPr>
            <p:cNvPr id="10" name="TextBox 10"/>
            <p:cNvSpPr txBox="1"/>
            <p:nvPr/>
          </p:nvSpPr>
          <p:spPr>
            <a:xfrm>
              <a:off x="0" y="-38100"/>
              <a:ext cx="2409833" cy="439617"/>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062044" y="8552995"/>
            <a:ext cx="4262444" cy="2531756"/>
          </a:xfrm>
          <a:custGeom>
            <a:avLst/>
            <a:gdLst/>
            <a:ahLst/>
            <a:cxnLst/>
            <a:rect l="l" t="t" r="r" b="b"/>
            <a:pathLst>
              <a:path w="6171574" h="4358674">
                <a:moveTo>
                  <a:pt x="0" y="0"/>
                </a:moveTo>
                <a:lnTo>
                  <a:pt x="6171574" y="0"/>
                </a:lnTo>
                <a:lnTo>
                  <a:pt x="6171574" y="4358674"/>
                </a:lnTo>
                <a:lnTo>
                  <a:pt x="0" y="4358674"/>
                </a:lnTo>
                <a:lnTo>
                  <a:pt x="0" y="0"/>
                </a:lnTo>
                <a:close/>
              </a:path>
            </a:pathLst>
          </a:custGeom>
          <a:blipFill>
            <a:blip r:embed="rId15"/>
            <a:stretch>
              <a:fillRect/>
            </a:stretch>
          </a:blipFill>
        </p:spPr>
      </p:sp>
      <p:sp>
        <p:nvSpPr>
          <p:cNvPr id="12" name="Freeform 12"/>
          <p:cNvSpPr/>
          <p:nvPr/>
        </p:nvSpPr>
        <p:spPr>
          <a:xfrm>
            <a:off x="15409175" y="8236740"/>
            <a:ext cx="3274739" cy="2746451"/>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15"/>
            <a:stretch>
              <a:fillRect/>
            </a:stretch>
          </a:blipFill>
        </p:spPr>
        <p:txBody>
          <a:bodyPr/>
          <a:lstStyle/>
          <a:p>
            <a:endParaRPr lang="en-US" dirty="0"/>
          </a:p>
        </p:txBody>
      </p:sp>
      <p:sp>
        <p:nvSpPr>
          <p:cNvPr id="13" name="TextBox 13"/>
          <p:cNvSpPr txBox="1"/>
          <p:nvPr/>
        </p:nvSpPr>
        <p:spPr>
          <a:xfrm>
            <a:off x="4127757" y="801047"/>
            <a:ext cx="10337494" cy="1017586"/>
          </a:xfrm>
          <a:prstGeom prst="rect">
            <a:avLst/>
          </a:prstGeom>
        </p:spPr>
        <p:txBody>
          <a:bodyPr wrap="square" lIns="0" tIns="0" rIns="0" bIns="0" rtlCol="0" anchor="t">
            <a:spAutoFit/>
          </a:bodyPr>
          <a:lstStyle/>
          <a:p>
            <a:pPr algn="ctr">
              <a:lnSpc>
                <a:spcPts val="7668"/>
              </a:lnSpc>
            </a:pPr>
            <a:r>
              <a:rPr lang="en-US" sz="7200" dirty="0">
                <a:solidFill>
                  <a:srgbClr val="557034"/>
                </a:solidFill>
                <a:latin typeface="Nunito Black" pitchFamily="2" charset="0"/>
                <a:ea typeface="เอฟซี เดซี่"/>
                <a:cs typeface="เอฟซี เดซี่"/>
                <a:sym typeface="เอฟซี เดซี่"/>
              </a:rPr>
              <a:t>CHỌN TỪ VIẾT ĐÚNG </a:t>
            </a:r>
          </a:p>
        </p:txBody>
      </p:sp>
      <p:sp>
        <p:nvSpPr>
          <p:cNvPr id="15" name="Freeform 15"/>
          <p:cNvSpPr/>
          <p:nvPr/>
        </p:nvSpPr>
        <p:spPr>
          <a:xfrm>
            <a:off x="166933" y="7483289"/>
            <a:ext cx="845417" cy="893843"/>
          </a:xfrm>
          <a:custGeom>
            <a:avLst/>
            <a:gdLst/>
            <a:ahLst/>
            <a:cxnLst/>
            <a:rect l="l" t="t" r="r" b="b"/>
            <a:pathLst>
              <a:path w="1100761" h="1146205">
                <a:moveTo>
                  <a:pt x="0" y="0"/>
                </a:moveTo>
                <a:lnTo>
                  <a:pt x="1100761" y="0"/>
                </a:lnTo>
                <a:lnTo>
                  <a:pt x="1100761" y="1146205"/>
                </a:lnTo>
                <a:lnTo>
                  <a:pt x="0" y="114620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dirty="0"/>
          </a:p>
        </p:txBody>
      </p:sp>
      <p:sp>
        <p:nvSpPr>
          <p:cNvPr id="16" name="Freeform 16"/>
          <p:cNvSpPr/>
          <p:nvPr/>
        </p:nvSpPr>
        <p:spPr>
          <a:xfrm flipH="1">
            <a:off x="17064353" y="7097662"/>
            <a:ext cx="721383" cy="832549"/>
          </a:xfrm>
          <a:custGeom>
            <a:avLst/>
            <a:gdLst/>
            <a:ahLst/>
            <a:cxnLst/>
            <a:rect l="l" t="t" r="r" b="b"/>
            <a:pathLst>
              <a:path w="1100761" h="1146205">
                <a:moveTo>
                  <a:pt x="1100761" y="0"/>
                </a:moveTo>
                <a:lnTo>
                  <a:pt x="0" y="0"/>
                </a:lnTo>
                <a:lnTo>
                  <a:pt x="0" y="1146205"/>
                </a:lnTo>
                <a:lnTo>
                  <a:pt x="1100761" y="1146205"/>
                </a:lnTo>
                <a:lnTo>
                  <a:pt x="1100761" y="0"/>
                </a:lnTo>
                <a:close/>
              </a:path>
            </a:pathLst>
          </a:custGeom>
          <a:blipFill>
            <a:blip r:embed="rId16">
              <a:extLst>
                <a:ext uri="{96DAC541-7B7A-43D3-8B79-37D633B846F1}">
                  <asvg:svgBlip xmlns:asvg="http://schemas.microsoft.com/office/drawing/2016/SVG/main" r:embed="rId17"/>
                </a:ext>
              </a:extLst>
            </a:blip>
            <a:stretch>
              <a:fillRect/>
            </a:stretch>
          </a:blipFill>
        </p:spPr>
      </p:sp>
      <p:pic>
        <p:nvPicPr>
          <p:cNvPr id="23" name="Picture 22">
            <a:extLst>
              <a:ext uri="{FF2B5EF4-FFF2-40B4-BE49-F238E27FC236}">
                <a16:creationId xmlns:a16="http://schemas.microsoft.com/office/drawing/2014/main" id="{00B94A3C-292C-4FC5-9AE3-7D85ED53B79B}"/>
              </a:ext>
            </a:extLst>
          </p:cNvPr>
          <p:cNvPicPr>
            <a:picLocks noChangeAspect="1"/>
          </p:cNvPicPr>
          <p:nvPr/>
        </p:nvPicPr>
        <p:blipFill>
          <a:blip r:embed="rId18"/>
          <a:stretch>
            <a:fillRect/>
          </a:stretch>
        </p:blipFill>
        <p:spPr>
          <a:xfrm>
            <a:off x="5183441" y="5582431"/>
            <a:ext cx="1176630" cy="1146147"/>
          </a:xfrm>
          <a:prstGeom prst="rect">
            <a:avLst/>
          </a:prstGeom>
        </p:spPr>
      </p:pic>
      <p:pic>
        <p:nvPicPr>
          <p:cNvPr id="21" name="Picture 20">
            <a:extLst>
              <a:ext uri="{FF2B5EF4-FFF2-40B4-BE49-F238E27FC236}">
                <a16:creationId xmlns:a16="http://schemas.microsoft.com/office/drawing/2014/main" id="{3A3E703A-8567-48EE-80E3-068DE868F78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186482" y="5582431"/>
            <a:ext cx="1173589" cy="1146205"/>
          </a:xfrm>
          <a:prstGeom prst="rect">
            <a:avLst/>
          </a:prstGeom>
        </p:spPr>
      </p:pic>
      <p:pic>
        <p:nvPicPr>
          <p:cNvPr id="22" name="Picture 21">
            <a:extLst>
              <a:ext uri="{FF2B5EF4-FFF2-40B4-BE49-F238E27FC236}">
                <a16:creationId xmlns:a16="http://schemas.microsoft.com/office/drawing/2014/main" id="{E90045F6-0D51-4DDB-855C-B93A095AB19C}"/>
              </a:ext>
            </a:extLst>
          </p:cNvPr>
          <p:cNvPicPr>
            <a:picLocks noChangeAspect="1"/>
          </p:cNvPicPr>
          <p:nvPr/>
        </p:nvPicPr>
        <p:blipFill>
          <a:blip r:embed="rId20"/>
          <a:stretch>
            <a:fillRect/>
          </a:stretch>
        </p:blipFill>
        <p:spPr>
          <a:xfrm>
            <a:off x="5164391" y="4302027"/>
            <a:ext cx="1647881" cy="1647881"/>
          </a:xfrm>
          <a:prstGeom prst="rect">
            <a:avLst/>
          </a:prstGeom>
        </p:spPr>
      </p:pic>
      <p:sp>
        <p:nvSpPr>
          <p:cNvPr id="52" name="TextBox 17">
            <a:extLst>
              <a:ext uri="{FF2B5EF4-FFF2-40B4-BE49-F238E27FC236}">
                <a16:creationId xmlns:a16="http://schemas.microsoft.com/office/drawing/2014/main" id="{48CA9BFD-529F-4085-9E0F-EE8E208BEA85}"/>
              </a:ext>
            </a:extLst>
          </p:cNvPr>
          <p:cNvSpPr txBox="1"/>
          <p:nvPr/>
        </p:nvSpPr>
        <p:spPr>
          <a:xfrm>
            <a:off x="7152825" y="4773949"/>
            <a:ext cx="9233950" cy="704039"/>
          </a:xfrm>
          <a:prstGeom prst="rect">
            <a:avLst/>
          </a:prstGeom>
        </p:spPr>
        <p:txBody>
          <a:bodyPr wrap="square" lIns="0" tIns="0" rIns="0" bIns="0" rtlCol="0" anchor="t">
            <a:spAutoFit/>
          </a:bodyPr>
          <a:lstStyle/>
          <a:p>
            <a:pPr marL="514350" indent="-514350" algn="ctr">
              <a:lnSpc>
                <a:spcPts val="3791"/>
              </a:lnSpc>
              <a:buAutoNum type="alphaUcPeriod"/>
            </a:pP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Quả</a:t>
            </a: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chà</a:t>
            </a: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là</a:t>
            </a:r>
            <a:endParaRPr lang="en-US" sz="8800" b="1" dirty="0">
              <a:solidFill>
                <a:srgbClr val="000000"/>
              </a:solidFill>
              <a:latin typeface="Dreaming Outloud Sans"/>
              <a:ea typeface="Dreaming Outloud Sans"/>
              <a:cs typeface="Dreaming Outloud Sans"/>
              <a:sym typeface="Dreaming Outloud Sans"/>
            </a:endParaRPr>
          </a:p>
        </p:txBody>
      </p:sp>
      <p:pic>
        <p:nvPicPr>
          <p:cNvPr id="48" name="Picture 47">
            <a:extLst>
              <a:ext uri="{FF2B5EF4-FFF2-40B4-BE49-F238E27FC236}">
                <a16:creationId xmlns:a16="http://schemas.microsoft.com/office/drawing/2014/main" id="{5A2D81B3-13AC-417E-A68A-9C7D8190343C}"/>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10000" b="90000" l="10000" r="90000"/>
                    </a14:imgEffect>
                  </a14:imgLayer>
                </a14:imgProps>
              </a:ext>
            </a:extLst>
          </a:blip>
          <a:stretch>
            <a:fillRect/>
          </a:stretch>
        </p:blipFill>
        <p:spPr>
          <a:xfrm>
            <a:off x="14594422" y="2885475"/>
            <a:ext cx="3310412" cy="3310412"/>
          </a:xfrm>
          <a:prstGeom prst="rect">
            <a:avLst/>
          </a:prstGeom>
        </p:spPr>
      </p:pic>
      <p:sp>
        <p:nvSpPr>
          <p:cNvPr id="57" name="TextBox 17">
            <a:extLst>
              <a:ext uri="{FF2B5EF4-FFF2-40B4-BE49-F238E27FC236}">
                <a16:creationId xmlns:a16="http://schemas.microsoft.com/office/drawing/2014/main" id="{43369B3E-DC4E-43EE-8725-9F914C71FED0}"/>
              </a:ext>
            </a:extLst>
          </p:cNvPr>
          <p:cNvSpPr txBox="1"/>
          <p:nvPr/>
        </p:nvSpPr>
        <p:spPr>
          <a:xfrm>
            <a:off x="6891232" y="7022410"/>
            <a:ext cx="9233950" cy="704039"/>
          </a:xfrm>
          <a:prstGeom prst="rect">
            <a:avLst/>
          </a:prstGeom>
        </p:spPr>
        <p:txBody>
          <a:bodyPr wrap="square" lIns="0" tIns="0" rIns="0" bIns="0" rtlCol="0" anchor="t">
            <a:spAutoFit/>
          </a:bodyPr>
          <a:lstStyle/>
          <a:p>
            <a:pPr algn="ctr">
              <a:lnSpc>
                <a:spcPts val="3791"/>
              </a:lnSpc>
            </a:pPr>
            <a:r>
              <a:rPr lang="en-US" sz="8800" b="1" dirty="0">
                <a:solidFill>
                  <a:srgbClr val="000000"/>
                </a:solidFill>
                <a:latin typeface="Dreaming Outloud Sans"/>
                <a:ea typeface="Dreaming Outloud Sans"/>
                <a:cs typeface="Dreaming Outloud Sans"/>
                <a:sym typeface="Dreaming Outloud Sans"/>
              </a:rPr>
              <a:t>B. </a:t>
            </a:r>
            <a:r>
              <a:rPr lang="en-US" sz="8800" b="1" dirty="0" err="1">
                <a:solidFill>
                  <a:srgbClr val="000000"/>
                </a:solidFill>
                <a:latin typeface="Dreaming Outloud Sans"/>
                <a:ea typeface="Dreaming Outloud Sans"/>
                <a:cs typeface="Dreaming Outloud Sans"/>
                <a:sym typeface="Dreaming Outloud Sans"/>
              </a:rPr>
              <a:t>Quả</a:t>
            </a: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trà</a:t>
            </a:r>
            <a:r>
              <a:rPr lang="en-US" sz="8800" b="1" dirty="0">
                <a:solidFill>
                  <a:srgbClr val="000000"/>
                </a:solidFill>
                <a:latin typeface="Dreaming Outloud Sans"/>
                <a:ea typeface="Dreaming Outloud Sans"/>
                <a:cs typeface="Dreaming Outloud Sans"/>
                <a:sym typeface="Dreaming Outloud Sans"/>
              </a:rPr>
              <a:t> </a:t>
            </a:r>
            <a:r>
              <a:rPr lang="en-US" sz="8800" b="1" dirty="0" err="1">
                <a:solidFill>
                  <a:srgbClr val="000000"/>
                </a:solidFill>
                <a:latin typeface="Dreaming Outloud Sans"/>
                <a:ea typeface="Dreaming Outloud Sans"/>
                <a:cs typeface="Dreaming Outloud Sans"/>
                <a:sym typeface="Dreaming Outloud Sans"/>
              </a:rPr>
              <a:t>là</a:t>
            </a:r>
            <a:endParaRPr lang="en-US" sz="8800" b="1" dirty="0">
              <a:solidFill>
                <a:srgbClr val="000000"/>
              </a:solidFill>
              <a:latin typeface="Dreaming Outloud Sans"/>
              <a:ea typeface="Dreaming Outloud Sans"/>
              <a:cs typeface="Dreaming Outloud Sans"/>
              <a:sym typeface="Dreaming Outloud Sans"/>
            </a:endParaRPr>
          </a:p>
        </p:txBody>
      </p:sp>
      <p:sp>
        <p:nvSpPr>
          <p:cNvPr id="47" name="saib">
            <a:extLst>
              <a:ext uri="{FF2B5EF4-FFF2-40B4-BE49-F238E27FC236}">
                <a16:creationId xmlns:a16="http://schemas.microsoft.com/office/drawing/2014/main" id="{DA909692-7459-44B3-BF35-93469CCBD85C}"/>
              </a:ext>
            </a:extLst>
          </p:cNvPr>
          <p:cNvSpPr/>
          <p:nvPr/>
        </p:nvSpPr>
        <p:spPr>
          <a:xfrm rot="19980337">
            <a:off x="14871025" y="6424798"/>
            <a:ext cx="1869499" cy="1412065"/>
          </a:xfrm>
          <a:custGeom>
            <a:avLst/>
            <a:gdLst/>
            <a:ahLst/>
            <a:cxnLst/>
            <a:rect l="l" t="t" r="r" b="b"/>
            <a:pathLst>
              <a:path w="18027" h="15457" extrusionOk="0">
                <a:moveTo>
                  <a:pt x="6484" y="0"/>
                </a:moveTo>
                <a:cubicBezTo>
                  <a:pt x="6270" y="0"/>
                  <a:pt x="6046" y="42"/>
                  <a:pt x="5811" y="132"/>
                </a:cubicBezTo>
                <a:cubicBezTo>
                  <a:pt x="3465" y="1025"/>
                  <a:pt x="6502" y="6990"/>
                  <a:pt x="6406" y="7216"/>
                </a:cubicBezTo>
                <a:cubicBezTo>
                  <a:pt x="6299" y="7442"/>
                  <a:pt x="1" y="8906"/>
                  <a:pt x="1191" y="11514"/>
                </a:cubicBezTo>
                <a:cubicBezTo>
                  <a:pt x="1500" y="12194"/>
                  <a:pt x="2065" y="12444"/>
                  <a:pt x="2736" y="12444"/>
                </a:cubicBezTo>
                <a:cubicBezTo>
                  <a:pt x="4599" y="12444"/>
                  <a:pt x="7287" y="10521"/>
                  <a:pt x="7644" y="10521"/>
                </a:cubicBezTo>
                <a:cubicBezTo>
                  <a:pt x="7654" y="10521"/>
                  <a:pt x="7662" y="10523"/>
                  <a:pt x="7668" y="10526"/>
                </a:cubicBezTo>
                <a:cubicBezTo>
                  <a:pt x="7946" y="10654"/>
                  <a:pt x="9383" y="15457"/>
                  <a:pt x="11790" y="15457"/>
                </a:cubicBezTo>
                <a:cubicBezTo>
                  <a:pt x="12066" y="15457"/>
                  <a:pt x="12355" y="15393"/>
                  <a:pt x="12657" y="15252"/>
                </a:cubicBezTo>
                <a:cubicBezTo>
                  <a:pt x="15586" y="13871"/>
                  <a:pt x="11550" y="9014"/>
                  <a:pt x="11633" y="8775"/>
                </a:cubicBezTo>
                <a:cubicBezTo>
                  <a:pt x="11717" y="8549"/>
                  <a:pt x="18027" y="6620"/>
                  <a:pt x="16812" y="4358"/>
                </a:cubicBezTo>
                <a:cubicBezTo>
                  <a:pt x="16512" y="3790"/>
                  <a:pt x="15959" y="3579"/>
                  <a:pt x="15293" y="3579"/>
                </a:cubicBezTo>
                <a:cubicBezTo>
                  <a:pt x="13348" y="3579"/>
                  <a:pt x="10443" y="5387"/>
                  <a:pt x="10096" y="5387"/>
                </a:cubicBezTo>
                <a:cubicBezTo>
                  <a:pt x="10087" y="5387"/>
                  <a:pt x="10079" y="5385"/>
                  <a:pt x="10073" y="5382"/>
                </a:cubicBezTo>
                <a:cubicBezTo>
                  <a:pt x="9920" y="5284"/>
                  <a:pt x="8893" y="0"/>
                  <a:pt x="6484" y="0"/>
                </a:cubicBezTo>
                <a:close/>
              </a:path>
            </a:pathLst>
          </a:custGeom>
          <a:solidFill>
            <a:srgbClr val="EE4524"/>
          </a:solidFill>
          <a:ln>
            <a:noFill/>
          </a:ln>
        </p:spPr>
        <p:txBody>
          <a:bodyPr spcFirstLastPara="1" wrap="square" lIns="68569" tIns="68569" rIns="68569" bIns="68569" anchor="ctr" anchorCtr="0">
            <a:noAutofit/>
          </a:bodyPr>
          <a:lstStyle/>
          <a:p>
            <a:pPr defTabSz="685800">
              <a:buFont typeface="Arial"/>
              <a:buNone/>
              <a:defRPr/>
            </a:pPr>
            <a:endParaRPr sz="1350" dirty="0">
              <a:solidFill>
                <a:prstClr val="black"/>
              </a:solidFill>
              <a:cs typeface="Calibri" panose="020F0502020204030204" pitchFamily="34" charset="0"/>
              <a:sym typeface="Arial"/>
            </a:endParaRPr>
          </a:p>
        </p:txBody>
      </p:sp>
      <p:pic>
        <p:nvPicPr>
          <p:cNvPr id="14" name="Còn tên của tớ thì s">
            <a:hlinkClick r:id="" action="ppaction://media"/>
            <a:extLst>
              <a:ext uri="{FF2B5EF4-FFF2-40B4-BE49-F238E27FC236}">
                <a16:creationId xmlns:a16="http://schemas.microsoft.com/office/drawing/2014/main" id="{72FA69A9-5E58-444E-8E50-4159548416B5}"/>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20676707" y="3219905"/>
            <a:ext cx="609600" cy="609600"/>
          </a:xfrm>
          <a:prstGeom prst="rect">
            <a:avLst/>
          </a:prstGeom>
        </p:spPr>
      </p:pic>
    </p:spTree>
    <p:extLst>
      <p:ext uri="{BB962C8B-B14F-4D97-AF65-F5344CB8AC3E}">
        <p14:creationId xmlns:p14="http://schemas.microsoft.com/office/powerpoint/2010/main" val="200026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3"/>
                                        </p:tgtEl>
                                        <p:attrNameLst>
                                          <p:attrName>style.visibility</p:attrName>
                                        </p:attrNameLst>
                                      </p:cBhvr>
                                      <p:to>
                                        <p:strVal val="hidden"/>
                                      </p:to>
                                    </p:set>
                                  </p:childTnLst>
                                </p:cTn>
                              </p:par>
                              <p:par>
                                <p:cTn id="11" presetID="1" presetClass="mediacall" presetSubtype="0" fill="hold" nodeType="withEffect">
                                  <p:stCondLst>
                                    <p:cond delay="0"/>
                                  </p:stCondLst>
                                  <p:childTnLst>
                                    <p:cmd type="call" cmd="playFrom(0.0)">
                                      <p:cBhvr>
                                        <p:cTn id="12" dur="2275" fill="hold"/>
                                        <p:tgtEl>
                                          <p:spTgt spid="14"/>
                                        </p:tgtEl>
                                      </p:cBhvr>
                                    </p:cmd>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par>
                          <p:cTn id="15" fill="hold">
                            <p:stCondLst>
                              <p:cond delay="2275"/>
                            </p:stCondLst>
                            <p:childTnLst>
                              <p:par>
                                <p:cTn id="16" presetID="1" presetClass="exit" presetSubtype="0" fill="hold" nodeType="afterEffect">
                                  <p:stCondLst>
                                    <p:cond delay="0"/>
                                  </p:stCondLst>
                                  <p:childTnLst>
                                    <p:set>
                                      <p:cBhvr>
                                        <p:cTn id="17" dur="1" fill="hold">
                                          <p:stCondLst>
                                            <p:cond delay="0"/>
                                          </p:stCondLst>
                                        </p:cTn>
                                        <p:tgtEl>
                                          <p:spTgt spid="21"/>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par>
                          <p:cTn id="20" fill="hold">
                            <p:stCondLst>
                              <p:cond delay="2275"/>
                            </p:stCondLst>
                            <p:childTnLst>
                              <p:par>
                                <p:cTn id="21" presetID="22"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wipe(left)">
                                      <p:cBhvr>
                                        <p:cTn id="2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2"/>
                    </p:tgtEl>
                  </p:cond>
                </p:stCondLst>
                <p:endSync evt="end" delay="0">
                  <p:rtn val="all"/>
                </p:endSync>
                <p:childTnLst>
                  <p:par>
                    <p:cTn id="28" fill="hold">
                      <p:stCondLst>
                        <p:cond delay="0"/>
                      </p:stCondLst>
                      <p:childTnLst>
                        <p:par>
                          <p:cTn id="29" fill="hold">
                            <p:stCondLst>
                              <p:cond delay="0"/>
                            </p:stCondLst>
                            <p:childTnLst>
                              <p:par>
                                <p:cTn id="30" presetID="50" presetClass="entr" presetSubtype="0" decel="100000" fill="hold" nodeType="click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1000" fill="hold"/>
                                        <p:tgtEl>
                                          <p:spTgt spid="48"/>
                                        </p:tgtEl>
                                        <p:attrNameLst>
                                          <p:attrName>ppt_w</p:attrName>
                                        </p:attrNameLst>
                                      </p:cBhvr>
                                      <p:tavLst>
                                        <p:tav tm="0">
                                          <p:val>
                                            <p:strVal val="#ppt_w+.3"/>
                                          </p:val>
                                        </p:tav>
                                        <p:tav tm="100000">
                                          <p:val>
                                            <p:strVal val="#ppt_w"/>
                                          </p:val>
                                        </p:tav>
                                      </p:tavLst>
                                    </p:anim>
                                    <p:anim calcmode="lin" valueType="num">
                                      <p:cBhvr>
                                        <p:cTn id="33" dur="1000" fill="hold"/>
                                        <p:tgtEl>
                                          <p:spTgt spid="48"/>
                                        </p:tgtEl>
                                        <p:attrNameLst>
                                          <p:attrName>ppt_h</p:attrName>
                                        </p:attrNameLst>
                                      </p:cBhvr>
                                      <p:tavLst>
                                        <p:tav tm="0">
                                          <p:val>
                                            <p:strVal val="#ppt_h"/>
                                          </p:val>
                                        </p:tav>
                                        <p:tav tm="100000">
                                          <p:val>
                                            <p:strVal val="#ppt_h"/>
                                          </p:val>
                                        </p:tav>
                                      </p:tavLst>
                                    </p:anim>
                                    <p:animEffect transition="in" filter="fade">
                                      <p:cBhvr>
                                        <p:cTn id="34" dur="1000"/>
                                        <p:tgtEl>
                                          <p:spTgt spid="48"/>
                                        </p:tgtEl>
                                      </p:cBhvr>
                                    </p:animEffect>
                                  </p:childTnLst>
                                  <p:subTnLst>
                                    <p:audio>
                                      <p:cMediaNode>
                                        <p:cTn display="0" masterRel="sameClick">
                                          <p:stCondLst>
                                            <p:cond evt="begin" delay="0">
                                              <p:tn val="30"/>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52"/>
                  </p:tgtEl>
                </p:cond>
              </p:nextCondLst>
            </p:seq>
            <p:seq concurrent="1" nextAc="seek">
              <p:cTn id="35" restart="whenNotActive" fill="hold" evtFilter="cancelBubble" nodeType="interactiveSeq">
                <p:stCondLst>
                  <p:cond evt="onClick" delay="0">
                    <p:tgtEl>
                      <p:spTgt spid="57"/>
                    </p:tgtEl>
                  </p:cond>
                </p:stCondLst>
                <p:endSync evt="end" delay="0">
                  <p:rtn val="all"/>
                </p:endSync>
                <p:childTnLst>
                  <p:par>
                    <p:cTn id="36" fill="hold">
                      <p:stCondLst>
                        <p:cond delay="0"/>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p:cTn id="40" dur="1000" fill="hold"/>
                                        <p:tgtEl>
                                          <p:spTgt spid="47"/>
                                        </p:tgtEl>
                                        <p:attrNameLst>
                                          <p:attrName>ppt_w</p:attrName>
                                        </p:attrNameLst>
                                      </p:cBhvr>
                                      <p:tavLst>
                                        <p:tav tm="0">
                                          <p:val>
                                            <p:strVal val="#ppt_w+.3"/>
                                          </p:val>
                                        </p:tav>
                                        <p:tav tm="100000">
                                          <p:val>
                                            <p:strVal val="#ppt_w"/>
                                          </p:val>
                                        </p:tav>
                                      </p:tavLst>
                                    </p:anim>
                                    <p:anim calcmode="lin" valueType="num">
                                      <p:cBhvr>
                                        <p:cTn id="41" dur="1000" fill="hold"/>
                                        <p:tgtEl>
                                          <p:spTgt spid="47"/>
                                        </p:tgtEl>
                                        <p:attrNameLst>
                                          <p:attrName>ppt_h</p:attrName>
                                        </p:attrNameLst>
                                      </p:cBhvr>
                                      <p:tavLst>
                                        <p:tav tm="0">
                                          <p:val>
                                            <p:strVal val="#ppt_h"/>
                                          </p:val>
                                        </p:tav>
                                        <p:tav tm="100000">
                                          <p:val>
                                            <p:strVal val="#ppt_h"/>
                                          </p:val>
                                        </p:tav>
                                      </p:tavLst>
                                    </p:anim>
                                    <p:animEffect transition="in" filter="fade">
                                      <p:cBhvr>
                                        <p:cTn id="42" dur="1000"/>
                                        <p:tgtEl>
                                          <p:spTgt spid="47"/>
                                        </p:tgtEl>
                                      </p:cBhvr>
                                    </p:animEffect>
                                  </p:childTnLst>
                                  <p:subTnLst>
                                    <p:audio>
                                      <p:cMediaNode>
                                        <p:cTn display="0" masterRel="sameClick">
                                          <p:stCondLst>
                                            <p:cond evt="begin" delay="0">
                                              <p:tn val="38"/>
                                            </p:cond>
                                          </p:stCondLst>
                                          <p:endCondLst>
                                            <p:cond evt="onStopAudio" delay="0">
                                              <p:tgtEl>
                                                <p:sldTgt/>
                                              </p:tgtEl>
                                            </p:cond>
                                          </p:endCondLst>
                                        </p:cTn>
                                        <p:tgtEl>
                                          <p:sndTgt r:embed="rId5" name="voltage.wav"/>
                                        </p:tgtEl>
                                      </p:cMediaNode>
                                    </p:audio>
                                  </p:subTnLst>
                                </p:cTn>
                              </p:par>
                            </p:childTnLst>
                          </p:cTn>
                        </p:par>
                      </p:childTnLst>
                    </p:cTn>
                  </p:par>
                </p:childTnLst>
              </p:cTn>
              <p:nextCondLst>
                <p:cond evt="onClick" delay="0">
                  <p:tgtEl>
                    <p:spTgt spid="57"/>
                  </p:tgtEl>
                </p:cond>
              </p:nextCondLst>
            </p:seq>
            <p:audio>
              <p:cMediaNode vol="80000">
                <p:cTn id="43" fill="hold" display="0">
                  <p:stCondLst>
                    <p:cond delay="indefinite"/>
                  </p:stCondLst>
                  <p:endCondLst>
                    <p:cond evt="onStopAudio" delay="0">
                      <p:tgtEl>
                        <p:sldTgt/>
                      </p:tgtEl>
                    </p:cond>
                  </p:endCondLst>
                </p:cTn>
                <p:tgtEl>
                  <p:spTgt spid="14"/>
                </p:tgtEl>
              </p:cMediaNode>
            </p:audio>
          </p:childTnLst>
        </p:cTn>
      </p:par>
    </p:tnLst>
    <p:bldLst>
      <p:bldP spid="52" grpId="0"/>
      <p:bldP spid="57" grpId="0"/>
      <p:bldP spid="4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971800"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3" name="Freeform 3"/>
          <p:cNvSpPr/>
          <p:nvPr/>
        </p:nvSpPr>
        <p:spPr>
          <a:xfrm>
            <a:off x="5631873"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4" name="Freeform 4"/>
          <p:cNvSpPr/>
          <p:nvPr/>
        </p:nvSpPr>
        <p:spPr>
          <a:xfrm>
            <a:off x="4611997" y="1463003"/>
            <a:ext cx="9502709" cy="6033363"/>
          </a:xfrm>
          <a:custGeom>
            <a:avLst/>
            <a:gdLst/>
            <a:ahLst/>
            <a:cxnLst/>
            <a:rect l="l" t="t" r="r" b="b"/>
            <a:pathLst>
              <a:path w="8014087" h="6717262">
                <a:moveTo>
                  <a:pt x="0" y="0"/>
                </a:moveTo>
                <a:lnTo>
                  <a:pt x="8014088" y="0"/>
                </a:lnTo>
                <a:lnTo>
                  <a:pt x="8014088" y="6717262"/>
                </a:lnTo>
                <a:lnTo>
                  <a:pt x="0" y="67172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5" name="Freeform 5"/>
          <p:cNvSpPr/>
          <p:nvPr/>
        </p:nvSpPr>
        <p:spPr>
          <a:xfrm>
            <a:off x="51309" y="5603191"/>
            <a:ext cx="5750444" cy="4061251"/>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5"/>
            <a:stretch>
              <a:fillRect/>
            </a:stretch>
          </a:blipFill>
        </p:spPr>
      </p:sp>
      <p:sp>
        <p:nvSpPr>
          <p:cNvPr id="6" name="Freeform 6"/>
          <p:cNvSpPr/>
          <p:nvPr/>
        </p:nvSpPr>
        <p:spPr>
          <a:xfrm>
            <a:off x="11962297" y="5491916"/>
            <a:ext cx="5908001" cy="4172526"/>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5"/>
            <a:stretch>
              <a:fillRect/>
            </a:stretch>
          </a:blipFill>
        </p:spPr>
      </p:sp>
      <p:sp>
        <p:nvSpPr>
          <p:cNvPr id="7" name="Freeform 7"/>
          <p:cNvSpPr/>
          <p:nvPr/>
        </p:nvSpPr>
        <p:spPr>
          <a:xfrm>
            <a:off x="-1980812"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13749363" y="201109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802910"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TextBox 15"/>
          <p:cNvSpPr txBox="1"/>
          <p:nvPr/>
        </p:nvSpPr>
        <p:spPr>
          <a:xfrm>
            <a:off x="4871735" y="3982061"/>
            <a:ext cx="8774490" cy="1519647"/>
          </a:xfrm>
          <a:prstGeom prst="rect">
            <a:avLst/>
          </a:prstGeom>
        </p:spPr>
        <p:txBody>
          <a:bodyPr wrap="square" lIns="0" tIns="0" rIns="0" bIns="0" rtlCol="0" anchor="t">
            <a:spAutoFit/>
          </a:bodyPr>
          <a:lstStyle/>
          <a:p>
            <a:pPr algn="ctr">
              <a:lnSpc>
                <a:spcPts val="11207"/>
              </a:lnSpc>
            </a:pPr>
            <a:r>
              <a:rPr lang="en-US" sz="11500" dirty="0">
                <a:ln w="57150">
                  <a:solidFill>
                    <a:schemeClr val="bg1"/>
                  </a:solidFill>
                </a:ln>
                <a:solidFill>
                  <a:srgbClr val="557034"/>
                </a:solidFill>
                <a:latin typeface="Nunito Black" pitchFamily="2" charset="0"/>
                <a:ea typeface="เอฟซี เดซี่"/>
                <a:cs typeface="เอฟซี เดซี่"/>
                <a:sym typeface="เอฟซี เดซี่"/>
              </a:rPr>
              <a:t>KHÁM PHÁ</a:t>
            </a:r>
          </a:p>
        </p:txBody>
      </p:sp>
      <p:pic>
        <p:nvPicPr>
          <p:cNvPr id="22" name="Picture 21">
            <a:extLst>
              <a:ext uri="{FF2B5EF4-FFF2-40B4-BE49-F238E27FC236}">
                <a16:creationId xmlns:a16="http://schemas.microsoft.com/office/drawing/2014/main" id="{55860D0B-4CBF-43C9-8D07-4E75345AA56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5796" y="4941469"/>
            <a:ext cx="1317588" cy="1323444"/>
          </a:xfrm>
          <a:prstGeom prst="rect">
            <a:avLst/>
          </a:prstGeom>
        </p:spPr>
      </p:pic>
      <p:pic>
        <p:nvPicPr>
          <p:cNvPr id="26" name="Picture 25">
            <a:extLst>
              <a:ext uri="{FF2B5EF4-FFF2-40B4-BE49-F238E27FC236}">
                <a16:creationId xmlns:a16="http://schemas.microsoft.com/office/drawing/2014/main" id="{3238F3F6-DE2A-4DE1-9B29-1F5E507B752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782864" y="0"/>
            <a:ext cx="3220909" cy="3317675"/>
          </a:xfrm>
          <a:prstGeom prst="rect">
            <a:avLst/>
          </a:prstGeom>
        </p:spPr>
      </p:pic>
    </p:spTree>
    <p:extLst>
      <p:ext uri="{BB962C8B-B14F-4D97-AF65-F5344CB8AC3E}">
        <p14:creationId xmlns:p14="http://schemas.microsoft.com/office/powerpoint/2010/main" val="2753990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554098"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3"/>
            <a:stretch>
              <a:fillRect/>
            </a:stretch>
          </a:blipFill>
        </p:spPr>
      </p:sp>
      <p:sp>
        <p:nvSpPr>
          <p:cNvPr id="3" name="Freeform 3"/>
          <p:cNvSpPr/>
          <p:nvPr/>
        </p:nvSpPr>
        <p:spPr>
          <a:xfrm>
            <a:off x="6049575"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3"/>
            <a:stretch>
              <a:fillRect/>
            </a:stretch>
          </a:blipFill>
        </p:spPr>
      </p:sp>
      <p:sp>
        <p:nvSpPr>
          <p:cNvPr id="4" name="Freeform 4"/>
          <p:cNvSpPr/>
          <p:nvPr/>
        </p:nvSpPr>
        <p:spPr>
          <a:xfrm>
            <a:off x="-1504323" y="334151"/>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4167065" y="201109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8" name="Group 8"/>
          <p:cNvGrpSpPr/>
          <p:nvPr/>
        </p:nvGrpSpPr>
        <p:grpSpPr>
          <a:xfrm>
            <a:off x="2314655" y="1166002"/>
            <a:ext cx="13461332" cy="1843738"/>
            <a:chOff x="0" y="0"/>
            <a:chExt cx="2409833" cy="401517"/>
          </a:xfrm>
        </p:grpSpPr>
        <p:sp>
          <p:nvSpPr>
            <p:cNvPr id="9" name="Freeform 9"/>
            <p:cNvSpPr/>
            <p:nvPr/>
          </p:nvSpPr>
          <p:spPr>
            <a:xfrm>
              <a:off x="0" y="0"/>
              <a:ext cx="2409833" cy="401517"/>
            </a:xfrm>
            <a:custGeom>
              <a:avLst/>
              <a:gdLst/>
              <a:ahLst/>
              <a:cxnLst/>
              <a:rect l="l" t="t" r="r" b="b"/>
              <a:pathLst>
                <a:path w="2409833" h="401517">
                  <a:moveTo>
                    <a:pt x="43152" y="0"/>
                  </a:moveTo>
                  <a:lnTo>
                    <a:pt x="2366681" y="0"/>
                  </a:lnTo>
                  <a:cubicBezTo>
                    <a:pt x="2378126" y="0"/>
                    <a:pt x="2389102" y="4546"/>
                    <a:pt x="2397194" y="12639"/>
                  </a:cubicBezTo>
                  <a:cubicBezTo>
                    <a:pt x="2405287" y="20732"/>
                    <a:pt x="2409833" y="31708"/>
                    <a:pt x="2409833" y="43152"/>
                  </a:cubicBezTo>
                  <a:lnTo>
                    <a:pt x="2409833" y="358364"/>
                  </a:lnTo>
                  <a:cubicBezTo>
                    <a:pt x="2409833" y="382197"/>
                    <a:pt x="2390513" y="401517"/>
                    <a:pt x="2366681" y="401517"/>
                  </a:cubicBezTo>
                  <a:lnTo>
                    <a:pt x="43152" y="401517"/>
                  </a:lnTo>
                  <a:cubicBezTo>
                    <a:pt x="19320" y="401517"/>
                    <a:pt x="0" y="382197"/>
                    <a:pt x="0" y="358364"/>
                  </a:cubicBezTo>
                  <a:lnTo>
                    <a:pt x="0" y="43152"/>
                  </a:lnTo>
                  <a:cubicBezTo>
                    <a:pt x="0" y="19320"/>
                    <a:pt x="19320" y="0"/>
                    <a:pt x="43152" y="0"/>
                  </a:cubicBezTo>
                  <a:close/>
                </a:path>
              </a:pathLst>
            </a:custGeom>
            <a:solidFill>
              <a:srgbClr val="FFC656"/>
            </a:solidFill>
          </p:spPr>
        </p:sp>
        <p:sp>
          <p:nvSpPr>
            <p:cNvPr id="10" name="TextBox 10"/>
            <p:cNvSpPr txBox="1"/>
            <p:nvPr/>
          </p:nvSpPr>
          <p:spPr>
            <a:xfrm>
              <a:off x="0" y="-38100"/>
              <a:ext cx="2409833" cy="439617"/>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3085787" y="6332056"/>
            <a:ext cx="6171574" cy="4358674"/>
          </a:xfrm>
          <a:custGeom>
            <a:avLst/>
            <a:gdLst/>
            <a:ahLst/>
            <a:cxnLst/>
            <a:rect l="l" t="t" r="r" b="b"/>
            <a:pathLst>
              <a:path w="6171574" h="4358674">
                <a:moveTo>
                  <a:pt x="0" y="0"/>
                </a:moveTo>
                <a:lnTo>
                  <a:pt x="6171574" y="0"/>
                </a:lnTo>
                <a:lnTo>
                  <a:pt x="6171574" y="4358674"/>
                </a:lnTo>
                <a:lnTo>
                  <a:pt x="0" y="4358674"/>
                </a:lnTo>
                <a:lnTo>
                  <a:pt x="0" y="0"/>
                </a:lnTo>
                <a:close/>
              </a:path>
            </a:pathLst>
          </a:custGeom>
          <a:blipFill>
            <a:blip r:embed="rId6"/>
            <a:stretch>
              <a:fillRect/>
            </a:stretch>
          </a:blipFill>
        </p:spPr>
      </p:sp>
      <p:sp>
        <p:nvSpPr>
          <p:cNvPr id="12" name="Freeform 12"/>
          <p:cNvSpPr/>
          <p:nvPr/>
        </p:nvSpPr>
        <p:spPr>
          <a:xfrm>
            <a:off x="14932216" y="6728441"/>
            <a:ext cx="6171574" cy="4358674"/>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6"/>
            <a:stretch>
              <a:fillRect/>
            </a:stretch>
          </a:blipFill>
        </p:spPr>
      </p:sp>
      <p:sp>
        <p:nvSpPr>
          <p:cNvPr id="13" name="Freeform 13"/>
          <p:cNvSpPr/>
          <p:nvPr/>
        </p:nvSpPr>
        <p:spPr>
          <a:xfrm>
            <a:off x="3621815" y="3674336"/>
            <a:ext cx="11044369" cy="4982516"/>
          </a:xfrm>
          <a:custGeom>
            <a:avLst/>
            <a:gdLst/>
            <a:ahLst/>
            <a:cxnLst/>
            <a:rect l="l" t="t" r="r" b="b"/>
            <a:pathLst>
              <a:path w="11044369" h="4982516">
                <a:moveTo>
                  <a:pt x="0" y="0"/>
                </a:moveTo>
                <a:lnTo>
                  <a:pt x="11044370" y="0"/>
                </a:lnTo>
                <a:lnTo>
                  <a:pt x="11044370" y="4982516"/>
                </a:lnTo>
                <a:lnTo>
                  <a:pt x="0" y="49825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Freeform 14"/>
          <p:cNvSpPr/>
          <p:nvPr/>
        </p:nvSpPr>
        <p:spPr>
          <a:xfrm rot="-1349716">
            <a:off x="2915626" y="3971168"/>
            <a:ext cx="2904833" cy="760538"/>
          </a:xfrm>
          <a:custGeom>
            <a:avLst/>
            <a:gdLst/>
            <a:ahLst/>
            <a:cxnLst/>
            <a:rect l="l" t="t" r="r" b="b"/>
            <a:pathLst>
              <a:path w="2904833" h="760538">
                <a:moveTo>
                  <a:pt x="0" y="0"/>
                </a:moveTo>
                <a:lnTo>
                  <a:pt x="2904833" y="0"/>
                </a:lnTo>
                <a:lnTo>
                  <a:pt x="2904833" y="760538"/>
                </a:lnTo>
                <a:lnTo>
                  <a:pt x="0" y="76053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TextBox 15"/>
          <p:cNvSpPr txBox="1"/>
          <p:nvPr/>
        </p:nvSpPr>
        <p:spPr>
          <a:xfrm>
            <a:off x="-1578198" y="1322669"/>
            <a:ext cx="21444397" cy="1769715"/>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i="0" u="none" strike="noStrike" kern="1200" cap="none" spc="0" normalizeH="0" baseline="0" noProof="0" dirty="0" err="1">
                <a:ln>
                  <a:noFill/>
                </a:ln>
                <a:effectLst/>
                <a:uLnTx/>
                <a:uFillTx/>
                <a:latin typeface="Nunito Black" pitchFamily="2" charset="0"/>
                <a:ea typeface="White Xmas PERSONAL USE" pitchFamily="50" charset="0"/>
                <a:cs typeface="Calibri" panose="020F0502020204030204" pitchFamily="34" charset="0"/>
              </a:rPr>
              <a:t>Thứ</a:t>
            </a:r>
            <a:r>
              <a:rPr kumimoji="0" lang="en-US" sz="5400" i="0" u="none" strike="noStrike" kern="1200" cap="none" spc="0" normalizeH="0" baseline="0" noProof="0" dirty="0">
                <a:ln>
                  <a:noFill/>
                </a:ln>
                <a:effectLst/>
                <a:uLnTx/>
                <a:uFillTx/>
                <a:latin typeface="Nunito Black" pitchFamily="2" charset="0"/>
                <a:ea typeface="White Xmas PERSONAL USE" pitchFamily="50" charset="0"/>
                <a:cs typeface="Calibri" panose="020F0502020204030204" pitchFamily="34" charset="0"/>
              </a:rPr>
              <a:t> </a:t>
            </a:r>
            <a:r>
              <a:rPr kumimoji="0" lang="en-US" sz="5400" i="0" u="none" strike="noStrike" kern="1200" cap="none" spc="0" normalizeH="0" baseline="0" noProof="0" dirty="0" err="1">
                <a:ln>
                  <a:noFill/>
                </a:ln>
                <a:effectLst/>
                <a:uLnTx/>
                <a:uFillTx/>
                <a:latin typeface="Nunito Black" pitchFamily="2" charset="0"/>
                <a:ea typeface="White Xmas PERSONAL USE" pitchFamily="50" charset="0"/>
                <a:cs typeface="Calibri" panose="020F0502020204030204" pitchFamily="34" charset="0"/>
              </a:rPr>
              <a:t>ba</a:t>
            </a:r>
            <a:r>
              <a:rPr kumimoji="0" lang="en-US" sz="5400" i="0" u="none" strike="noStrike" kern="1200" cap="none" spc="0" normalizeH="0" baseline="0" noProof="0" dirty="0">
                <a:ln>
                  <a:noFill/>
                </a:ln>
                <a:effectLst/>
                <a:uLnTx/>
                <a:uFillTx/>
                <a:latin typeface="Nunito Black" pitchFamily="2" charset="0"/>
                <a:ea typeface="White Xmas PERSONAL USE" pitchFamily="50" charset="0"/>
                <a:cs typeface="Calibri" panose="020F0502020204030204" pitchFamily="34" charset="0"/>
              </a:rPr>
              <a:t>, </a:t>
            </a:r>
            <a:r>
              <a:rPr kumimoji="0" lang="en-US" sz="5400" i="0" u="none" strike="noStrike" kern="1200" cap="none" spc="0" normalizeH="0" baseline="0" noProof="0" dirty="0" err="1">
                <a:ln>
                  <a:noFill/>
                </a:ln>
                <a:effectLst/>
                <a:uLnTx/>
                <a:uFillTx/>
                <a:latin typeface="Nunito Black" pitchFamily="2" charset="0"/>
                <a:ea typeface="White Xmas PERSONAL USE" pitchFamily="50" charset="0"/>
                <a:cs typeface="Calibri" panose="020F0502020204030204" pitchFamily="34" charset="0"/>
              </a:rPr>
              <a:t>ngày</a:t>
            </a:r>
            <a:r>
              <a:rPr kumimoji="0" lang="en-US" sz="5400" i="0" u="none" strike="noStrike" kern="1200" cap="none" spc="0" normalizeH="0" baseline="0" noProof="0" dirty="0">
                <a:ln>
                  <a:noFill/>
                </a:ln>
                <a:effectLst/>
                <a:uLnTx/>
                <a:uFillTx/>
                <a:latin typeface="Nunito Black" pitchFamily="2" charset="0"/>
                <a:ea typeface="White Xmas PERSONAL USE" pitchFamily="50" charset="0"/>
                <a:cs typeface="Calibri" panose="020F0502020204030204" pitchFamily="34" charset="0"/>
              </a:rPr>
              <a:t> 17 </a:t>
            </a:r>
            <a:r>
              <a:rPr kumimoji="0" lang="en-US" sz="5400" i="0" u="none" strike="noStrike" kern="1200" cap="none" spc="0" normalizeH="0" baseline="0" noProof="0" dirty="0" err="1">
                <a:ln>
                  <a:noFill/>
                </a:ln>
                <a:effectLst/>
                <a:uLnTx/>
                <a:uFillTx/>
                <a:latin typeface="Nunito Black" pitchFamily="2" charset="0"/>
                <a:ea typeface="White Xmas PERSONAL USE" pitchFamily="50" charset="0"/>
                <a:cs typeface="Calibri" panose="020F0502020204030204" pitchFamily="34" charset="0"/>
              </a:rPr>
              <a:t>tháng</a:t>
            </a:r>
            <a:r>
              <a:rPr kumimoji="0" lang="en-US" sz="5400" i="0" u="none" strike="noStrike" kern="1200" cap="none" spc="0" normalizeH="0" baseline="0" noProof="0" dirty="0">
                <a:ln>
                  <a:noFill/>
                </a:ln>
                <a:effectLst/>
                <a:uLnTx/>
                <a:uFillTx/>
                <a:latin typeface="Nunito Black" pitchFamily="2" charset="0"/>
                <a:ea typeface="White Xmas PERSONAL USE" pitchFamily="50" charset="0"/>
                <a:cs typeface="Calibri" panose="020F0502020204030204" pitchFamily="34" charset="0"/>
              </a:rPr>
              <a:t> 12 </a:t>
            </a:r>
            <a:r>
              <a:rPr kumimoji="0" lang="en-US" sz="5400" i="0" u="none" strike="noStrike" kern="1200" cap="none" spc="0" normalizeH="0" baseline="0" noProof="0" dirty="0" err="1">
                <a:ln>
                  <a:noFill/>
                </a:ln>
                <a:effectLst/>
                <a:uLnTx/>
                <a:uFillTx/>
                <a:latin typeface="Nunito Black" pitchFamily="2" charset="0"/>
                <a:ea typeface="White Xmas PERSONAL USE" pitchFamily="50" charset="0"/>
                <a:cs typeface="Calibri" panose="020F0502020204030204" pitchFamily="34" charset="0"/>
              </a:rPr>
              <a:t>năm</a:t>
            </a:r>
            <a:r>
              <a:rPr kumimoji="0" lang="en-US" sz="5400" i="0" u="none" strike="noStrike" kern="1200" cap="none" spc="0" normalizeH="0" baseline="0" noProof="0" dirty="0">
                <a:ln>
                  <a:noFill/>
                </a:ln>
                <a:effectLst/>
                <a:uLnTx/>
                <a:uFillTx/>
                <a:latin typeface="Nunito Black" pitchFamily="2" charset="0"/>
                <a:ea typeface="White Xmas PERSONAL USE" pitchFamily="50" charset="0"/>
                <a:cs typeface="Calibri" panose="020F0502020204030204" pitchFamily="34" charset="0"/>
              </a:rPr>
              <a:t> 2024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 i="0" u="none" strike="noStrike" kern="1200" cap="none" spc="0" normalizeH="0" baseline="0" noProof="0" dirty="0">
              <a:ln>
                <a:noFill/>
              </a:ln>
              <a:effectLst/>
              <a:uLnTx/>
              <a:uFillTx/>
              <a:latin typeface="Nunito Black" pitchFamily="2" charset="0"/>
              <a:ea typeface="White Xmas PERSONAL USE" pitchFamily="50"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u="sng" dirty="0" err="1">
                <a:solidFill>
                  <a:srgbClr val="557034"/>
                </a:solidFill>
                <a:latin typeface="Nunito Black" pitchFamily="2" charset="0"/>
                <a:cs typeface="เอฟซี เดซี่"/>
              </a:rPr>
              <a:t>Tiếng</a:t>
            </a:r>
            <a:r>
              <a:rPr lang="en-US" sz="5400" u="sng" dirty="0">
                <a:solidFill>
                  <a:srgbClr val="557034"/>
                </a:solidFill>
                <a:latin typeface="Nunito Black" pitchFamily="2" charset="0"/>
                <a:cs typeface="เอฟซี เดซี่"/>
              </a:rPr>
              <a:t> </a:t>
            </a:r>
            <a:r>
              <a:rPr lang="en-US" sz="5400" u="sng" dirty="0" err="1">
                <a:solidFill>
                  <a:srgbClr val="557034"/>
                </a:solidFill>
                <a:latin typeface="Nunito Black" pitchFamily="2" charset="0"/>
                <a:cs typeface="เอฟซี เดซี่"/>
              </a:rPr>
              <a:t>Việt</a:t>
            </a:r>
            <a:r>
              <a:rPr lang="en-US" sz="5400" u="sng" dirty="0">
                <a:solidFill>
                  <a:srgbClr val="557034"/>
                </a:solidFill>
                <a:latin typeface="Nunito Black" pitchFamily="2" charset="0"/>
                <a:cs typeface="เอฟซี เดซี่"/>
              </a:rPr>
              <a:t> </a:t>
            </a:r>
            <a:r>
              <a:rPr lang="en-US" sz="5400" dirty="0">
                <a:solidFill>
                  <a:srgbClr val="557034"/>
                </a:solidFill>
                <a:latin typeface="Nunito Black" pitchFamily="2" charset="0"/>
                <a:cs typeface="เอฟซี เดซี่"/>
              </a:rPr>
              <a:t>(Nghe – </a:t>
            </a:r>
            <a:r>
              <a:rPr lang="en-US" sz="5400" dirty="0" err="1">
                <a:solidFill>
                  <a:srgbClr val="557034"/>
                </a:solidFill>
                <a:latin typeface="Nunito Black" pitchFamily="2" charset="0"/>
                <a:cs typeface="เอฟซี เดซี่"/>
              </a:rPr>
              <a:t>viết</a:t>
            </a:r>
            <a:r>
              <a:rPr lang="en-US" sz="5400" dirty="0">
                <a:solidFill>
                  <a:srgbClr val="557034"/>
                </a:solidFill>
                <a:latin typeface="Nunito Black" pitchFamily="2" charset="0"/>
                <a:cs typeface="เอฟซี เดซี่"/>
              </a:rPr>
              <a:t>)</a:t>
            </a:r>
          </a:p>
        </p:txBody>
      </p:sp>
      <p:sp>
        <p:nvSpPr>
          <p:cNvPr id="16" name="Freeform 16"/>
          <p:cNvSpPr/>
          <p:nvPr/>
        </p:nvSpPr>
        <p:spPr>
          <a:xfrm>
            <a:off x="2459071" y="6076950"/>
            <a:ext cx="992116" cy="1033074"/>
          </a:xfrm>
          <a:custGeom>
            <a:avLst/>
            <a:gdLst/>
            <a:ahLst/>
            <a:cxnLst/>
            <a:rect l="l" t="t" r="r" b="b"/>
            <a:pathLst>
              <a:path w="992116" h="1033074">
                <a:moveTo>
                  <a:pt x="0" y="0"/>
                </a:moveTo>
                <a:lnTo>
                  <a:pt x="992116" y="0"/>
                </a:lnTo>
                <a:lnTo>
                  <a:pt x="992116" y="1033074"/>
                </a:lnTo>
                <a:lnTo>
                  <a:pt x="0" y="103307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pic>
        <p:nvPicPr>
          <p:cNvPr id="17" name="Picture 16">
            <a:extLst>
              <a:ext uri="{FF2B5EF4-FFF2-40B4-BE49-F238E27FC236}">
                <a16:creationId xmlns:a16="http://schemas.microsoft.com/office/drawing/2014/main" id="{800DA9BB-1EF9-454F-90D8-98061A12C87F}"/>
              </a:ext>
            </a:extLst>
          </p:cNvPr>
          <p:cNvPicPr>
            <a:picLocks noChangeAspect="1"/>
          </p:cNvPicPr>
          <p:nvPr/>
        </p:nvPicPr>
        <p:blipFill rotWithShape="1">
          <a:blip r:embed="rId13"/>
          <a:srcRect l="51675" r="-1"/>
          <a:stretch/>
        </p:blipFill>
        <p:spPr>
          <a:xfrm>
            <a:off x="4206721" y="4534986"/>
            <a:ext cx="9937221" cy="3278599"/>
          </a:xfrm>
          <a:prstGeom prst="rect">
            <a:avLst/>
          </a:prstGeom>
        </p:spPr>
      </p:pic>
      <p:sp>
        <p:nvSpPr>
          <p:cNvPr id="7" name="Freeform 7"/>
          <p:cNvSpPr/>
          <p:nvPr/>
        </p:nvSpPr>
        <p:spPr>
          <a:xfrm>
            <a:off x="188618" y="190103"/>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5" name="Freeform 5"/>
          <p:cNvSpPr/>
          <p:nvPr/>
        </p:nvSpPr>
        <p:spPr>
          <a:xfrm>
            <a:off x="16383001" y="-27317"/>
            <a:ext cx="1905000" cy="1544850"/>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38" name="Freeform 7">
            <a:extLst>
              <a:ext uri="{FF2B5EF4-FFF2-40B4-BE49-F238E27FC236}">
                <a16:creationId xmlns:a16="http://schemas.microsoft.com/office/drawing/2014/main" id="{34BE4D61-BB17-4467-96F6-1014CC619BB3}"/>
              </a:ext>
            </a:extLst>
          </p:cNvPr>
          <p:cNvSpPr/>
          <p:nvPr/>
        </p:nvSpPr>
        <p:spPr>
          <a:xfrm flipH="1">
            <a:off x="13335880" y="25122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25" name="Freeform 7">
            <a:extLst>
              <a:ext uri="{FF2B5EF4-FFF2-40B4-BE49-F238E27FC236}">
                <a16:creationId xmlns:a16="http://schemas.microsoft.com/office/drawing/2014/main" id="{2B673786-566E-4B66-BB2A-D1AEE637E23B}"/>
              </a:ext>
            </a:extLst>
          </p:cNvPr>
          <p:cNvSpPr/>
          <p:nvPr/>
        </p:nvSpPr>
        <p:spPr>
          <a:xfrm flipH="1">
            <a:off x="-5577996" y="23704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23" name="Freeform 7">
            <a:extLst>
              <a:ext uri="{FF2B5EF4-FFF2-40B4-BE49-F238E27FC236}">
                <a16:creationId xmlns:a16="http://schemas.microsoft.com/office/drawing/2014/main" id="{8497A4C0-8746-445D-98F0-EF882A639364}"/>
              </a:ext>
            </a:extLst>
          </p:cNvPr>
          <p:cNvSpPr/>
          <p:nvPr/>
        </p:nvSpPr>
        <p:spPr>
          <a:xfrm flipH="1">
            <a:off x="760295" y="-1543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pic>
        <p:nvPicPr>
          <p:cNvPr id="37" name="Picture 36">
            <a:extLst>
              <a:ext uri="{FF2B5EF4-FFF2-40B4-BE49-F238E27FC236}">
                <a16:creationId xmlns:a16="http://schemas.microsoft.com/office/drawing/2014/main" id="{EB747924-95E4-4F20-85CF-50709AD22A7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625" b="90000" l="10000" r="90000">
                        <a14:foregroundMark x1="53594" y1="8906" x2="53594" y2="8906"/>
                        <a14:foregroundMark x1="52188" y1="5625" x2="52188" y2="5625"/>
                        <a14:foregroundMark x1="10000" y1="45625" x2="10000" y2="45625"/>
                        <a14:backgroundMark x1="52188" y1="53438" x2="52188" y2="53438"/>
                        <a14:backgroundMark x1="54219" y1="52031" x2="54219" y2="52031"/>
                        <a14:backgroundMark x1="39219" y1="57344" x2="39219" y2="57344"/>
                        <a14:backgroundMark x1="41406" y1="57344" x2="41406" y2="57344"/>
                      </a14:backgroundRemoval>
                    </a14:imgEffect>
                    <a14:imgEffect>
                      <a14:sharpenSoften amount="25000"/>
                    </a14:imgEffect>
                    <a14:imgEffect>
                      <a14:brightnessContrast contrast="-33000"/>
                    </a14:imgEffect>
                  </a14:imgLayer>
                </a14:imgProps>
              </a:ext>
              <a:ext uri="{28A0092B-C50C-407E-A947-70E740481C1C}">
                <a14:useLocalDpi xmlns:a14="http://schemas.microsoft.com/office/drawing/2010/main" val="0"/>
              </a:ext>
            </a:extLst>
          </a:blip>
          <a:stretch>
            <a:fillRect/>
          </a:stretch>
        </p:blipFill>
        <p:spPr>
          <a:xfrm rot="21371460">
            <a:off x="-209052" y="2713001"/>
            <a:ext cx="3119318" cy="6621582"/>
          </a:xfrm>
          <a:prstGeom prst="rect">
            <a:avLst/>
          </a:prstGeom>
        </p:spPr>
      </p:pic>
      <p:pic>
        <p:nvPicPr>
          <p:cNvPr id="35" name="Picture 34">
            <a:extLst>
              <a:ext uri="{FF2B5EF4-FFF2-40B4-BE49-F238E27FC236}">
                <a16:creationId xmlns:a16="http://schemas.microsoft.com/office/drawing/2014/main" id="{251DBC44-1D45-4CE7-BAE6-6762905BC86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39451" y1="11258" x2="39451" y2="11258"/>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1942783" y="3725792"/>
            <a:ext cx="2729443" cy="5471638"/>
          </a:xfrm>
          <a:prstGeom prst="rect">
            <a:avLst/>
          </a:prstGeom>
        </p:spPr>
      </p:pic>
      <p:sp>
        <p:nvSpPr>
          <p:cNvPr id="2" name="Freeform 2"/>
          <p:cNvSpPr/>
          <p:nvPr/>
        </p:nvSpPr>
        <p:spPr>
          <a:xfrm>
            <a:off x="-2370039" y="8336536"/>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3" name="Freeform 3"/>
          <p:cNvSpPr/>
          <p:nvPr/>
        </p:nvSpPr>
        <p:spPr>
          <a:xfrm>
            <a:off x="5921400" y="846198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14" name="Freeform 14"/>
          <p:cNvSpPr/>
          <p:nvPr/>
        </p:nvSpPr>
        <p:spPr>
          <a:xfrm rot="20164356" flipH="1">
            <a:off x="2161590" y="7408156"/>
            <a:ext cx="598440" cy="465423"/>
          </a:xfrm>
          <a:custGeom>
            <a:avLst/>
            <a:gdLst/>
            <a:ahLst/>
            <a:cxnLst/>
            <a:rect l="l" t="t" r="r" b="b"/>
            <a:pathLst>
              <a:path w="1319550" h="1374027">
                <a:moveTo>
                  <a:pt x="0" y="0"/>
                </a:moveTo>
                <a:lnTo>
                  <a:pt x="1319550" y="0"/>
                </a:lnTo>
                <a:lnTo>
                  <a:pt x="1319550" y="1374027"/>
                </a:lnTo>
                <a:lnTo>
                  <a:pt x="0" y="137402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pic>
        <p:nvPicPr>
          <p:cNvPr id="29" name="Picture 28">
            <a:extLst>
              <a:ext uri="{FF2B5EF4-FFF2-40B4-BE49-F238E27FC236}">
                <a16:creationId xmlns:a16="http://schemas.microsoft.com/office/drawing/2014/main" id="{966E8F13-F317-4C38-80D4-59B715C3EA90}"/>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578124" y="6023792"/>
            <a:ext cx="3304785" cy="3840994"/>
          </a:xfrm>
          <a:prstGeom prst="rect">
            <a:avLst/>
          </a:prstGeom>
        </p:spPr>
      </p:pic>
      <p:sp>
        <p:nvSpPr>
          <p:cNvPr id="13" name="Freeform 13"/>
          <p:cNvSpPr/>
          <p:nvPr/>
        </p:nvSpPr>
        <p:spPr>
          <a:xfrm>
            <a:off x="4107465" y="124079"/>
            <a:ext cx="1602017" cy="652911"/>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dirty="0"/>
          </a:p>
        </p:txBody>
      </p:sp>
      <p:sp>
        <p:nvSpPr>
          <p:cNvPr id="40" name="TextBox 39">
            <a:extLst>
              <a:ext uri="{FF2B5EF4-FFF2-40B4-BE49-F238E27FC236}">
                <a16:creationId xmlns:a16="http://schemas.microsoft.com/office/drawing/2014/main" id="{6EA4200F-5635-4A8F-AAF1-3F5C4D26B5B9}"/>
              </a:ext>
            </a:extLst>
          </p:cNvPr>
          <p:cNvSpPr txBox="1"/>
          <p:nvPr/>
        </p:nvSpPr>
        <p:spPr>
          <a:xfrm>
            <a:off x="5578954" y="145450"/>
            <a:ext cx="8353708" cy="981807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cs typeface="Times New Roman" panose="02020603050405020304" pitchFamily="18" charset="0"/>
              </a:rPr>
              <a:t>                  </a:t>
            </a:r>
            <a:r>
              <a:rPr kumimoji="0" lang="vi-VN" sz="4800" b="1" i="0" u="none" strike="noStrike" kern="1200" cap="none" spc="0" normalizeH="0" baseline="0" noProof="0" dirty="0">
                <a:ln>
                  <a:noFill/>
                </a:ln>
                <a:effectLst>
                  <a:outerShdw blurRad="38100" dist="38100" dir="2700000" algn="tl">
                    <a:srgbClr val="000000">
                      <a:alpha val="43137"/>
                    </a:srgbClr>
                  </a:outerShdw>
                </a:effectLst>
                <a:uLnTx/>
                <a:uFillTx/>
                <a:cs typeface="Times New Roman" panose="02020603050405020304" pitchFamily="18" charset="0"/>
              </a:rPr>
              <a:t>Trong vườn</a:t>
            </a:r>
            <a:endParaRPr kumimoji="0" lang="vi-VN" sz="4000" b="1" i="0" u="none" strike="noStrike" kern="1200" cap="none" spc="0" normalizeH="0" baseline="0" noProof="0" dirty="0">
              <a:ln>
                <a:noFill/>
              </a:ln>
              <a:effectLst>
                <a:outerShdw blurRad="38100" dist="38100" dir="2700000" algn="tl">
                  <a:srgbClr val="000000">
                    <a:alpha val="43137"/>
                  </a:srgbClr>
                </a:outerShdw>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Bác xà cừ vươn cao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Cam la đà mặt đất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Chuối, hồng, cau,… họp mặt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Cùng chung sống chan hòa.</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Gió đi qua gật gù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Chim tới khen rối rít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Mây qua che vòm mát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Đất màu dành tốt tươi.</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Vườn cây sống thật vui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Nắng mưa cùng chia sẻ</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Đêm đêm ru nhau ngủ</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Bình minh lại xôn xao…</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cs typeface="Times New Roman" panose="02020603050405020304" pitchFamily="18" charset="0"/>
              </a:rPr>
              <a:t>             </a:t>
            </a:r>
            <a:r>
              <a:rPr kumimoji="0" lang="vi-VN" sz="4000" b="1" i="0" u="none" strike="noStrike" kern="1200" cap="none" spc="0" normalizeH="0" baseline="0" noProof="0" dirty="0">
                <a:ln>
                  <a:noFill/>
                </a:ln>
                <a:effectLst/>
                <a:uLnTx/>
                <a:uFillTx/>
                <a:cs typeface="Times New Roman" panose="02020603050405020304" pitchFamily="18" charset="0"/>
              </a:rPr>
              <a:t>(Nguyễn Trọng Hoàn)</a:t>
            </a:r>
            <a:endParaRPr lang="en-US" sz="4000" b="1" dirty="0"/>
          </a:p>
        </p:txBody>
      </p:sp>
      <p:pic>
        <p:nvPicPr>
          <p:cNvPr id="42" name="Picture 41">
            <a:extLst>
              <a:ext uri="{FF2B5EF4-FFF2-40B4-BE49-F238E27FC236}">
                <a16:creationId xmlns:a16="http://schemas.microsoft.com/office/drawing/2014/main" id="{C13A5965-7ABA-4277-A91E-03377D40B24A}"/>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884144" y="2765351"/>
            <a:ext cx="3650745" cy="6507236"/>
          </a:xfrm>
          <a:prstGeom prst="rect">
            <a:avLst/>
          </a:prstGeom>
        </p:spPr>
      </p:pic>
      <p:pic>
        <p:nvPicPr>
          <p:cNvPr id="28" name="Picture 27">
            <a:extLst>
              <a:ext uri="{FF2B5EF4-FFF2-40B4-BE49-F238E27FC236}">
                <a16:creationId xmlns:a16="http://schemas.microsoft.com/office/drawing/2014/main" id="{3A1F94A5-B6D9-4F21-B60D-1A95AFE9279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930290" y="4803899"/>
            <a:ext cx="3536578" cy="5060887"/>
          </a:xfrm>
          <a:prstGeom prst="rect">
            <a:avLst/>
          </a:prstGeom>
        </p:spPr>
      </p:pic>
      <p:sp>
        <p:nvSpPr>
          <p:cNvPr id="6" name="Freeform 6"/>
          <p:cNvSpPr/>
          <p:nvPr/>
        </p:nvSpPr>
        <p:spPr>
          <a:xfrm>
            <a:off x="13795002" y="8336536"/>
            <a:ext cx="4391868" cy="1843287"/>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17"/>
            <a:stretch>
              <a:fillRect/>
            </a:stretch>
          </a:blipFill>
        </p:spPr>
      </p:sp>
      <p:sp>
        <p:nvSpPr>
          <p:cNvPr id="5" name="Freeform 5"/>
          <p:cNvSpPr/>
          <p:nvPr/>
        </p:nvSpPr>
        <p:spPr>
          <a:xfrm>
            <a:off x="-72597" y="8211089"/>
            <a:ext cx="4072841" cy="1870443"/>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17"/>
            <a:stretch>
              <a:fillRect/>
            </a:stretch>
          </a:blipFill>
        </p:spPr>
      </p:sp>
      <p:pic>
        <p:nvPicPr>
          <p:cNvPr id="15" name="Picture 14">
            <a:extLst>
              <a:ext uri="{FF2B5EF4-FFF2-40B4-BE49-F238E27FC236}">
                <a16:creationId xmlns:a16="http://schemas.microsoft.com/office/drawing/2014/main" id="{976C2987-D8E6-417D-B509-5ED221268D9F}"/>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foregroundMark x1="24767" y1="71163" x2="24767" y2="71163"/>
                        <a14:foregroundMark x1="66163" y1="66395" x2="67791" y2="66163"/>
                        <a14:foregroundMark x1="82907" y1="45465" x2="82907" y2="45465"/>
                        <a14:foregroundMark x1="65116" y1="42209" x2="65116" y2="42209"/>
                        <a14:foregroundMark x1="70233" y1="38488" x2="70233" y2="38488"/>
                        <a14:foregroundMark x1="55000" y1="47326" x2="55000" y2="47326"/>
                        <a14:foregroundMark x1="21860" y1="56628" x2="21860" y2="56628"/>
                        <a14:foregroundMark x1="41744" y1="66628" x2="41744" y2="66628"/>
                        <a14:foregroundMark x1="66512" y1="56628" x2="66512" y2="56628"/>
                        <a14:foregroundMark x1="60930" y1="79419" x2="60930" y2="79419"/>
                        <a14:foregroundMark x1="84767" y1="85814" x2="84767" y2="85814"/>
                        <a14:foregroundMark x1="18605" y1="87907" x2="18605" y2="87907"/>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700259" y="-675903"/>
            <a:ext cx="5676644" cy="5352029"/>
          </a:xfrm>
          <a:prstGeom prst="rect">
            <a:avLst/>
          </a:prstGeom>
        </p:spPr>
      </p:pic>
      <p:sp>
        <p:nvSpPr>
          <p:cNvPr id="26" name="Freeform 6">
            <a:extLst>
              <a:ext uri="{FF2B5EF4-FFF2-40B4-BE49-F238E27FC236}">
                <a16:creationId xmlns:a16="http://schemas.microsoft.com/office/drawing/2014/main" id="{FB992EA8-0E8B-4983-848F-92C21551FE90}"/>
              </a:ext>
            </a:extLst>
          </p:cNvPr>
          <p:cNvSpPr/>
          <p:nvPr/>
        </p:nvSpPr>
        <p:spPr>
          <a:xfrm>
            <a:off x="17426351" y="2765351"/>
            <a:ext cx="760519" cy="712776"/>
          </a:xfrm>
          <a:custGeom>
            <a:avLst/>
            <a:gdLst/>
            <a:ahLst/>
            <a:cxnLst/>
            <a:rect l="l" t="t" r="r" b="b"/>
            <a:pathLst>
              <a:path w="1247299" h="1538149">
                <a:moveTo>
                  <a:pt x="0" y="0"/>
                </a:moveTo>
                <a:lnTo>
                  <a:pt x="1247299" y="0"/>
                </a:lnTo>
                <a:lnTo>
                  <a:pt x="1247299" y="1538150"/>
                </a:lnTo>
                <a:lnTo>
                  <a:pt x="0" y="153815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7" name="Freeform 3">
            <a:extLst>
              <a:ext uri="{FF2B5EF4-FFF2-40B4-BE49-F238E27FC236}">
                <a16:creationId xmlns:a16="http://schemas.microsoft.com/office/drawing/2014/main" id="{2C067A80-9AB5-4EF5-80B1-D9BCB899A43D}"/>
              </a:ext>
            </a:extLst>
          </p:cNvPr>
          <p:cNvSpPr/>
          <p:nvPr/>
        </p:nvSpPr>
        <p:spPr>
          <a:xfrm>
            <a:off x="13609687" y="30476"/>
            <a:ext cx="2163713" cy="1988824"/>
          </a:xfrm>
          <a:custGeom>
            <a:avLst/>
            <a:gdLst/>
            <a:ahLst/>
            <a:cxnLst/>
            <a:rect l="l" t="t" r="r" b="b"/>
            <a:pathLst>
              <a:path w="4230036" h="4108422">
                <a:moveTo>
                  <a:pt x="0" y="0"/>
                </a:moveTo>
                <a:lnTo>
                  <a:pt x="4230036" y="0"/>
                </a:lnTo>
                <a:lnTo>
                  <a:pt x="4230036" y="4108422"/>
                </a:lnTo>
                <a:lnTo>
                  <a:pt x="0" y="4108422"/>
                </a:lnTo>
                <a:lnTo>
                  <a:pt x="0" y="0"/>
                </a:lnTo>
                <a:close/>
              </a:path>
            </a:pathLst>
          </a:custGeom>
          <a:blipFill>
            <a:blip r:embed="rId22"/>
            <a:stretch>
              <a:fillRect/>
            </a:stretch>
          </a:blipFill>
        </p:spPr>
      </p:sp>
      <p:pic>
        <p:nvPicPr>
          <p:cNvPr id="8" name="Picture 7">
            <a:extLst>
              <a:ext uri="{FF2B5EF4-FFF2-40B4-BE49-F238E27FC236}">
                <a16:creationId xmlns:a16="http://schemas.microsoft.com/office/drawing/2014/main" id="{758AFD03-BFBE-47CB-BDFD-BDE96C57892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53559" y="145450"/>
            <a:ext cx="1082457" cy="846568"/>
          </a:xfrm>
          <a:prstGeom prst="rect">
            <a:avLst/>
          </a:prstGeom>
        </p:spPr>
      </p:pic>
      <p:pic>
        <p:nvPicPr>
          <p:cNvPr id="24" name="Picture 23">
            <a:extLst>
              <a:ext uri="{FF2B5EF4-FFF2-40B4-BE49-F238E27FC236}">
                <a16:creationId xmlns:a16="http://schemas.microsoft.com/office/drawing/2014/main" id="{AF9B65E6-3328-4A5B-9679-C3DB924905C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flipH="1">
            <a:off x="1096233" y="308997"/>
            <a:ext cx="1318815" cy="846568"/>
          </a:xfrm>
          <a:prstGeom prst="rect">
            <a:avLst/>
          </a:prstGeom>
        </p:spPr>
      </p:pic>
      <p:sp>
        <p:nvSpPr>
          <p:cNvPr id="30" name="TextBox 29">
            <a:extLst>
              <a:ext uri="{FF2B5EF4-FFF2-40B4-BE49-F238E27FC236}">
                <a16:creationId xmlns:a16="http://schemas.microsoft.com/office/drawing/2014/main" id="{5A1D7DEA-1EE4-44B4-852D-D3A32A8F9D1A}"/>
              </a:ext>
            </a:extLst>
          </p:cNvPr>
          <p:cNvSpPr txBox="1"/>
          <p:nvPr/>
        </p:nvSpPr>
        <p:spPr>
          <a:xfrm>
            <a:off x="6629400" y="876300"/>
            <a:ext cx="1742848" cy="707886"/>
          </a:xfrm>
          <a:prstGeom prst="rect">
            <a:avLst/>
          </a:prstGeom>
          <a:noFill/>
        </p:spPr>
        <p:txBody>
          <a:bodyPr wrap="square">
            <a:spAutoFit/>
          </a:bodyPr>
          <a:lstStyle/>
          <a:p>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xà cừ </a:t>
            </a:r>
            <a:endParaRPr lang="en-US" dirty="0">
              <a:solidFill>
                <a:srgbClr val="FF0000"/>
              </a:solidFill>
            </a:endParaRPr>
          </a:p>
        </p:txBody>
      </p:sp>
      <p:sp>
        <p:nvSpPr>
          <p:cNvPr id="31" name="TextBox 30">
            <a:extLst>
              <a:ext uri="{FF2B5EF4-FFF2-40B4-BE49-F238E27FC236}">
                <a16:creationId xmlns:a16="http://schemas.microsoft.com/office/drawing/2014/main" id="{65ED58BF-E20E-4F9F-A976-5E2C90216351}"/>
              </a:ext>
            </a:extLst>
          </p:cNvPr>
          <p:cNvSpPr txBox="1"/>
          <p:nvPr/>
        </p:nvSpPr>
        <p:spPr>
          <a:xfrm>
            <a:off x="5562600" y="1485900"/>
            <a:ext cx="1329198" cy="707886"/>
          </a:xfrm>
          <a:prstGeom prst="rect">
            <a:avLst/>
          </a:prstGeom>
          <a:noFill/>
        </p:spPr>
        <p:txBody>
          <a:bodyPr wrap="square">
            <a:spAutoFit/>
          </a:bodyPr>
          <a:lstStyle/>
          <a:p>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Cam</a:t>
            </a:r>
            <a:endParaRPr lang="en-US" dirty="0">
              <a:solidFill>
                <a:srgbClr val="FF0000"/>
              </a:solidFill>
            </a:endParaRPr>
          </a:p>
        </p:txBody>
      </p:sp>
      <p:sp>
        <p:nvSpPr>
          <p:cNvPr id="32" name="TextBox 31">
            <a:extLst>
              <a:ext uri="{FF2B5EF4-FFF2-40B4-BE49-F238E27FC236}">
                <a16:creationId xmlns:a16="http://schemas.microsoft.com/office/drawing/2014/main" id="{511F103C-E8E6-45B5-BF4D-818D492CE221}"/>
              </a:ext>
            </a:extLst>
          </p:cNvPr>
          <p:cNvSpPr txBox="1"/>
          <p:nvPr/>
        </p:nvSpPr>
        <p:spPr>
          <a:xfrm>
            <a:off x="5578954" y="2117440"/>
            <a:ext cx="5259368" cy="707886"/>
          </a:xfrm>
          <a:prstGeom prst="rect">
            <a:avLst/>
          </a:prstGeom>
          <a:noFill/>
        </p:spPr>
        <p:txBody>
          <a:bodyPr wrap="square">
            <a:spAutoFit/>
          </a:bodyPr>
          <a:lstStyle/>
          <a:p>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Chuối, hồng, cau,… </a:t>
            </a:r>
            <a:endParaRPr lang="en-US" dirty="0">
              <a:solidFill>
                <a:srgbClr val="FF0000"/>
              </a:solidFill>
            </a:endParaRPr>
          </a:p>
        </p:txBody>
      </p:sp>
    </p:spTree>
    <p:extLst>
      <p:ext uri="{BB962C8B-B14F-4D97-AF65-F5344CB8AC3E}">
        <p14:creationId xmlns:p14="http://schemas.microsoft.com/office/powerpoint/2010/main" val="83891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554098"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3" name="Freeform 3"/>
          <p:cNvSpPr/>
          <p:nvPr/>
        </p:nvSpPr>
        <p:spPr>
          <a:xfrm>
            <a:off x="6049575"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4" name="Freeform 4"/>
          <p:cNvSpPr/>
          <p:nvPr/>
        </p:nvSpPr>
        <p:spPr>
          <a:xfrm>
            <a:off x="-1563110"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88618" y="107848"/>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Freeform 11"/>
          <p:cNvSpPr/>
          <p:nvPr/>
        </p:nvSpPr>
        <p:spPr>
          <a:xfrm>
            <a:off x="-3085787" y="6755690"/>
            <a:ext cx="6171574" cy="4358674"/>
          </a:xfrm>
          <a:custGeom>
            <a:avLst/>
            <a:gdLst/>
            <a:ahLst/>
            <a:cxnLst/>
            <a:rect l="l" t="t" r="r" b="b"/>
            <a:pathLst>
              <a:path w="6171574" h="4358674">
                <a:moveTo>
                  <a:pt x="0" y="0"/>
                </a:moveTo>
                <a:lnTo>
                  <a:pt x="6171574" y="0"/>
                </a:lnTo>
                <a:lnTo>
                  <a:pt x="6171574" y="4358674"/>
                </a:lnTo>
                <a:lnTo>
                  <a:pt x="0" y="4358674"/>
                </a:lnTo>
                <a:lnTo>
                  <a:pt x="0" y="0"/>
                </a:lnTo>
                <a:close/>
              </a:path>
            </a:pathLst>
          </a:custGeom>
          <a:blipFill>
            <a:blip r:embed="rId7"/>
            <a:stretch>
              <a:fillRect/>
            </a:stretch>
          </a:blipFill>
        </p:spPr>
      </p:sp>
      <p:sp>
        <p:nvSpPr>
          <p:cNvPr id="12" name="Freeform 12"/>
          <p:cNvSpPr/>
          <p:nvPr/>
        </p:nvSpPr>
        <p:spPr>
          <a:xfrm>
            <a:off x="15941626" y="6755690"/>
            <a:ext cx="6171574" cy="4358674"/>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7"/>
            <a:stretch>
              <a:fillRect/>
            </a:stretch>
          </a:blipFill>
        </p:spPr>
      </p:sp>
      <p:sp>
        <p:nvSpPr>
          <p:cNvPr id="16" name="Freeform 16"/>
          <p:cNvSpPr/>
          <p:nvPr/>
        </p:nvSpPr>
        <p:spPr>
          <a:xfrm rot="-1349716">
            <a:off x="4026418" y="4233158"/>
            <a:ext cx="2014801" cy="527512"/>
          </a:xfrm>
          <a:custGeom>
            <a:avLst/>
            <a:gdLst/>
            <a:ahLst/>
            <a:cxnLst/>
            <a:rect l="l" t="t" r="r" b="b"/>
            <a:pathLst>
              <a:path w="2014801" h="527512">
                <a:moveTo>
                  <a:pt x="0" y="0"/>
                </a:moveTo>
                <a:lnTo>
                  <a:pt x="2014801" y="0"/>
                </a:lnTo>
                <a:lnTo>
                  <a:pt x="2014801" y="527512"/>
                </a:lnTo>
                <a:lnTo>
                  <a:pt x="0" y="5275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8" name="TextBox 18"/>
          <p:cNvSpPr txBox="1"/>
          <p:nvPr/>
        </p:nvSpPr>
        <p:spPr>
          <a:xfrm>
            <a:off x="7712733" y="594086"/>
            <a:ext cx="10140221" cy="4985980"/>
          </a:xfrm>
          <a:prstGeom prst="rect">
            <a:avLst/>
          </a:prstGeom>
        </p:spPr>
        <p:txBody>
          <a:bodyPr wrap="square" lIns="0" tIns="0" rIns="0" bIns="0" rtlCol="0" anchor="t">
            <a:spAutoFit/>
          </a:bodyPr>
          <a:lstStyle/>
          <a:p>
            <a:pPr algn="just">
              <a:spcAft>
                <a:spcPts val="600"/>
              </a:spcAft>
            </a:pPr>
            <a:r>
              <a:rPr lang="en-US" sz="5400" b="1" dirty="0">
                <a:solidFill>
                  <a:srgbClr val="000000"/>
                </a:solidFill>
                <a:ea typeface="Dreaming Outloud Sans"/>
                <a:cs typeface="Dreaming Outloud Sans"/>
                <a:sym typeface="Dreaming Outloud Sans"/>
              </a:rPr>
              <a:t>    </a:t>
            </a:r>
            <a:r>
              <a:rPr lang="vi-VN" sz="5400" b="1" dirty="0">
                <a:solidFill>
                  <a:srgbClr val="000000"/>
                </a:solidFill>
                <a:ea typeface="Dreaming Outloud Sans"/>
                <a:cs typeface="Dreaming Outloud Sans"/>
                <a:sym typeface="Dreaming Outloud Sans"/>
              </a:rPr>
              <a:t>Cây xà cừ là cây thân gỗ</a:t>
            </a:r>
            <a:r>
              <a:rPr lang="en-US" sz="5400" b="1" dirty="0">
                <a:solidFill>
                  <a:srgbClr val="000000"/>
                </a:solidFill>
                <a:ea typeface="Dreaming Outloud Sans"/>
                <a:cs typeface="Dreaming Outloud Sans"/>
                <a:sym typeface="Dreaming Outloud Sans"/>
              </a:rPr>
              <a:t>. </a:t>
            </a:r>
            <a:r>
              <a:rPr lang="vi-VN" sz="5400" b="1" dirty="0">
                <a:solidFill>
                  <a:srgbClr val="000000"/>
                </a:solidFill>
                <a:ea typeface="Dreaming Outloud Sans"/>
                <a:cs typeface="Dreaming Outloud Sans"/>
                <a:sym typeface="Dreaming Outloud Sans"/>
              </a:rPr>
              <a:t>Vỏ cây màu xám nâu, thân trơn lúc còn non, lúc già hình thành những vảy đen, nứt bong tróc ra khỏi thân. Cây có cành nhánh nhiều, tỏa </a:t>
            </a:r>
            <a:r>
              <a:rPr lang="en-US" sz="5400" b="1" dirty="0" err="1">
                <a:solidFill>
                  <a:srgbClr val="000000"/>
                </a:solidFill>
                <a:ea typeface="Dreaming Outloud Sans"/>
                <a:cs typeface="Dreaming Outloud Sans"/>
                <a:sym typeface="Dreaming Outloud Sans"/>
              </a:rPr>
              <a:t>bóng</a:t>
            </a:r>
            <a:r>
              <a:rPr lang="en-US" sz="5400" b="1" dirty="0">
                <a:solidFill>
                  <a:srgbClr val="000000"/>
                </a:solidFill>
                <a:ea typeface="Dreaming Outloud Sans"/>
                <a:cs typeface="Dreaming Outloud Sans"/>
                <a:sym typeface="Dreaming Outloud Sans"/>
              </a:rPr>
              <a:t> </a:t>
            </a:r>
            <a:r>
              <a:rPr lang="en-US" sz="5400" b="1" dirty="0" err="1">
                <a:solidFill>
                  <a:srgbClr val="000000"/>
                </a:solidFill>
                <a:ea typeface="Dreaming Outloud Sans"/>
                <a:cs typeface="Dreaming Outloud Sans"/>
                <a:sym typeface="Dreaming Outloud Sans"/>
              </a:rPr>
              <a:t>mát</a:t>
            </a:r>
            <a:r>
              <a:rPr lang="en-US" sz="5400" b="1" dirty="0">
                <a:solidFill>
                  <a:srgbClr val="000000"/>
                </a:solidFill>
                <a:ea typeface="Dreaming Outloud Sans"/>
                <a:cs typeface="Dreaming Outloud Sans"/>
                <a:sym typeface="Dreaming Outloud Sans"/>
              </a:rPr>
              <a:t>.</a:t>
            </a:r>
          </a:p>
        </p:txBody>
      </p:sp>
      <p:pic>
        <p:nvPicPr>
          <p:cNvPr id="20" name="Picture 19">
            <a:extLst>
              <a:ext uri="{FF2B5EF4-FFF2-40B4-BE49-F238E27FC236}">
                <a16:creationId xmlns:a16="http://schemas.microsoft.com/office/drawing/2014/main" id="{EADA2794-AFF4-44F4-A3B0-EC23497782EA}"/>
              </a:ext>
            </a:extLst>
          </p:cNvPr>
          <p:cNvPicPr>
            <a:picLocks noChangeAspect="1"/>
          </p:cNvPicPr>
          <p:nvPr/>
        </p:nvPicPr>
        <p:blipFill>
          <a:blip r:embed="rId10"/>
          <a:stretch>
            <a:fillRect/>
          </a:stretch>
        </p:blipFill>
        <p:spPr>
          <a:xfrm rot="21312065">
            <a:off x="256758" y="693369"/>
            <a:ext cx="6262222" cy="64006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20">
            <a:extLst>
              <a:ext uri="{FF2B5EF4-FFF2-40B4-BE49-F238E27FC236}">
                <a16:creationId xmlns:a16="http://schemas.microsoft.com/office/drawing/2014/main" id="{F8E95E57-6BB7-4E59-9706-C1989B3B8B71}"/>
              </a:ext>
            </a:extLst>
          </p:cNvPr>
          <p:cNvPicPr>
            <a:picLocks noChangeAspect="1"/>
          </p:cNvPicPr>
          <p:nvPr/>
        </p:nvPicPr>
        <p:blipFill>
          <a:blip r:embed="rId11"/>
          <a:stretch>
            <a:fillRect/>
          </a:stretch>
        </p:blipFill>
        <p:spPr>
          <a:xfrm rot="258234">
            <a:off x="2367068" y="5355524"/>
            <a:ext cx="6675417" cy="46673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Freeform 16">
            <a:extLst>
              <a:ext uri="{FF2B5EF4-FFF2-40B4-BE49-F238E27FC236}">
                <a16:creationId xmlns:a16="http://schemas.microsoft.com/office/drawing/2014/main" id="{1B9F4C6C-17FB-4A83-9C13-4254D0F7955F}"/>
              </a:ext>
            </a:extLst>
          </p:cNvPr>
          <p:cNvSpPr/>
          <p:nvPr/>
        </p:nvSpPr>
        <p:spPr>
          <a:xfrm rot="19624439">
            <a:off x="2078386" y="182933"/>
            <a:ext cx="2014801" cy="750894"/>
          </a:xfrm>
          <a:custGeom>
            <a:avLst/>
            <a:gdLst/>
            <a:ahLst/>
            <a:cxnLst/>
            <a:rect l="l" t="t" r="r" b="b"/>
            <a:pathLst>
              <a:path w="2014801" h="527512">
                <a:moveTo>
                  <a:pt x="0" y="0"/>
                </a:moveTo>
                <a:lnTo>
                  <a:pt x="2014801" y="0"/>
                </a:lnTo>
                <a:lnTo>
                  <a:pt x="2014801" y="527512"/>
                </a:lnTo>
                <a:lnTo>
                  <a:pt x="0" y="5275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extLst>
      <p:ext uri="{BB962C8B-B14F-4D97-AF65-F5344CB8AC3E}">
        <p14:creationId xmlns:p14="http://schemas.microsoft.com/office/powerpoint/2010/main" val="1298990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3A1F94A5-B6D9-4F21-B60D-1A95AFE9279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506388" y="5117802"/>
            <a:ext cx="3269210" cy="4678280"/>
          </a:xfrm>
          <a:prstGeom prst="rect">
            <a:avLst/>
          </a:prstGeom>
        </p:spPr>
      </p:pic>
      <p:sp>
        <p:nvSpPr>
          <p:cNvPr id="38" name="Freeform 7">
            <a:extLst>
              <a:ext uri="{FF2B5EF4-FFF2-40B4-BE49-F238E27FC236}">
                <a16:creationId xmlns:a16="http://schemas.microsoft.com/office/drawing/2014/main" id="{34BE4D61-BB17-4467-96F6-1014CC619BB3}"/>
              </a:ext>
            </a:extLst>
          </p:cNvPr>
          <p:cNvSpPr/>
          <p:nvPr/>
        </p:nvSpPr>
        <p:spPr>
          <a:xfrm flipH="1">
            <a:off x="14690169" y="376013"/>
            <a:ext cx="4040351" cy="152583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5" name="Freeform 7">
            <a:extLst>
              <a:ext uri="{FF2B5EF4-FFF2-40B4-BE49-F238E27FC236}">
                <a16:creationId xmlns:a16="http://schemas.microsoft.com/office/drawing/2014/main" id="{2B673786-566E-4B66-BB2A-D1AEE637E23B}"/>
              </a:ext>
            </a:extLst>
          </p:cNvPr>
          <p:cNvSpPr/>
          <p:nvPr/>
        </p:nvSpPr>
        <p:spPr>
          <a:xfrm flipH="1">
            <a:off x="-5577996" y="23704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pic>
        <p:nvPicPr>
          <p:cNvPr id="37" name="Picture 36">
            <a:extLst>
              <a:ext uri="{FF2B5EF4-FFF2-40B4-BE49-F238E27FC236}">
                <a16:creationId xmlns:a16="http://schemas.microsoft.com/office/drawing/2014/main" id="{EB747924-95E4-4F20-85CF-50709AD22A7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625" b="90000" l="10000" r="90000">
                        <a14:foregroundMark x1="53594" y1="8906" x2="53594" y2="8906"/>
                        <a14:foregroundMark x1="52188" y1="5625" x2="52188" y2="5625"/>
                        <a14:foregroundMark x1="10000" y1="45625" x2="10000" y2="45625"/>
                        <a14:backgroundMark x1="52188" y1="53438" x2="52188" y2="53438"/>
                        <a14:backgroundMark x1="54219" y1="52031" x2="54219" y2="52031"/>
                        <a14:backgroundMark x1="39219" y1="57344" x2="39219" y2="57344"/>
                        <a14:backgroundMark x1="41406" y1="57344" x2="41406" y2="57344"/>
                      </a14:backgroundRemoval>
                    </a14:imgEffect>
                    <a14:imgEffect>
                      <a14:sharpenSoften amount="25000"/>
                    </a14:imgEffect>
                    <a14:imgEffect>
                      <a14:brightnessContrast contrast="-33000"/>
                    </a14:imgEffect>
                  </a14:imgLayer>
                </a14:imgProps>
              </a:ext>
              <a:ext uri="{28A0092B-C50C-407E-A947-70E740481C1C}">
                <a14:useLocalDpi xmlns:a14="http://schemas.microsoft.com/office/drawing/2010/main" val="0"/>
              </a:ext>
            </a:extLst>
          </a:blip>
          <a:stretch>
            <a:fillRect/>
          </a:stretch>
        </p:blipFill>
        <p:spPr>
          <a:xfrm rot="21371460">
            <a:off x="14229487" y="2292594"/>
            <a:ext cx="3372269" cy="7273645"/>
          </a:xfrm>
          <a:prstGeom prst="rect">
            <a:avLst/>
          </a:prstGeom>
        </p:spPr>
      </p:pic>
      <p:pic>
        <p:nvPicPr>
          <p:cNvPr id="35" name="Picture 34">
            <a:extLst>
              <a:ext uri="{FF2B5EF4-FFF2-40B4-BE49-F238E27FC236}">
                <a16:creationId xmlns:a16="http://schemas.microsoft.com/office/drawing/2014/main" id="{251DBC44-1D45-4CE7-BAE6-6762905BC86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39451" y1="11258" x2="39451" y2="11258"/>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3716000" y="4602769"/>
            <a:ext cx="2523095" cy="5057978"/>
          </a:xfrm>
          <a:prstGeom prst="rect">
            <a:avLst/>
          </a:prstGeom>
        </p:spPr>
      </p:pic>
      <p:sp>
        <p:nvSpPr>
          <p:cNvPr id="2" name="Freeform 2"/>
          <p:cNvSpPr/>
          <p:nvPr/>
        </p:nvSpPr>
        <p:spPr>
          <a:xfrm>
            <a:off x="-2370039" y="8336536"/>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10"/>
            <a:stretch>
              <a:fillRect/>
            </a:stretch>
          </a:blipFill>
        </p:spPr>
      </p:sp>
      <p:sp>
        <p:nvSpPr>
          <p:cNvPr id="3" name="Freeform 3"/>
          <p:cNvSpPr/>
          <p:nvPr/>
        </p:nvSpPr>
        <p:spPr>
          <a:xfrm>
            <a:off x="5921400" y="8801100"/>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10"/>
            <a:stretch>
              <a:fillRect/>
            </a:stretch>
          </a:blipFill>
        </p:spPr>
      </p:sp>
      <p:sp>
        <p:nvSpPr>
          <p:cNvPr id="14" name="Freeform 14"/>
          <p:cNvSpPr/>
          <p:nvPr/>
        </p:nvSpPr>
        <p:spPr>
          <a:xfrm rot="20164356" flipH="1">
            <a:off x="2161590" y="7408156"/>
            <a:ext cx="598440" cy="465423"/>
          </a:xfrm>
          <a:custGeom>
            <a:avLst/>
            <a:gdLst/>
            <a:ahLst/>
            <a:cxnLst/>
            <a:rect l="l" t="t" r="r" b="b"/>
            <a:pathLst>
              <a:path w="1319550" h="1374027">
                <a:moveTo>
                  <a:pt x="0" y="0"/>
                </a:moveTo>
                <a:lnTo>
                  <a:pt x="1319550" y="0"/>
                </a:lnTo>
                <a:lnTo>
                  <a:pt x="1319550" y="1374027"/>
                </a:lnTo>
                <a:lnTo>
                  <a:pt x="0" y="137402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pic>
        <p:nvPicPr>
          <p:cNvPr id="29" name="Picture 28">
            <a:extLst>
              <a:ext uri="{FF2B5EF4-FFF2-40B4-BE49-F238E27FC236}">
                <a16:creationId xmlns:a16="http://schemas.microsoft.com/office/drawing/2014/main" id="{966E8F13-F317-4C38-80D4-59B715C3EA9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97867" y="6985390"/>
            <a:ext cx="2540916" cy="2953185"/>
          </a:xfrm>
          <a:prstGeom prst="rect">
            <a:avLst/>
          </a:prstGeom>
        </p:spPr>
      </p:pic>
      <p:pic>
        <p:nvPicPr>
          <p:cNvPr id="42" name="Picture 41">
            <a:extLst>
              <a:ext uri="{FF2B5EF4-FFF2-40B4-BE49-F238E27FC236}">
                <a16:creationId xmlns:a16="http://schemas.microsoft.com/office/drawing/2014/main" id="{C13A5965-7ABA-4277-A91E-03377D40B24A}"/>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043882" y="2974153"/>
            <a:ext cx="3374746" cy="6015284"/>
          </a:xfrm>
          <a:prstGeom prst="rect">
            <a:avLst/>
          </a:prstGeom>
        </p:spPr>
      </p:pic>
      <p:sp>
        <p:nvSpPr>
          <p:cNvPr id="6" name="Freeform 6"/>
          <p:cNvSpPr/>
          <p:nvPr/>
        </p:nvSpPr>
        <p:spPr>
          <a:xfrm>
            <a:off x="15119725" y="8475890"/>
            <a:ext cx="3836225" cy="1703933"/>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15"/>
            <a:stretch>
              <a:fillRect/>
            </a:stretch>
          </a:blipFill>
        </p:spPr>
      </p:sp>
      <p:sp>
        <p:nvSpPr>
          <p:cNvPr id="5" name="Freeform 5"/>
          <p:cNvSpPr/>
          <p:nvPr/>
        </p:nvSpPr>
        <p:spPr>
          <a:xfrm>
            <a:off x="-250839" y="8255880"/>
            <a:ext cx="4072841" cy="1870443"/>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15"/>
            <a:stretch>
              <a:fillRect/>
            </a:stretch>
          </a:blipFill>
        </p:spPr>
      </p:sp>
      <p:pic>
        <p:nvPicPr>
          <p:cNvPr id="15" name="Picture 14">
            <a:extLst>
              <a:ext uri="{FF2B5EF4-FFF2-40B4-BE49-F238E27FC236}">
                <a16:creationId xmlns:a16="http://schemas.microsoft.com/office/drawing/2014/main" id="{976C2987-D8E6-417D-B509-5ED221268D9F}"/>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foregroundMark x1="24767" y1="71163" x2="24767" y2="71163"/>
                        <a14:foregroundMark x1="66163" y1="66395" x2="67791" y2="66163"/>
                        <a14:foregroundMark x1="82907" y1="45465" x2="82907" y2="45465"/>
                        <a14:foregroundMark x1="65116" y1="42209" x2="65116" y2="42209"/>
                        <a14:foregroundMark x1="70233" y1="38488" x2="70233" y2="38488"/>
                        <a14:foregroundMark x1="55000" y1="47326" x2="55000" y2="47326"/>
                        <a14:foregroundMark x1="21860" y1="56628" x2="21860" y2="56628"/>
                        <a14:foregroundMark x1="41744" y1="66628" x2="41744" y2="66628"/>
                        <a14:foregroundMark x1="66512" y1="56628" x2="66512" y2="56628"/>
                        <a14:foregroundMark x1="60930" y1="79419" x2="60930" y2="79419"/>
                        <a14:foregroundMark x1="84767" y1="85814" x2="84767" y2="85814"/>
                        <a14:foregroundMark x1="18605" y1="87907" x2="18605" y2="87907"/>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312251" y="-803005"/>
            <a:ext cx="5561631" cy="5352029"/>
          </a:xfrm>
          <a:prstGeom prst="rect">
            <a:avLst/>
          </a:prstGeom>
        </p:spPr>
      </p:pic>
      <p:sp>
        <p:nvSpPr>
          <p:cNvPr id="26" name="Freeform 6">
            <a:extLst>
              <a:ext uri="{FF2B5EF4-FFF2-40B4-BE49-F238E27FC236}">
                <a16:creationId xmlns:a16="http://schemas.microsoft.com/office/drawing/2014/main" id="{FB992EA8-0E8B-4983-848F-92C21551FE90}"/>
              </a:ext>
            </a:extLst>
          </p:cNvPr>
          <p:cNvSpPr/>
          <p:nvPr/>
        </p:nvSpPr>
        <p:spPr>
          <a:xfrm>
            <a:off x="18291650" y="2819237"/>
            <a:ext cx="664301" cy="658890"/>
          </a:xfrm>
          <a:custGeom>
            <a:avLst/>
            <a:gdLst/>
            <a:ahLst/>
            <a:cxnLst/>
            <a:rect l="l" t="t" r="r" b="b"/>
            <a:pathLst>
              <a:path w="1247299" h="1538149">
                <a:moveTo>
                  <a:pt x="0" y="0"/>
                </a:moveTo>
                <a:lnTo>
                  <a:pt x="1247299" y="0"/>
                </a:lnTo>
                <a:lnTo>
                  <a:pt x="1247299" y="1538150"/>
                </a:lnTo>
                <a:lnTo>
                  <a:pt x="0" y="153815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pic>
        <p:nvPicPr>
          <p:cNvPr id="8" name="Picture 7">
            <a:extLst>
              <a:ext uri="{FF2B5EF4-FFF2-40B4-BE49-F238E27FC236}">
                <a16:creationId xmlns:a16="http://schemas.microsoft.com/office/drawing/2014/main" id="{758AFD03-BFBE-47CB-BDFD-BDE96C57892D}"/>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6239095" y="376013"/>
            <a:ext cx="1000623" cy="782567"/>
          </a:xfrm>
          <a:prstGeom prst="rect">
            <a:avLst/>
          </a:prstGeom>
        </p:spPr>
      </p:pic>
      <p:pic>
        <p:nvPicPr>
          <p:cNvPr id="39" name="Picture 38">
            <a:extLst>
              <a:ext uri="{FF2B5EF4-FFF2-40B4-BE49-F238E27FC236}">
                <a16:creationId xmlns:a16="http://schemas.microsoft.com/office/drawing/2014/main" id="{CE94D0BD-2B78-4BD6-A0FC-7CACC5C9ED3A}"/>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62091" y="7120299"/>
            <a:ext cx="2540916" cy="2953185"/>
          </a:xfrm>
          <a:prstGeom prst="rect">
            <a:avLst/>
          </a:prstGeom>
        </p:spPr>
      </p:pic>
      <p:pic>
        <p:nvPicPr>
          <p:cNvPr id="24" name="Picture 23">
            <a:extLst>
              <a:ext uri="{FF2B5EF4-FFF2-40B4-BE49-F238E27FC236}">
                <a16:creationId xmlns:a16="http://schemas.microsoft.com/office/drawing/2014/main" id="{AF9B65E6-3328-4A5B-9679-C3DB924905CD}"/>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flipH="1">
            <a:off x="17257483" y="56133"/>
            <a:ext cx="727635" cy="782567"/>
          </a:xfrm>
          <a:prstGeom prst="rect">
            <a:avLst/>
          </a:prstGeom>
        </p:spPr>
      </p:pic>
      <p:pic>
        <p:nvPicPr>
          <p:cNvPr id="22" name="Picture 21">
            <a:extLst>
              <a:ext uri="{FF2B5EF4-FFF2-40B4-BE49-F238E27FC236}">
                <a16:creationId xmlns:a16="http://schemas.microsoft.com/office/drawing/2014/main" id="{6ADE3A6D-C406-482A-98E5-263F567683AC}"/>
              </a:ext>
            </a:extLst>
          </p:cNvPr>
          <p:cNvPicPr>
            <a:picLocks noChangeAspect="1"/>
          </p:cNvPicPr>
          <p:nvPr/>
        </p:nvPicPr>
        <p:blipFill>
          <a:blip r:embed="rId21"/>
          <a:stretch>
            <a:fillRect/>
          </a:stretch>
        </p:blipFill>
        <p:spPr>
          <a:xfrm>
            <a:off x="-381000" y="-430557"/>
            <a:ext cx="8261196" cy="10978117"/>
          </a:xfrm>
          <a:prstGeom prst="rect">
            <a:avLst/>
          </a:prstGeom>
        </p:spPr>
      </p:pic>
      <p:sp>
        <p:nvSpPr>
          <p:cNvPr id="46" name="TextBox 45">
            <a:extLst>
              <a:ext uri="{FF2B5EF4-FFF2-40B4-BE49-F238E27FC236}">
                <a16:creationId xmlns:a16="http://schemas.microsoft.com/office/drawing/2014/main" id="{0D63FC26-7EAC-479D-A7F4-9A1124B5D104}"/>
              </a:ext>
            </a:extLst>
          </p:cNvPr>
          <p:cNvSpPr txBox="1"/>
          <p:nvPr/>
        </p:nvSpPr>
        <p:spPr>
          <a:xfrm>
            <a:off x="493739" y="755071"/>
            <a:ext cx="6239524" cy="9048631"/>
          </a:xfrm>
          <a:prstGeom prst="rect">
            <a:avLst/>
          </a:prstGeom>
          <a:noFill/>
        </p:spPr>
        <p:txBody>
          <a:bodyPr wrap="square">
            <a:spAutoFit/>
          </a:bodyPr>
          <a:lstStyle/>
          <a:p>
            <a:pPr algn="ctr"/>
            <a:r>
              <a:rPr lang="en-US" sz="5400" b="1" dirty="0" err="1">
                <a:solidFill>
                  <a:srgbClr val="FF0000"/>
                </a:solidFill>
                <a:latin typeface="Arial" panose="020B0604020202020204" pitchFamily="34" charset="0"/>
                <a:cs typeface="Times New Roman" panose="02020603050405020304" pitchFamily="18" charset="0"/>
              </a:rPr>
              <a:t>Nội</a:t>
            </a:r>
            <a:r>
              <a:rPr lang="en-US" sz="5400" b="1" dirty="0">
                <a:solidFill>
                  <a:srgbClr val="FF0000"/>
                </a:solidFill>
                <a:latin typeface="Arial" panose="020B0604020202020204" pitchFamily="34" charset="0"/>
                <a:cs typeface="Times New Roman" panose="02020603050405020304" pitchFamily="18" charset="0"/>
              </a:rPr>
              <a:t> dung</a:t>
            </a:r>
          </a:p>
          <a:p>
            <a:pPr algn="ctr"/>
            <a:endParaRPr lang="en-US" sz="1100" b="1" dirty="0">
              <a:solidFill>
                <a:srgbClr val="FF0000"/>
              </a:solidFill>
              <a:latin typeface="Arial" panose="020B0604020202020204" pitchFamily="34" charset="0"/>
              <a:cs typeface="Times New Roman" panose="02020603050405020304" pitchFamily="18" charset="0"/>
            </a:endParaRPr>
          </a:p>
          <a:p>
            <a:pPr algn="just">
              <a:spcAft>
                <a:spcPts val="1200"/>
              </a:spcAft>
            </a:pPr>
            <a:r>
              <a:rPr lang="nl-NL" sz="3200" dirty="0">
                <a:latin typeface="Arial" panose="020B0604020202020204" pitchFamily="34" charset="0"/>
                <a:ea typeface="Calibri" panose="020F0502020204030204" pitchFamily="34" charset="0"/>
                <a:cs typeface="Arial" panose="020B0604020202020204" pitchFamily="34" charset="0"/>
              </a:rPr>
              <a:t>     </a:t>
            </a:r>
            <a:r>
              <a:rPr lang="nl-NL" sz="4400" b="1" dirty="0">
                <a:solidFill>
                  <a:schemeClr val="bg1"/>
                </a:solidFill>
                <a:latin typeface="Arial" panose="020B0604020202020204" pitchFamily="34" charset="0"/>
                <a:ea typeface="Calibri" panose="020F0502020204030204" pitchFamily="34" charset="0"/>
                <a:cs typeface="Arial" panose="020B0604020202020204" pitchFamily="34" charset="0"/>
              </a:rPr>
              <a:t>Bài thơ tả một vườn cây có nhiều loài cây cùng chung sống, tạo nên một khu vườn có nhiều tầng lớp các cây cao thấp khác nhau, nhưng tất cả đều tạo nên bức tranh đẹp về sự quây quần, đoàn kết, sum vầy của vườn cây.</a:t>
            </a:r>
            <a:endParaRPr lang="en-US" sz="4400" b="1" dirty="0">
              <a:solidFill>
                <a:schemeClr val="bg1"/>
              </a:solidFill>
              <a:latin typeface="Arial" panose="020B0604020202020204" pitchFamily="34" charset="0"/>
              <a:ea typeface="Calibri" panose="020F0502020204030204" pitchFamily="34" charset="0"/>
              <a:cs typeface="Arial" panose="020B0604020202020204" pitchFamily="34" charset="0"/>
            </a:endParaRPr>
          </a:p>
          <a:p>
            <a:endParaRPr lang="en-US" dirty="0">
              <a:solidFill>
                <a:srgbClr val="FF0000"/>
              </a:solidFill>
            </a:endParaRPr>
          </a:p>
        </p:txBody>
      </p:sp>
      <p:sp>
        <p:nvSpPr>
          <p:cNvPr id="31" name="TextBox 30">
            <a:extLst>
              <a:ext uri="{FF2B5EF4-FFF2-40B4-BE49-F238E27FC236}">
                <a16:creationId xmlns:a16="http://schemas.microsoft.com/office/drawing/2014/main" id="{8A6F511D-CA5B-4ADF-8A12-DB92B73B9FBE}"/>
              </a:ext>
            </a:extLst>
          </p:cNvPr>
          <p:cNvSpPr txBox="1"/>
          <p:nvPr/>
        </p:nvSpPr>
        <p:spPr>
          <a:xfrm>
            <a:off x="7470122" y="237045"/>
            <a:ext cx="8353708" cy="1031051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cs typeface="Times New Roman" panose="02020603050405020304" pitchFamily="18" charset="0"/>
              </a:rPr>
              <a:t>                  </a:t>
            </a:r>
            <a:r>
              <a:rPr kumimoji="0" lang="vi-VN" sz="3900" b="1" i="0" u="none" strike="noStrike" kern="1200" cap="none" spc="0" normalizeH="0" baseline="0" noProof="0" dirty="0">
                <a:ln>
                  <a:noFill/>
                </a:ln>
                <a:effectLst>
                  <a:outerShdw blurRad="38100" dist="38100" dir="2700000" algn="tl">
                    <a:srgbClr val="000000">
                      <a:alpha val="43137"/>
                    </a:srgbClr>
                  </a:outerShdw>
                </a:effectLst>
                <a:uLnTx/>
                <a:uFillTx/>
                <a:cs typeface="Times New Roman" panose="02020603050405020304" pitchFamily="18" charset="0"/>
              </a:rPr>
              <a:t>Trong vườn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Bác xà cừ vươn cao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Cam la đà mặt đất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Chuối, hồng, cau,… họp mặt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Cùng chung sống chan hòa.</a:t>
            </a:r>
            <a:endParaRPr kumimoji="0" lang="en-US" sz="39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39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Gió đi qua gật gù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Chim tới khen rối rít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Mây qua che vòm mát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Đất màu dành tốt tươi.</a:t>
            </a:r>
            <a:endParaRPr kumimoji="0" lang="en-US" sz="39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39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Vườn cây sống thật vui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Nắng mưa cùng chia sẻ</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Đêm đêm ru nhau ngủ</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900" b="1" i="0" u="none" strike="noStrike" kern="1200" cap="none" spc="0" normalizeH="0" baseline="0" noProof="0" dirty="0">
                <a:ln>
                  <a:noFill/>
                </a:ln>
                <a:effectLst/>
                <a:uLnTx/>
                <a:uFillTx/>
                <a:cs typeface="Times New Roman" panose="02020603050405020304" pitchFamily="18" charset="0"/>
              </a:rPr>
              <a:t>Bình minh lại xôn xao…</a:t>
            </a:r>
            <a:endParaRPr kumimoji="0" lang="en-US" sz="39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4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900" b="1" i="0" u="none" strike="noStrike" kern="1200" cap="none" spc="0" normalizeH="0" baseline="0" noProof="0" dirty="0">
                <a:ln>
                  <a:noFill/>
                </a:ln>
                <a:effectLst/>
                <a:uLnTx/>
                <a:uFillTx/>
                <a:cs typeface="Times New Roman" panose="02020603050405020304" pitchFamily="18" charset="0"/>
              </a:rPr>
              <a:t>             </a:t>
            </a:r>
            <a:r>
              <a:rPr kumimoji="0" lang="vi-VN" sz="3900" b="1" i="0" u="none" strike="noStrike" kern="1200" cap="none" spc="0" normalizeH="0" baseline="0" noProof="0" dirty="0">
                <a:ln>
                  <a:noFill/>
                </a:ln>
                <a:effectLst/>
                <a:uLnTx/>
                <a:uFillTx/>
                <a:cs typeface="Times New Roman" panose="02020603050405020304" pitchFamily="18" charset="0"/>
              </a:rPr>
              <a:t>(Nguyễn Trọng Hoàn)</a:t>
            </a:r>
            <a:endParaRPr lang="en-US" sz="3900" b="1" dirty="0"/>
          </a:p>
        </p:txBody>
      </p:sp>
    </p:spTree>
    <p:extLst>
      <p:ext uri="{BB962C8B-B14F-4D97-AF65-F5344CB8AC3E}">
        <p14:creationId xmlns:p14="http://schemas.microsoft.com/office/powerpoint/2010/main" val="225497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left)">
                                      <p:cBhvr>
                                        <p:cTn id="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38" name="Freeform 7">
            <a:extLst>
              <a:ext uri="{FF2B5EF4-FFF2-40B4-BE49-F238E27FC236}">
                <a16:creationId xmlns:a16="http://schemas.microsoft.com/office/drawing/2014/main" id="{34BE4D61-BB17-4467-96F6-1014CC619BB3}"/>
              </a:ext>
            </a:extLst>
          </p:cNvPr>
          <p:cNvSpPr/>
          <p:nvPr/>
        </p:nvSpPr>
        <p:spPr>
          <a:xfrm flipH="1">
            <a:off x="13335880" y="25122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25" name="Freeform 7">
            <a:extLst>
              <a:ext uri="{FF2B5EF4-FFF2-40B4-BE49-F238E27FC236}">
                <a16:creationId xmlns:a16="http://schemas.microsoft.com/office/drawing/2014/main" id="{2B673786-566E-4B66-BB2A-D1AEE637E23B}"/>
              </a:ext>
            </a:extLst>
          </p:cNvPr>
          <p:cNvSpPr/>
          <p:nvPr/>
        </p:nvSpPr>
        <p:spPr>
          <a:xfrm flipH="1">
            <a:off x="-5577996" y="23704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23" name="Freeform 7">
            <a:extLst>
              <a:ext uri="{FF2B5EF4-FFF2-40B4-BE49-F238E27FC236}">
                <a16:creationId xmlns:a16="http://schemas.microsoft.com/office/drawing/2014/main" id="{8497A4C0-8746-445D-98F0-EF882A639364}"/>
              </a:ext>
            </a:extLst>
          </p:cNvPr>
          <p:cNvSpPr/>
          <p:nvPr/>
        </p:nvSpPr>
        <p:spPr>
          <a:xfrm flipH="1">
            <a:off x="760295" y="-1543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pic>
        <p:nvPicPr>
          <p:cNvPr id="37" name="Picture 36">
            <a:extLst>
              <a:ext uri="{FF2B5EF4-FFF2-40B4-BE49-F238E27FC236}">
                <a16:creationId xmlns:a16="http://schemas.microsoft.com/office/drawing/2014/main" id="{EB747924-95E4-4F20-85CF-50709AD22A7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625" b="90000" l="10000" r="90000">
                        <a14:foregroundMark x1="53594" y1="8906" x2="53594" y2="8906"/>
                        <a14:foregroundMark x1="52188" y1="5625" x2="52188" y2="5625"/>
                        <a14:foregroundMark x1="10000" y1="45625" x2="10000" y2="45625"/>
                        <a14:backgroundMark x1="52188" y1="53438" x2="52188" y2="53438"/>
                        <a14:backgroundMark x1="54219" y1="52031" x2="54219" y2="52031"/>
                        <a14:backgroundMark x1="39219" y1="57344" x2="39219" y2="57344"/>
                        <a14:backgroundMark x1="41406" y1="57344" x2="41406" y2="57344"/>
                      </a14:backgroundRemoval>
                    </a14:imgEffect>
                    <a14:imgEffect>
                      <a14:sharpenSoften amount="25000"/>
                    </a14:imgEffect>
                    <a14:imgEffect>
                      <a14:brightnessContrast contrast="-33000"/>
                    </a14:imgEffect>
                  </a14:imgLayer>
                </a14:imgProps>
              </a:ext>
              <a:ext uri="{28A0092B-C50C-407E-A947-70E740481C1C}">
                <a14:useLocalDpi xmlns:a14="http://schemas.microsoft.com/office/drawing/2010/main" val="0"/>
              </a:ext>
            </a:extLst>
          </a:blip>
          <a:stretch>
            <a:fillRect/>
          </a:stretch>
        </p:blipFill>
        <p:spPr>
          <a:xfrm rot="21371460">
            <a:off x="-209052" y="2713001"/>
            <a:ext cx="3119318" cy="6621582"/>
          </a:xfrm>
          <a:prstGeom prst="rect">
            <a:avLst/>
          </a:prstGeom>
        </p:spPr>
      </p:pic>
      <p:pic>
        <p:nvPicPr>
          <p:cNvPr id="35" name="Picture 34">
            <a:extLst>
              <a:ext uri="{FF2B5EF4-FFF2-40B4-BE49-F238E27FC236}">
                <a16:creationId xmlns:a16="http://schemas.microsoft.com/office/drawing/2014/main" id="{251DBC44-1D45-4CE7-BAE6-6762905BC86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39451" y1="11258" x2="39451" y2="11258"/>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1942783" y="3725792"/>
            <a:ext cx="2729443" cy="5471638"/>
          </a:xfrm>
          <a:prstGeom prst="rect">
            <a:avLst/>
          </a:prstGeom>
        </p:spPr>
      </p:pic>
      <p:sp>
        <p:nvSpPr>
          <p:cNvPr id="2" name="Freeform 2"/>
          <p:cNvSpPr/>
          <p:nvPr/>
        </p:nvSpPr>
        <p:spPr>
          <a:xfrm>
            <a:off x="-2370039" y="8336536"/>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3" name="Freeform 3"/>
          <p:cNvSpPr/>
          <p:nvPr/>
        </p:nvSpPr>
        <p:spPr>
          <a:xfrm>
            <a:off x="5921400" y="846198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14" name="Freeform 14"/>
          <p:cNvSpPr/>
          <p:nvPr/>
        </p:nvSpPr>
        <p:spPr>
          <a:xfrm rot="20164356" flipH="1">
            <a:off x="2161590" y="7408156"/>
            <a:ext cx="598440" cy="465423"/>
          </a:xfrm>
          <a:custGeom>
            <a:avLst/>
            <a:gdLst/>
            <a:ahLst/>
            <a:cxnLst/>
            <a:rect l="l" t="t" r="r" b="b"/>
            <a:pathLst>
              <a:path w="1319550" h="1374027">
                <a:moveTo>
                  <a:pt x="0" y="0"/>
                </a:moveTo>
                <a:lnTo>
                  <a:pt x="1319550" y="0"/>
                </a:lnTo>
                <a:lnTo>
                  <a:pt x="1319550" y="1374027"/>
                </a:lnTo>
                <a:lnTo>
                  <a:pt x="0" y="137402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pic>
        <p:nvPicPr>
          <p:cNvPr id="29" name="Picture 28">
            <a:extLst>
              <a:ext uri="{FF2B5EF4-FFF2-40B4-BE49-F238E27FC236}">
                <a16:creationId xmlns:a16="http://schemas.microsoft.com/office/drawing/2014/main" id="{966E8F13-F317-4C38-80D4-59B715C3EA90}"/>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578124" y="6023792"/>
            <a:ext cx="3304785" cy="3840994"/>
          </a:xfrm>
          <a:prstGeom prst="rect">
            <a:avLst/>
          </a:prstGeom>
        </p:spPr>
      </p:pic>
      <p:sp>
        <p:nvSpPr>
          <p:cNvPr id="13" name="Freeform 13"/>
          <p:cNvSpPr/>
          <p:nvPr/>
        </p:nvSpPr>
        <p:spPr>
          <a:xfrm>
            <a:off x="4107465" y="124079"/>
            <a:ext cx="1602017" cy="652911"/>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dirty="0"/>
          </a:p>
        </p:txBody>
      </p:sp>
      <p:sp>
        <p:nvSpPr>
          <p:cNvPr id="40" name="TextBox 39">
            <a:extLst>
              <a:ext uri="{FF2B5EF4-FFF2-40B4-BE49-F238E27FC236}">
                <a16:creationId xmlns:a16="http://schemas.microsoft.com/office/drawing/2014/main" id="{6EA4200F-5635-4A8F-AAF1-3F5C4D26B5B9}"/>
              </a:ext>
            </a:extLst>
          </p:cNvPr>
          <p:cNvSpPr txBox="1"/>
          <p:nvPr/>
        </p:nvSpPr>
        <p:spPr>
          <a:xfrm>
            <a:off x="5578954" y="145450"/>
            <a:ext cx="8353708" cy="981807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cs typeface="Times New Roman" panose="02020603050405020304" pitchFamily="18" charset="0"/>
              </a:rPr>
              <a:t>                  </a:t>
            </a:r>
            <a:r>
              <a:rPr kumimoji="0" lang="vi-VN" sz="4800" b="1" i="0" u="none" strike="noStrike" kern="1200" cap="none" spc="0" normalizeH="0" baseline="0" noProof="0" dirty="0">
                <a:ln>
                  <a:noFill/>
                </a:ln>
                <a:effectLst>
                  <a:outerShdw blurRad="38100" dist="38100" dir="2700000" algn="tl">
                    <a:srgbClr val="000000">
                      <a:alpha val="43137"/>
                    </a:srgbClr>
                  </a:outerShdw>
                </a:effectLst>
                <a:uLnTx/>
                <a:uFillTx/>
                <a:cs typeface="Times New Roman" panose="02020603050405020304" pitchFamily="18" charset="0"/>
              </a:rPr>
              <a:t>Trong vườn</a:t>
            </a:r>
            <a:endParaRPr kumimoji="0" lang="vi-VN" sz="4000" b="1" i="0" u="none" strike="noStrike" kern="1200" cap="none" spc="0" normalizeH="0" baseline="0" noProof="0" dirty="0">
              <a:ln>
                <a:noFill/>
              </a:ln>
              <a:effectLst>
                <a:outerShdw blurRad="38100" dist="38100" dir="2700000" algn="tl">
                  <a:srgbClr val="000000">
                    <a:alpha val="43137"/>
                  </a:srgbClr>
                </a:outerShdw>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Bác xà cừ vươn cao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Cam la đà mặt đất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Chuối, hồng, cau,… họp mặt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Cùng chung sống chan hòa.</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Gió đi qua gật gù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Chim tới khen rối rít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Mây qua che vòm mát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Đất màu dành tốt tươi.</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Vườn cây sống thật vui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Nắng mưa cùng chia sẻ</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Đêm đêm ru nhau ngủ</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Bình minh lại xôn xao…</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cs typeface="Times New Roman" panose="02020603050405020304" pitchFamily="18" charset="0"/>
              </a:rPr>
              <a:t>             </a:t>
            </a:r>
            <a:r>
              <a:rPr kumimoji="0" lang="vi-VN" sz="4000" b="1" i="0" u="none" strike="noStrike" kern="1200" cap="none" spc="0" normalizeH="0" baseline="0" noProof="0" dirty="0">
                <a:ln>
                  <a:noFill/>
                </a:ln>
                <a:effectLst/>
                <a:uLnTx/>
                <a:uFillTx/>
                <a:cs typeface="Times New Roman" panose="02020603050405020304" pitchFamily="18" charset="0"/>
              </a:rPr>
              <a:t>(Nguyễn Trọng Hoàn)</a:t>
            </a:r>
            <a:endParaRPr lang="en-US" sz="4000" b="1" dirty="0"/>
          </a:p>
        </p:txBody>
      </p:sp>
      <p:pic>
        <p:nvPicPr>
          <p:cNvPr id="42" name="Picture 41">
            <a:extLst>
              <a:ext uri="{FF2B5EF4-FFF2-40B4-BE49-F238E27FC236}">
                <a16:creationId xmlns:a16="http://schemas.microsoft.com/office/drawing/2014/main" id="{C13A5965-7ABA-4277-A91E-03377D40B24A}"/>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884144" y="2765351"/>
            <a:ext cx="3650745" cy="6507236"/>
          </a:xfrm>
          <a:prstGeom prst="rect">
            <a:avLst/>
          </a:prstGeom>
        </p:spPr>
      </p:pic>
      <p:pic>
        <p:nvPicPr>
          <p:cNvPr id="28" name="Picture 27">
            <a:extLst>
              <a:ext uri="{FF2B5EF4-FFF2-40B4-BE49-F238E27FC236}">
                <a16:creationId xmlns:a16="http://schemas.microsoft.com/office/drawing/2014/main" id="{3A1F94A5-B6D9-4F21-B60D-1A95AFE9279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930290" y="4803899"/>
            <a:ext cx="3536578" cy="5060887"/>
          </a:xfrm>
          <a:prstGeom prst="rect">
            <a:avLst/>
          </a:prstGeom>
        </p:spPr>
      </p:pic>
      <p:sp>
        <p:nvSpPr>
          <p:cNvPr id="6" name="Freeform 6"/>
          <p:cNvSpPr/>
          <p:nvPr/>
        </p:nvSpPr>
        <p:spPr>
          <a:xfrm>
            <a:off x="13795002" y="8336536"/>
            <a:ext cx="4391868" cy="1843287"/>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17"/>
            <a:stretch>
              <a:fillRect/>
            </a:stretch>
          </a:blipFill>
        </p:spPr>
      </p:sp>
      <p:sp>
        <p:nvSpPr>
          <p:cNvPr id="5" name="Freeform 5"/>
          <p:cNvSpPr/>
          <p:nvPr/>
        </p:nvSpPr>
        <p:spPr>
          <a:xfrm>
            <a:off x="-72597" y="8211089"/>
            <a:ext cx="4072841" cy="1870443"/>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17"/>
            <a:stretch>
              <a:fillRect/>
            </a:stretch>
          </a:blipFill>
        </p:spPr>
      </p:sp>
      <p:pic>
        <p:nvPicPr>
          <p:cNvPr id="15" name="Picture 14">
            <a:extLst>
              <a:ext uri="{FF2B5EF4-FFF2-40B4-BE49-F238E27FC236}">
                <a16:creationId xmlns:a16="http://schemas.microsoft.com/office/drawing/2014/main" id="{976C2987-D8E6-417D-B509-5ED221268D9F}"/>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foregroundMark x1="24767" y1="71163" x2="24767" y2="71163"/>
                        <a14:foregroundMark x1="66163" y1="66395" x2="67791" y2="66163"/>
                        <a14:foregroundMark x1="82907" y1="45465" x2="82907" y2="45465"/>
                        <a14:foregroundMark x1="65116" y1="42209" x2="65116" y2="42209"/>
                        <a14:foregroundMark x1="70233" y1="38488" x2="70233" y2="38488"/>
                        <a14:foregroundMark x1="55000" y1="47326" x2="55000" y2="47326"/>
                        <a14:foregroundMark x1="21860" y1="56628" x2="21860" y2="56628"/>
                        <a14:foregroundMark x1="41744" y1="66628" x2="41744" y2="66628"/>
                        <a14:foregroundMark x1="66512" y1="56628" x2="66512" y2="56628"/>
                        <a14:foregroundMark x1="60930" y1="79419" x2="60930" y2="79419"/>
                        <a14:foregroundMark x1="84767" y1="85814" x2="84767" y2="85814"/>
                        <a14:foregroundMark x1="18605" y1="87907" x2="18605" y2="87907"/>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700259" y="-675903"/>
            <a:ext cx="5676644" cy="5352029"/>
          </a:xfrm>
          <a:prstGeom prst="rect">
            <a:avLst/>
          </a:prstGeom>
        </p:spPr>
      </p:pic>
      <p:sp>
        <p:nvSpPr>
          <p:cNvPr id="26" name="Freeform 6">
            <a:extLst>
              <a:ext uri="{FF2B5EF4-FFF2-40B4-BE49-F238E27FC236}">
                <a16:creationId xmlns:a16="http://schemas.microsoft.com/office/drawing/2014/main" id="{FB992EA8-0E8B-4983-848F-92C21551FE90}"/>
              </a:ext>
            </a:extLst>
          </p:cNvPr>
          <p:cNvSpPr/>
          <p:nvPr/>
        </p:nvSpPr>
        <p:spPr>
          <a:xfrm>
            <a:off x="17426351" y="2765351"/>
            <a:ext cx="760519" cy="712776"/>
          </a:xfrm>
          <a:custGeom>
            <a:avLst/>
            <a:gdLst/>
            <a:ahLst/>
            <a:cxnLst/>
            <a:rect l="l" t="t" r="r" b="b"/>
            <a:pathLst>
              <a:path w="1247299" h="1538149">
                <a:moveTo>
                  <a:pt x="0" y="0"/>
                </a:moveTo>
                <a:lnTo>
                  <a:pt x="1247299" y="0"/>
                </a:lnTo>
                <a:lnTo>
                  <a:pt x="1247299" y="1538150"/>
                </a:lnTo>
                <a:lnTo>
                  <a:pt x="0" y="153815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7" name="Freeform 3">
            <a:extLst>
              <a:ext uri="{FF2B5EF4-FFF2-40B4-BE49-F238E27FC236}">
                <a16:creationId xmlns:a16="http://schemas.microsoft.com/office/drawing/2014/main" id="{2C067A80-9AB5-4EF5-80B1-D9BCB899A43D}"/>
              </a:ext>
            </a:extLst>
          </p:cNvPr>
          <p:cNvSpPr/>
          <p:nvPr/>
        </p:nvSpPr>
        <p:spPr>
          <a:xfrm>
            <a:off x="13609687" y="30476"/>
            <a:ext cx="2163713" cy="1988824"/>
          </a:xfrm>
          <a:custGeom>
            <a:avLst/>
            <a:gdLst/>
            <a:ahLst/>
            <a:cxnLst/>
            <a:rect l="l" t="t" r="r" b="b"/>
            <a:pathLst>
              <a:path w="4230036" h="4108422">
                <a:moveTo>
                  <a:pt x="0" y="0"/>
                </a:moveTo>
                <a:lnTo>
                  <a:pt x="4230036" y="0"/>
                </a:lnTo>
                <a:lnTo>
                  <a:pt x="4230036" y="4108422"/>
                </a:lnTo>
                <a:lnTo>
                  <a:pt x="0" y="4108422"/>
                </a:lnTo>
                <a:lnTo>
                  <a:pt x="0" y="0"/>
                </a:lnTo>
                <a:close/>
              </a:path>
            </a:pathLst>
          </a:custGeom>
          <a:blipFill>
            <a:blip r:embed="rId22"/>
            <a:stretch>
              <a:fillRect/>
            </a:stretch>
          </a:blipFill>
        </p:spPr>
      </p:sp>
      <p:pic>
        <p:nvPicPr>
          <p:cNvPr id="8" name="Picture 7">
            <a:extLst>
              <a:ext uri="{FF2B5EF4-FFF2-40B4-BE49-F238E27FC236}">
                <a16:creationId xmlns:a16="http://schemas.microsoft.com/office/drawing/2014/main" id="{758AFD03-BFBE-47CB-BDFD-BDE96C57892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53559" y="145450"/>
            <a:ext cx="1082457" cy="846568"/>
          </a:xfrm>
          <a:prstGeom prst="rect">
            <a:avLst/>
          </a:prstGeom>
        </p:spPr>
      </p:pic>
      <p:pic>
        <p:nvPicPr>
          <p:cNvPr id="24" name="Picture 23">
            <a:extLst>
              <a:ext uri="{FF2B5EF4-FFF2-40B4-BE49-F238E27FC236}">
                <a16:creationId xmlns:a16="http://schemas.microsoft.com/office/drawing/2014/main" id="{AF9B65E6-3328-4A5B-9679-C3DB924905C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flipH="1">
            <a:off x="1096233" y="308997"/>
            <a:ext cx="1318815" cy="846568"/>
          </a:xfrm>
          <a:prstGeom prst="rect">
            <a:avLst/>
          </a:prstGeom>
        </p:spPr>
      </p:pic>
      <p:sp>
        <p:nvSpPr>
          <p:cNvPr id="36" name="TextBox 35">
            <a:extLst>
              <a:ext uri="{FF2B5EF4-FFF2-40B4-BE49-F238E27FC236}">
                <a16:creationId xmlns:a16="http://schemas.microsoft.com/office/drawing/2014/main" id="{C6ED2D0D-00BF-4429-A177-D05D03145696}"/>
              </a:ext>
            </a:extLst>
          </p:cNvPr>
          <p:cNvSpPr txBox="1"/>
          <p:nvPr/>
        </p:nvSpPr>
        <p:spPr>
          <a:xfrm>
            <a:off x="5578954" y="124079"/>
            <a:ext cx="13335000" cy="981807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                  </a:t>
            </a:r>
            <a:r>
              <a:rPr kumimoji="0" lang="vi-VN" sz="4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Times New Roman" panose="02020603050405020304" pitchFamily="18" charset="0"/>
              </a:rPr>
              <a:t>T</a:t>
            </a:r>
            <a:endParaRPr kumimoji="0" lang="vi-VN"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B</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C</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C</a:t>
            </a:r>
            <a:r>
              <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 </a:t>
            </a: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C</a:t>
            </a:r>
            <a:endParaRPr kumimoji="0" lang="en-US" sz="40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G</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C</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M</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Đ</a:t>
            </a:r>
            <a:endParaRPr kumimoji="0" lang="en-US" sz="40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V</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N</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Đ</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B</a:t>
            </a:r>
            <a:endParaRPr kumimoji="0" lang="en-US" sz="40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8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             </a:t>
            </a:r>
            <a:r>
              <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a:t>
            </a: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N</a:t>
            </a:r>
            <a:r>
              <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guyễn </a:t>
            </a: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T</a:t>
            </a:r>
            <a:r>
              <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rọng </a:t>
            </a: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H</a:t>
            </a:r>
            <a:r>
              <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oàn)</a:t>
            </a:r>
            <a:endParaRPr lang="en-US" dirty="0"/>
          </a:p>
        </p:txBody>
      </p:sp>
      <p:sp>
        <p:nvSpPr>
          <p:cNvPr id="39" name="TextBox 38">
            <a:extLst>
              <a:ext uri="{FF2B5EF4-FFF2-40B4-BE49-F238E27FC236}">
                <a16:creationId xmlns:a16="http://schemas.microsoft.com/office/drawing/2014/main" id="{C92FFB99-5848-4E70-8E5F-E98B94A3094D}"/>
              </a:ext>
            </a:extLst>
          </p:cNvPr>
          <p:cNvSpPr txBox="1"/>
          <p:nvPr/>
        </p:nvSpPr>
        <p:spPr>
          <a:xfrm>
            <a:off x="9829800" y="2106527"/>
            <a:ext cx="927745" cy="707886"/>
          </a:xfrm>
          <a:prstGeom prst="rect">
            <a:avLst/>
          </a:prstGeom>
          <a:noFill/>
        </p:spPr>
        <p:txBody>
          <a:bodyPr wrap="square">
            <a:spAutoFit/>
          </a:bodyPr>
          <a:lstStyle/>
          <a:p>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a:t>
            </a:r>
            <a:endParaRPr lang="en-US" dirty="0">
              <a:solidFill>
                <a:srgbClr val="FF0000"/>
              </a:solidFill>
            </a:endParaRPr>
          </a:p>
        </p:txBody>
      </p:sp>
      <p:sp>
        <p:nvSpPr>
          <p:cNvPr id="41" name="TextBox 40">
            <a:extLst>
              <a:ext uri="{FF2B5EF4-FFF2-40B4-BE49-F238E27FC236}">
                <a16:creationId xmlns:a16="http://schemas.microsoft.com/office/drawing/2014/main" id="{067D817E-0F48-4AFA-9FCF-C89DD7DDD6BB}"/>
              </a:ext>
            </a:extLst>
          </p:cNvPr>
          <p:cNvSpPr txBox="1"/>
          <p:nvPr/>
        </p:nvSpPr>
        <p:spPr>
          <a:xfrm>
            <a:off x="10819267" y="8420100"/>
            <a:ext cx="927745" cy="707886"/>
          </a:xfrm>
          <a:prstGeom prst="rect">
            <a:avLst/>
          </a:prstGeom>
          <a:noFill/>
        </p:spPr>
        <p:txBody>
          <a:bodyPr wrap="square">
            <a:spAutoFit/>
          </a:bodyPr>
          <a:lstStyle/>
          <a:p>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a:t>
            </a:r>
            <a:endParaRPr lang="en-US" dirty="0">
              <a:solidFill>
                <a:srgbClr val="FF0000"/>
              </a:solidFill>
            </a:endParaRPr>
          </a:p>
        </p:txBody>
      </p:sp>
    </p:spTree>
    <p:extLst>
      <p:ext uri="{BB962C8B-B14F-4D97-AF65-F5344CB8AC3E}">
        <p14:creationId xmlns:p14="http://schemas.microsoft.com/office/powerpoint/2010/main" val="179624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right)">
                                      <p:cBhvr>
                                        <p:cTn id="12" dur="500"/>
                                        <p:tgtEl>
                                          <p:spTgt spid="3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right)">
                                      <p:cBhvr>
                                        <p:cTn id="1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3A1F94A5-B6D9-4F21-B60D-1A95AFE9279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506388" y="5117802"/>
            <a:ext cx="3269210" cy="4678280"/>
          </a:xfrm>
          <a:prstGeom prst="rect">
            <a:avLst/>
          </a:prstGeom>
        </p:spPr>
      </p:pic>
      <p:sp>
        <p:nvSpPr>
          <p:cNvPr id="38" name="Freeform 7">
            <a:extLst>
              <a:ext uri="{FF2B5EF4-FFF2-40B4-BE49-F238E27FC236}">
                <a16:creationId xmlns:a16="http://schemas.microsoft.com/office/drawing/2014/main" id="{34BE4D61-BB17-4467-96F6-1014CC619BB3}"/>
              </a:ext>
            </a:extLst>
          </p:cNvPr>
          <p:cNvSpPr/>
          <p:nvPr/>
        </p:nvSpPr>
        <p:spPr>
          <a:xfrm flipH="1">
            <a:off x="14690169" y="376013"/>
            <a:ext cx="4040351" cy="152583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5" name="Freeform 7">
            <a:extLst>
              <a:ext uri="{FF2B5EF4-FFF2-40B4-BE49-F238E27FC236}">
                <a16:creationId xmlns:a16="http://schemas.microsoft.com/office/drawing/2014/main" id="{2B673786-566E-4B66-BB2A-D1AEE637E23B}"/>
              </a:ext>
            </a:extLst>
          </p:cNvPr>
          <p:cNvSpPr/>
          <p:nvPr/>
        </p:nvSpPr>
        <p:spPr>
          <a:xfrm flipH="1">
            <a:off x="-5577996" y="23704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3" name="Freeform 7">
            <a:extLst>
              <a:ext uri="{FF2B5EF4-FFF2-40B4-BE49-F238E27FC236}">
                <a16:creationId xmlns:a16="http://schemas.microsoft.com/office/drawing/2014/main" id="{8497A4C0-8746-445D-98F0-EF882A639364}"/>
              </a:ext>
            </a:extLst>
          </p:cNvPr>
          <p:cNvSpPr/>
          <p:nvPr/>
        </p:nvSpPr>
        <p:spPr>
          <a:xfrm flipH="1">
            <a:off x="760295" y="-1543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pic>
        <p:nvPicPr>
          <p:cNvPr id="37" name="Picture 36">
            <a:extLst>
              <a:ext uri="{FF2B5EF4-FFF2-40B4-BE49-F238E27FC236}">
                <a16:creationId xmlns:a16="http://schemas.microsoft.com/office/drawing/2014/main" id="{EB747924-95E4-4F20-85CF-50709AD22A7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625" b="90000" l="10000" r="90000">
                        <a14:foregroundMark x1="53594" y1="8906" x2="53594" y2="8906"/>
                        <a14:foregroundMark x1="52188" y1="5625" x2="52188" y2="5625"/>
                        <a14:foregroundMark x1="10000" y1="45625" x2="10000" y2="45625"/>
                        <a14:backgroundMark x1="52188" y1="53438" x2="52188" y2="53438"/>
                        <a14:backgroundMark x1="54219" y1="52031" x2="54219" y2="52031"/>
                        <a14:backgroundMark x1="39219" y1="57344" x2="39219" y2="57344"/>
                        <a14:backgroundMark x1="41406" y1="57344" x2="41406" y2="57344"/>
                      </a14:backgroundRemoval>
                    </a14:imgEffect>
                    <a14:imgEffect>
                      <a14:sharpenSoften amount="25000"/>
                    </a14:imgEffect>
                    <a14:imgEffect>
                      <a14:brightnessContrast contrast="-33000"/>
                    </a14:imgEffect>
                  </a14:imgLayer>
                </a14:imgProps>
              </a:ext>
              <a:ext uri="{28A0092B-C50C-407E-A947-70E740481C1C}">
                <a14:useLocalDpi xmlns:a14="http://schemas.microsoft.com/office/drawing/2010/main" val="0"/>
              </a:ext>
            </a:extLst>
          </a:blip>
          <a:stretch>
            <a:fillRect/>
          </a:stretch>
        </p:blipFill>
        <p:spPr>
          <a:xfrm rot="21371460">
            <a:off x="14229487" y="2292594"/>
            <a:ext cx="3372269" cy="7273645"/>
          </a:xfrm>
          <a:prstGeom prst="rect">
            <a:avLst/>
          </a:prstGeom>
        </p:spPr>
      </p:pic>
      <p:pic>
        <p:nvPicPr>
          <p:cNvPr id="35" name="Picture 34">
            <a:extLst>
              <a:ext uri="{FF2B5EF4-FFF2-40B4-BE49-F238E27FC236}">
                <a16:creationId xmlns:a16="http://schemas.microsoft.com/office/drawing/2014/main" id="{251DBC44-1D45-4CE7-BAE6-6762905BC86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39451" y1="11258" x2="39451" y2="11258"/>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3716000" y="4602769"/>
            <a:ext cx="2523095" cy="5057978"/>
          </a:xfrm>
          <a:prstGeom prst="rect">
            <a:avLst/>
          </a:prstGeom>
        </p:spPr>
      </p:pic>
      <p:sp>
        <p:nvSpPr>
          <p:cNvPr id="2" name="Freeform 2"/>
          <p:cNvSpPr/>
          <p:nvPr/>
        </p:nvSpPr>
        <p:spPr>
          <a:xfrm>
            <a:off x="-2370039" y="8336536"/>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10"/>
            <a:stretch>
              <a:fillRect/>
            </a:stretch>
          </a:blipFill>
        </p:spPr>
      </p:sp>
      <p:sp>
        <p:nvSpPr>
          <p:cNvPr id="3" name="Freeform 3"/>
          <p:cNvSpPr/>
          <p:nvPr/>
        </p:nvSpPr>
        <p:spPr>
          <a:xfrm>
            <a:off x="5921400" y="846198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10"/>
            <a:stretch>
              <a:fillRect/>
            </a:stretch>
          </a:blipFill>
        </p:spPr>
      </p:sp>
      <p:sp>
        <p:nvSpPr>
          <p:cNvPr id="14" name="Freeform 14"/>
          <p:cNvSpPr/>
          <p:nvPr/>
        </p:nvSpPr>
        <p:spPr>
          <a:xfrm rot="20164356" flipH="1">
            <a:off x="2161590" y="7408156"/>
            <a:ext cx="598440" cy="465423"/>
          </a:xfrm>
          <a:custGeom>
            <a:avLst/>
            <a:gdLst/>
            <a:ahLst/>
            <a:cxnLst/>
            <a:rect l="l" t="t" r="r" b="b"/>
            <a:pathLst>
              <a:path w="1319550" h="1374027">
                <a:moveTo>
                  <a:pt x="0" y="0"/>
                </a:moveTo>
                <a:lnTo>
                  <a:pt x="1319550" y="0"/>
                </a:lnTo>
                <a:lnTo>
                  <a:pt x="1319550" y="1374027"/>
                </a:lnTo>
                <a:lnTo>
                  <a:pt x="0" y="137402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pic>
        <p:nvPicPr>
          <p:cNvPr id="29" name="Picture 28">
            <a:extLst>
              <a:ext uri="{FF2B5EF4-FFF2-40B4-BE49-F238E27FC236}">
                <a16:creationId xmlns:a16="http://schemas.microsoft.com/office/drawing/2014/main" id="{966E8F13-F317-4C38-80D4-59B715C3EA9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97867" y="6985390"/>
            <a:ext cx="2540916" cy="2953185"/>
          </a:xfrm>
          <a:prstGeom prst="rect">
            <a:avLst/>
          </a:prstGeom>
        </p:spPr>
      </p:pic>
      <p:sp>
        <p:nvSpPr>
          <p:cNvPr id="13" name="Freeform 13"/>
          <p:cNvSpPr/>
          <p:nvPr/>
        </p:nvSpPr>
        <p:spPr>
          <a:xfrm>
            <a:off x="2856136" y="103860"/>
            <a:ext cx="1709238" cy="942208"/>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dirty="0"/>
          </a:p>
        </p:txBody>
      </p:sp>
      <p:sp>
        <p:nvSpPr>
          <p:cNvPr id="40" name="TextBox 39">
            <a:extLst>
              <a:ext uri="{FF2B5EF4-FFF2-40B4-BE49-F238E27FC236}">
                <a16:creationId xmlns:a16="http://schemas.microsoft.com/office/drawing/2014/main" id="{6EA4200F-5635-4A8F-AAF1-3F5C4D26B5B9}"/>
              </a:ext>
            </a:extLst>
          </p:cNvPr>
          <p:cNvSpPr txBox="1"/>
          <p:nvPr/>
        </p:nvSpPr>
        <p:spPr>
          <a:xfrm>
            <a:off x="4785837" y="2273409"/>
            <a:ext cx="9497644" cy="4955203"/>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0" normalizeH="0" baseline="0" noProof="0" dirty="0">
                <a:ln>
                  <a:noFill/>
                </a:ln>
                <a:solidFill>
                  <a:srgbClr val="FF0000"/>
                </a:solidFill>
                <a:effectLst/>
                <a:uLnTx/>
                <a:uFillTx/>
                <a:cs typeface="Times New Roman" panose="02020603050405020304" pitchFamily="18" charset="0"/>
              </a:rPr>
              <a:t>                  </a:t>
            </a:r>
            <a:r>
              <a:rPr kumimoji="0" lang="vi-VN" sz="5400" b="1" i="0" u="none" strike="noStrike" kern="1200" cap="none" spc="0" normalizeH="0" baseline="0" noProof="0" dirty="0">
                <a:ln>
                  <a:noFill/>
                </a:ln>
                <a:effectLst>
                  <a:outerShdw blurRad="38100" dist="38100" dir="2700000" algn="tl">
                    <a:srgbClr val="000000">
                      <a:alpha val="43137"/>
                    </a:srgbClr>
                  </a:outerShdw>
                </a:effectLst>
                <a:uLnTx/>
                <a:uFillTx/>
                <a:cs typeface="Times New Roman" panose="02020603050405020304" pitchFamily="18" charset="0"/>
              </a:rPr>
              <a:t>Trong vườn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a:ln>
                  <a:noFill/>
                </a:ln>
                <a:effectLst/>
                <a:uLnTx/>
                <a:uFillTx/>
                <a:cs typeface="Times New Roman" panose="02020603050405020304" pitchFamily="18" charset="0"/>
              </a:rPr>
              <a:t>Bác xà cừ vươn cao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a:ln>
                  <a:noFill/>
                </a:ln>
                <a:effectLst/>
                <a:uLnTx/>
                <a:uFillTx/>
                <a:cs typeface="Times New Roman" panose="02020603050405020304" pitchFamily="18" charset="0"/>
              </a:rPr>
              <a:t>Cam la đà mặt đất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a:ln>
                  <a:noFill/>
                </a:ln>
                <a:effectLst/>
                <a:uLnTx/>
                <a:uFillTx/>
                <a:cs typeface="Times New Roman" panose="02020603050405020304" pitchFamily="18" charset="0"/>
              </a:rPr>
              <a:t>Chuối, hồng, cau,… họp mặt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a:ln>
                  <a:noFill/>
                </a:ln>
                <a:effectLst/>
                <a:uLnTx/>
                <a:uFillTx/>
                <a:cs typeface="Times New Roman" panose="02020603050405020304" pitchFamily="18" charset="0"/>
              </a:rPr>
              <a:t>Cùng chung sống chan hòa.</a:t>
            </a:r>
            <a:endParaRPr kumimoji="0" lang="en-US" sz="54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4600" b="1" i="0" u="none" strike="noStrike" kern="1200" cap="none" spc="0" normalizeH="0" baseline="0" noProof="0" dirty="0">
              <a:ln>
                <a:noFill/>
              </a:ln>
              <a:effectLst/>
              <a:uLnTx/>
              <a:uFillTx/>
              <a:cs typeface="Times New Roman" panose="02020603050405020304" pitchFamily="18" charset="0"/>
            </a:endParaRPr>
          </a:p>
        </p:txBody>
      </p:sp>
      <p:pic>
        <p:nvPicPr>
          <p:cNvPr id="42" name="Picture 41">
            <a:extLst>
              <a:ext uri="{FF2B5EF4-FFF2-40B4-BE49-F238E27FC236}">
                <a16:creationId xmlns:a16="http://schemas.microsoft.com/office/drawing/2014/main" id="{C13A5965-7ABA-4277-A91E-03377D40B24A}"/>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043882" y="2974153"/>
            <a:ext cx="3374746" cy="6015284"/>
          </a:xfrm>
          <a:prstGeom prst="rect">
            <a:avLst/>
          </a:prstGeom>
        </p:spPr>
      </p:pic>
      <p:sp>
        <p:nvSpPr>
          <p:cNvPr id="6" name="Freeform 6"/>
          <p:cNvSpPr/>
          <p:nvPr/>
        </p:nvSpPr>
        <p:spPr>
          <a:xfrm>
            <a:off x="15119725" y="8475890"/>
            <a:ext cx="3836225" cy="1703933"/>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17"/>
            <a:stretch>
              <a:fillRect/>
            </a:stretch>
          </a:blipFill>
        </p:spPr>
      </p:sp>
      <p:sp>
        <p:nvSpPr>
          <p:cNvPr id="5" name="Freeform 5"/>
          <p:cNvSpPr/>
          <p:nvPr/>
        </p:nvSpPr>
        <p:spPr>
          <a:xfrm>
            <a:off x="-250839" y="8255880"/>
            <a:ext cx="4072841" cy="1870443"/>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17"/>
            <a:stretch>
              <a:fillRect/>
            </a:stretch>
          </a:blipFill>
        </p:spPr>
      </p:sp>
      <p:pic>
        <p:nvPicPr>
          <p:cNvPr id="15" name="Picture 14">
            <a:extLst>
              <a:ext uri="{FF2B5EF4-FFF2-40B4-BE49-F238E27FC236}">
                <a16:creationId xmlns:a16="http://schemas.microsoft.com/office/drawing/2014/main" id="{976C2987-D8E6-417D-B509-5ED221268D9F}"/>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foregroundMark x1="24767" y1="71163" x2="24767" y2="71163"/>
                        <a14:foregroundMark x1="66163" y1="66395" x2="67791" y2="66163"/>
                        <a14:foregroundMark x1="82907" y1="45465" x2="82907" y2="45465"/>
                        <a14:foregroundMark x1="65116" y1="42209" x2="65116" y2="42209"/>
                        <a14:foregroundMark x1="70233" y1="38488" x2="70233" y2="38488"/>
                        <a14:foregroundMark x1="55000" y1="47326" x2="55000" y2="47326"/>
                        <a14:foregroundMark x1="21860" y1="56628" x2="21860" y2="56628"/>
                        <a14:foregroundMark x1="41744" y1="66628" x2="41744" y2="66628"/>
                        <a14:foregroundMark x1="66512" y1="56628" x2="66512" y2="56628"/>
                        <a14:foregroundMark x1="60930" y1="79419" x2="60930" y2="79419"/>
                        <a14:foregroundMark x1="84767" y1="85814" x2="84767" y2="85814"/>
                        <a14:foregroundMark x1="18605" y1="87907" x2="18605" y2="87907"/>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312251" y="-803005"/>
            <a:ext cx="5561631" cy="5352029"/>
          </a:xfrm>
          <a:prstGeom prst="rect">
            <a:avLst/>
          </a:prstGeom>
        </p:spPr>
      </p:pic>
      <p:sp>
        <p:nvSpPr>
          <p:cNvPr id="26" name="Freeform 6">
            <a:extLst>
              <a:ext uri="{FF2B5EF4-FFF2-40B4-BE49-F238E27FC236}">
                <a16:creationId xmlns:a16="http://schemas.microsoft.com/office/drawing/2014/main" id="{FB992EA8-0E8B-4983-848F-92C21551FE90}"/>
              </a:ext>
            </a:extLst>
          </p:cNvPr>
          <p:cNvSpPr/>
          <p:nvPr/>
        </p:nvSpPr>
        <p:spPr>
          <a:xfrm>
            <a:off x="18291650" y="2819237"/>
            <a:ext cx="664301" cy="658890"/>
          </a:xfrm>
          <a:custGeom>
            <a:avLst/>
            <a:gdLst/>
            <a:ahLst/>
            <a:cxnLst/>
            <a:rect l="l" t="t" r="r" b="b"/>
            <a:pathLst>
              <a:path w="1247299" h="1538149">
                <a:moveTo>
                  <a:pt x="0" y="0"/>
                </a:moveTo>
                <a:lnTo>
                  <a:pt x="1247299" y="0"/>
                </a:lnTo>
                <a:lnTo>
                  <a:pt x="1247299" y="1538150"/>
                </a:lnTo>
                <a:lnTo>
                  <a:pt x="0" y="153815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7" name="Freeform 3">
            <a:extLst>
              <a:ext uri="{FF2B5EF4-FFF2-40B4-BE49-F238E27FC236}">
                <a16:creationId xmlns:a16="http://schemas.microsoft.com/office/drawing/2014/main" id="{2C067A80-9AB5-4EF5-80B1-D9BCB899A43D}"/>
              </a:ext>
            </a:extLst>
          </p:cNvPr>
          <p:cNvSpPr/>
          <p:nvPr/>
        </p:nvSpPr>
        <p:spPr>
          <a:xfrm>
            <a:off x="130229" y="-217422"/>
            <a:ext cx="1905427" cy="1711493"/>
          </a:xfrm>
          <a:custGeom>
            <a:avLst/>
            <a:gdLst/>
            <a:ahLst/>
            <a:cxnLst/>
            <a:rect l="l" t="t" r="r" b="b"/>
            <a:pathLst>
              <a:path w="4230036" h="4108422">
                <a:moveTo>
                  <a:pt x="0" y="0"/>
                </a:moveTo>
                <a:lnTo>
                  <a:pt x="4230036" y="0"/>
                </a:lnTo>
                <a:lnTo>
                  <a:pt x="4230036" y="4108422"/>
                </a:lnTo>
                <a:lnTo>
                  <a:pt x="0" y="4108422"/>
                </a:lnTo>
                <a:lnTo>
                  <a:pt x="0" y="0"/>
                </a:lnTo>
                <a:close/>
              </a:path>
            </a:pathLst>
          </a:custGeom>
          <a:blipFill>
            <a:blip r:embed="rId22"/>
            <a:stretch>
              <a:fillRect/>
            </a:stretch>
          </a:blipFill>
        </p:spPr>
      </p:sp>
      <p:pic>
        <p:nvPicPr>
          <p:cNvPr id="8" name="Picture 7">
            <a:extLst>
              <a:ext uri="{FF2B5EF4-FFF2-40B4-BE49-F238E27FC236}">
                <a16:creationId xmlns:a16="http://schemas.microsoft.com/office/drawing/2014/main" id="{758AFD03-BFBE-47CB-BDFD-BDE96C57892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6239095" y="376013"/>
            <a:ext cx="1000623" cy="782567"/>
          </a:xfrm>
          <a:prstGeom prst="rect">
            <a:avLst/>
          </a:prstGeom>
        </p:spPr>
      </p:pic>
      <p:pic>
        <p:nvPicPr>
          <p:cNvPr id="39" name="Picture 38">
            <a:extLst>
              <a:ext uri="{FF2B5EF4-FFF2-40B4-BE49-F238E27FC236}">
                <a16:creationId xmlns:a16="http://schemas.microsoft.com/office/drawing/2014/main" id="{CE94D0BD-2B78-4BD6-A0FC-7CACC5C9ED3A}"/>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62091" y="7120299"/>
            <a:ext cx="2540916" cy="2953185"/>
          </a:xfrm>
          <a:prstGeom prst="rect">
            <a:avLst/>
          </a:prstGeom>
        </p:spPr>
      </p:pic>
      <p:pic>
        <p:nvPicPr>
          <p:cNvPr id="24" name="Picture 23">
            <a:extLst>
              <a:ext uri="{FF2B5EF4-FFF2-40B4-BE49-F238E27FC236}">
                <a16:creationId xmlns:a16="http://schemas.microsoft.com/office/drawing/2014/main" id="{AF9B65E6-3328-4A5B-9679-C3DB924905C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flipH="1">
            <a:off x="17257483" y="56133"/>
            <a:ext cx="727635" cy="782567"/>
          </a:xfrm>
          <a:prstGeom prst="rect">
            <a:avLst/>
          </a:prstGeom>
        </p:spPr>
      </p:pic>
      <p:pic>
        <p:nvPicPr>
          <p:cNvPr id="22" name="Picture 21">
            <a:extLst>
              <a:ext uri="{FF2B5EF4-FFF2-40B4-BE49-F238E27FC236}">
                <a16:creationId xmlns:a16="http://schemas.microsoft.com/office/drawing/2014/main" id="{6ADE3A6D-C406-482A-98E5-263F567683AC}"/>
              </a:ext>
            </a:extLst>
          </p:cNvPr>
          <p:cNvPicPr>
            <a:picLocks noChangeAspect="1"/>
          </p:cNvPicPr>
          <p:nvPr/>
        </p:nvPicPr>
        <p:blipFill>
          <a:blip r:embed="rId24"/>
          <a:stretch>
            <a:fillRect/>
          </a:stretch>
        </p:blipFill>
        <p:spPr>
          <a:xfrm>
            <a:off x="-102495" y="1327010"/>
            <a:ext cx="5320372" cy="6331089"/>
          </a:xfrm>
          <a:prstGeom prst="rect">
            <a:avLst/>
          </a:prstGeom>
        </p:spPr>
      </p:pic>
      <p:pic>
        <p:nvPicPr>
          <p:cNvPr id="30" name="Picture 29">
            <a:extLst>
              <a:ext uri="{FF2B5EF4-FFF2-40B4-BE49-F238E27FC236}">
                <a16:creationId xmlns:a16="http://schemas.microsoft.com/office/drawing/2014/main" id="{B33825FA-6E1D-4B3A-91A1-DC166953949C}"/>
              </a:ext>
            </a:extLst>
          </p:cNvPr>
          <p:cNvPicPr>
            <a:picLocks noChangeAspect="1"/>
          </p:cNvPicPr>
          <p:nvPr/>
        </p:nvPicPr>
        <p:blipFill>
          <a:blip r:embed="rId25"/>
          <a:stretch>
            <a:fillRect/>
          </a:stretch>
        </p:blipFill>
        <p:spPr>
          <a:xfrm>
            <a:off x="457200" y="1996200"/>
            <a:ext cx="3940960" cy="1010245"/>
          </a:xfrm>
          <a:prstGeom prst="rect">
            <a:avLst/>
          </a:prstGeom>
        </p:spPr>
      </p:pic>
      <p:sp>
        <p:nvSpPr>
          <p:cNvPr id="36" name="TextBox 35">
            <a:extLst>
              <a:ext uri="{FF2B5EF4-FFF2-40B4-BE49-F238E27FC236}">
                <a16:creationId xmlns:a16="http://schemas.microsoft.com/office/drawing/2014/main" id="{CFC8D3FA-057D-4E19-9585-3A1A3B01FA02}"/>
              </a:ext>
            </a:extLst>
          </p:cNvPr>
          <p:cNvSpPr txBox="1"/>
          <p:nvPr/>
        </p:nvSpPr>
        <p:spPr>
          <a:xfrm>
            <a:off x="718049" y="2844244"/>
            <a:ext cx="3140488" cy="1200329"/>
          </a:xfrm>
          <a:prstGeom prst="rect">
            <a:avLst/>
          </a:prstGeom>
          <a:noFill/>
        </p:spPr>
        <p:txBody>
          <a:bodyPr wrap="square">
            <a:spAutoFit/>
          </a:bodyPr>
          <a:lstStyle/>
          <a:p>
            <a:r>
              <a:rPr kumimoji="0" lang="vi-VN" sz="7200" b="1"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anose="02020603050405020304" pitchFamily="18" charset="0"/>
              </a:rPr>
              <a:t>xà cừ </a:t>
            </a:r>
            <a:endParaRPr lang="en-US" sz="3600" b="1" dirty="0">
              <a:solidFill>
                <a:schemeClr val="bg1"/>
              </a:solidFill>
            </a:endParaRPr>
          </a:p>
        </p:txBody>
      </p:sp>
      <p:cxnSp>
        <p:nvCxnSpPr>
          <p:cNvPr id="45" name="Straight Connector 44">
            <a:extLst>
              <a:ext uri="{FF2B5EF4-FFF2-40B4-BE49-F238E27FC236}">
                <a16:creationId xmlns:a16="http://schemas.microsoft.com/office/drawing/2014/main" id="{161CDBBA-1A22-4043-A422-77F295398497}"/>
              </a:ext>
            </a:extLst>
          </p:cNvPr>
          <p:cNvCxnSpPr>
            <a:cxnSpLocks/>
          </p:cNvCxnSpPr>
          <p:nvPr/>
        </p:nvCxnSpPr>
        <p:spPr>
          <a:xfrm>
            <a:off x="6324600" y="3908158"/>
            <a:ext cx="1828800" cy="0"/>
          </a:xfrm>
          <a:prstGeom prst="line">
            <a:avLst/>
          </a:prstGeom>
          <a:ln w="76200">
            <a:solidFill>
              <a:srgbClr val="FF0000"/>
            </a:solidFill>
          </a:ln>
        </p:spPr>
        <p:style>
          <a:lnRef idx="3">
            <a:schemeClr val="accent6"/>
          </a:lnRef>
          <a:fillRef idx="0">
            <a:schemeClr val="accent6"/>
          </a:fillRef>
          <a:effectRef idx="2">
            <a:schemeClr val="accent6"/>
          </a:effectRef>
          <a:fontRef idx="minor">
            <a:schemeClr val="tx1"/>
          </a:fontRef>
        </p:style>
      </p:cxnSp>
      <p:sp>
        <p:nvSpPr>
          <p:cNvPr id="46" name="TextBox 45">
            <a:extLst>
              <a:ext uri="{FF2B5EF4-FFF2-40B4-BE49-F238E27FC236}">
                <a16:creationId xmlns:a16="http://schemas.microsoft.com/office/drawing/2014/main" id="{0D63FC26-7EAC-479D-A7F4-9A1124B5D104}"/>
              </a:ext>
            </a:extLst>
          </p:cNvPr>
          <p:cNvSpPr txBox="1"/>
          <p:nvPr/>
        </p:nvSpPr>
        <p:spPr>
          <a:xfrm>
            <a:off x="718049" y="2836516"/>
            <a:ext cx="1157199" cy="1200329"/>
          </a:xfrm>
          <a:prstGeom prst="rect">
            <a:avLst/>
          </a:prstGeom>
          <a:noFill/>
        </p:spPr>
        <p:txBody>
          <a:bodyPr wrap="square">
            <a:spAutoFit/>
          </a:bodyPr>
          <a:lstStyle/>
          <a:p>
            <a:r>
              <a:rPr kumimoji="0" lang="vi-VN" sz="72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x</a:t>
            </a:r>
            <a:endParaRPr lang="en-US" dirty="0">
              <a:solidFill>
                <a:srgbClr val="FF0000"/>
              </a:solidFill>
            </a:endParaRPr>
          </a:p>
        </p:txBody>
      </p:sp>
    </p:spTree>
    <p:extLst>
      <p:ext uri="{BB962C8B-B14F-4D97-AF65-F5344CB8AC3E}">
        <p14:creationId xmlns:p14="http://schemas.microsoft.com/office/powerpoint/2010/main" val="89431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par>
                                <p:cTn id="8" presetID="16" presetClass="entr" presetSubtype="21"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wipe(left)">
                                      <p:cBhvr>
                                        <p:cTn id="2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640A326C-63C9-4A06-8D50-13287FEAB00C}"/>
              </a:ext>
            </a:extLst>
          </p:cNvPr>
          <p:cNvSpPr txBox="1"/>
          <p:nvPr/>
        </p:nvSpPr>
        <p:spPr>
          <a:xfrm>
            <a:off x="5217877" y="2664794"/>
            <a:ext cx="13335000" cy="378565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Gió đi qua gật gù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Chim tới khen rối rít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Mây qua che vòm mát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Đất màu dành tốt tươi.</a:t>
            </a:r>
            <a:endParaRPr kumimoji="0" lang="en-US" sz="60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p:txBody>
      </p:sp>
      <p:pic>
        <p:nvPicPr>
          <p:cNvPr id="28" name="Picture 27">
            <a:extLst>
              <a:ext uri="{FF2B5EF4-FFF2-40B4-BE49-F238E27FC236}">
                <a16:creationId xmlns:a16="http://schemas.microsoft.com/office/drawing/2014/main" id="{3A1F94A5-B6D9-4F21-B60D-1A95AFE9279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506388" y="5117802"/>
            <a:ext cx="3269210" cy="4678280"/>
          </a:xfrm>
          <a:prstGeom prst="rect">
            <a:avLst/>
          </a:prstGeom>
        </p:spPr>
      </p:pic>
      <p:sp>
        <p:nvSpPr>
          <p:cNvPr id="38" name="Freeform 7">
            <a:extLst>
              <a:ext uri="{FF2B5EF4-FFF2-40B4-BE49-F238E27FC236}">
                <a16:creationId xmlns:a16="http://schemas.microsoft.com/office/drawing/2014/main" id="{34BE4D61-BB17-4467-96F6-1014CC619BB3}"/>
              </a:ext>
            </a:extLst>
          </p:cNvPr>
          <p:cNvSpPr/>
          <p:nvPr/>
        </p:nvSpPr>
        <p:spPr>
          <a:xfrm flipH="1">
            <a:off x="14690169" y="376013"/>
            <a:ext cx="4040351" cy="152583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5" name="Freeform 7">
            <a:extLst>
              <a:ext uri="{FF2B5EF4-FFF2-40B4-BE49-F238E27FC236}">
                <a16:creationId xmlns:a16="http://schemas.microsoft.com/office/drawing/2014/main" id="{2B673786-566E-4B66-BB2A-D1AEE637E23B}"/>
              </a:ext>
            </a:extLst>
          </p:cNvPr>
          <p:cNvSpPr/>
          <p:nvPr/>
        </p:nvSpPr>
        <p:spPr>
          <a:xfrm flipH="1">
            <a:off x="-5577996" y="23704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3" name="Freeform 7">
            <a:extLst>
              <a:ext uri="{FF2B5EF4-FFF2-40B4-BE49-F238E27FC236}">
                <a16:creationId xmlns:a16="http://schemas.microsoft.com/office/drawing/2014/main" id="{8497A4C0-8746-445D-98F0-EF882A639364}"/>
              </a:ext>
            </a:extLst>
          </p:cNvPr>
          <p:cNvSpPr/>
          <p:nvPr/>
        </p:nvSpPr>
        <p:spPr>
          <a:xfrm flipH="1">
            <a:off x="760295" y="-1543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pic>
        <p:nvPicPr>
          <p:cNvPr id="37" name="Picture 36">
            <a:extLst>
              <a:ext uri="{FF2B5EF4-FFF2-40B4-BE49-F238E27FC236}">
                <a16:creationId xmlns:a16="http://schemas.microsoft.com/office/drawing/2014/main" id="{EB747924-95E4-4F20-85CF-50709AD22A7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625" b="90000" l="10000" r="90000">
                        <a14:foregroundMark x1="53594" y1="8906" x2="53594" y2="8906"/>
                        <a14:foregroundMark x1="52188" y1="5625" x2="52188" y2="5625"/>
                        <a14:foregroundMark x1="10000" y1="45625" x2="10000" y2="45625"/>
                        <a14:backgroundMark x1="52188" y1="53438" x2="52188" y2="53438"/>
                        <a14:backgroundMark x1="54219" y1="52031" x2="54219" y2="52031"/>
                        <a14:backgroundMark x1="39219" y1="57344" x2="39219" y2="57344"/>
                        <a14:backgroundMark x1="41406" y1="57344" x2="41406" y2="57344"/>
                      </a14:backgroundRemoval>
                    </a14:imgEffect>
                    <a14:imgEffect>
                      <a14:sharpenSoften amount="25000"/>
                    </a14:imgEffect>
                    <a14:imgEffect>
                      <a14:brightnessContrast contrast="-33000"/>
                    </a14:imgEffect>
                  </a14:imgLayer>
                </a14:imgProps>
              </a:ext>
              <a:ext uri="{28A0092B-C50C-407E-A947-70E740481C1C}">
                <a14:useLocalDpi xmlns:a14="http://schemas.microsoft.com/office/drawing/2010/main" val="0"/>
              </a:ext>
            </a:extLst>
          </a:blip>
          <a:stretch>
            <a:fillRect/>
          </a:stretch>
        </p:blipFill>
        <p:spPr>
          <a:xfrm rot="21371460">
            <a:off x="14229487" y="2292594"/>
            <a:ext cx="3372269" cy="7273645"/>
          </a:xfrm>
          <a:prstGeom prst="rect">
            <a:avLst/>
          </a:prstGeom>
        </p:spPr>
      </p:pic>
      <p:pic>
        <p:nvPicPr>
          <p:cNvPr id="35" name="Picture 34">
            <a:extLst>
              <a:ext uri="{FF2B5EF4-FFF2-40B4-BE49-F238E27FC236}">
                <a16:creationId xmlns:a16="http://schemas.microsoft.com/office/drawing/2014/main" id="{251DBC44-1D45-4CE7-BAE6-6762905BC86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39451" y1="11258" x2="39451" y2="11258"/>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3716000" y="4602769"/>
            <a:ext cx="2523095" cy="5057978"/>
          </a:xfrm>
          <a:prstGeom prst="rect">
            <a:avLst/>
          </a:prstGeom>
        </p:spPr>
      </p:pic>
      <p:sp>
        <p:nvSpPr>
          <p:cNvPr id="2" name="Freeform 2"/>
          <p:cNvSpPr/>
          <p:nvPr/>
        </p:nvSpPr>
        <p:spPr>
          <a:xfrm>
            <a:off x="-2370039" y="8336536"/>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10"/>
            <a:stretch>
              <a:fillRect/>
            </a:stretch>
          </a:blipFill>
        </p:spPr>
      </p:sp>
      <p:sp>
        <p:nvSpPr>
          <p:cNvPr id="3" name="Freeform 3"/>
          <p:cNvSpPr/>
          <p:nvPr/>
        </p:nvSpPr>
        <p:spPr>
          <a:xfrm>
            <a:off x="5921400" y="846198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10"/>
            <a:stretch>
              <a:fillRect/>
            </a:stretch>
          </a:blipFill>
        </p:spPr>
      </p:sp>
      <p:sp>
        <p:nvSpPr>
          <p:cNvPr id="14" name="Freeform 14"/>
          <p:cNvSpPr/>
          <p:nvPr/>
        </p:nvSpPr>
        <p:spPr>
          <a:xfrm rot="20164356" flipH="1">
            <a:off x="2161590" y="7408156"/>
            <a:ext cx="598440" cy="465423"/>
          </a:xfrm>
          <a:custGeom>
            <a:avLst/>
            <a:gdLst/>
            <a:ahLst/>
            <a:cxnLst/>
            <a:rect l="l" t="t" r="r" b="b"/>
            <a:pathLst>
              <a:path w="1319550" h="1374027">
                <a:moveTo>
                  <a:pt x="0" y="0"/>
                </a:moveTo>
                <a:lnTo>
                  <a:pt x="1319550" y="0"/>
                </a:lnTo>
                <a:lnTo>
                  <a:pt x="1319550" y="1374027"/>
                </a:lnTo>
                <a:lnTo>
                  <a:pt x="0" y="137402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pic>
        <p:nvPicPr>
          <p:cNvPr id="29" name="Picture 28">
            <a:extLst>
              <a:ext uri="{FF2B5EF4-FFF2-40B4-BE49-F238E27FC236}">
                <a16:creationId xmlns:a16="http://schemas.microsoft.com/office/drawing/2014/main" id="{966E8F13-F317-4C38-80D4-59B715C3EA9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97867" y="6985390"/>
            <a:ext cx="2540916" cy="2953185"/>
          </a:xfrm>
          <a:prstGeom prst="rect">
            <a:avLst/>
          </a:prstGeom>
        </p:spPr>
      </p:pic>
      <p:sp>
        <p:nvSpPr>
          <p:cNvPr id="13" name="Freeform 13"/>
          <p:cNvSpPr/>
          <p:nvPr/>
        </p:nvSpPr>
        <p:spPr>
          <a:xfrm>
            <a:off x="2856136" y="103860"/>
            <a:ext cx="1709238" cy="942208"/>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dirty="0"/>
          </a:p>
        </p:txBody>
      </p:sp>
      <p:pic>
        <p:nvPicPr>
          <p:cNvPr id="42" name="Picture 41">
            <a:extLst>
              <a:ext uri="{FF2B5EF4-FFF2-40B4-BE49-F238E27FC236}">
                <a16:creationId xmlns:a16="http://schemas.microsoft.com/office/drawing/2014/main" id="{C13A5965-7ABA-4277-A91E-03377D40B24A}"/>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043882" y="2974153"/>
            <a:ext cx="3374746" cy="6015284"/>
          </a:xfrm>
          <a:prstGeom prst="rect">
            <a:avLst/>
          </a:prstGeom>
        </p:spPr>
      </p:pic>
      <p:sp>
        <p:nvSpPr>
          <p:cNvPr id="6" name="Freeform 6"/>
          <p:cNvSpPr/>
          <p:nvPr/>
        </p:nvSpPr>
        <p:spPr>
          <a:xfrm>
            <a:off x="15119725" y="8475890"/>
            <a:ext cx="3836225" cy="1703933"/>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17"/>
            <a:stretch>
              <a:fillRect/>
            </a:stretch>
          </a:blipFill>
        </p:spPr>
      </p:sp>
      <p:sp>
        <p:nvSpPr>
          <p:cNvPr id="5" name="Freeform 5"/>
          <p:cNvSpPr/>
          <p:nvPr/>
        </p:nvSpPr>
        <p:spPr>
          <a:xfrm>
            <a:off x="-250839" y="8255880"/>
            <a:ext cx="4072841" cy="1870443"/>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17"/>
            <a:stretch>
              <a:fillRect/>
            </a:stretch>
          </a:blipFill>
        </p:spPr>
      </p:sp>
      <p:pic>
        <p:nvPicPr>
          <p:cNvPr id="15" name="Picture 14">
            <a:extLst>
              <a:ext uri="{FF2B5EF4-FFF2-40B4-BE49-F238E27FC236}">
                <a16:creationId xmlns:a16="http://schemas.microsoft.com/office/drawing/2014/main" id="{976C2987-D8E6-417D-B509-5ED221268D9F}"/>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foregroundMark x1="24767" y1="71163" x2="24767" y2="71163"/>
                        <a14:foregroundMark x1="66163" y1="66395" x2="67791" y2="66163"/>
                        <a14:foregroundMark x1="82907" y1="45465" x2="82907" y2="45465"/>
                        <a14:foregroundMark x1="65116" y1="42209" x2="65116" y2="42209"/>
                        <a14:foregroundMark x1="70233" y1="38488" x2="70233" y2="38488"/>
                        <a14:foregroundMark x1="55000" y1="47326" x2="55000" y2="47326"/>
                        <a14:foregroundMark x1="21860" y1="56628" x2="21860" y2="56628"/>
                        <a14:foregroundMark x1="41744" y1="66628" x2="41744" y2="66628"/>
                        <a14:foregroundMark x1="66512" y1="56628" x2="66512" y2="56628"/>
                        <a14:foregroundMark x1="60930" y1="79419" x2="60930" y2="79419"/>
                        <a14:foregroundMark x1="84767" y1="85814" x2="84767" y2="85814"/>
                        <a14:foregroundMark x1="18605" y1="87907" x2="18605" y2="87907"/>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312251" y="-803005"/>
            <a:ext cx="5561631" cy="5352029"/>
          </a:xfrm>
          <a:prstGeom prst="rect">
            <a:avLst/>
          </a:prstGeom>
        </p:spPr>
      </p:pic>
      <p:sp>
        <p:nvSpPr>
          <p:cNvPr id="26" name="Freeform 6">
            <a:extLst>
              <a:ext uri="{FF2B5EF4-FFF2-40B4-BE49-F238E27FC236}">
                <a16:creationId xmlns:a16="http://schemas.microsoft.com/office/drawing/2014/main" id="{FB992EA8-0E8B-4983-848F-92C21551FE90}"/>
              </a:ext>
            </a:extLst>
          </p:cNvPr>
          <p:cNvSpPr/>
          <p:nvPr/>
        </p:nvSpPr>
        <p:spPr>
          <a:xfrm>
            <a:off x="18291650" y="2819237"/>
            <a:ext cx="664301" cy="658890"/>
          </a:xfrm>
          <a:custGeom>
            <a:avLst/>
            <a:gdLst/>
            <a:ahLst/>
            <a:cxnLst/>
            <a:rect l="l" t="t" r="r" b="b"/>
            <a:pathLst>
              <a:path w="1247299" h="1538149">
                <a:moveTo>
                  <a:pt x="0" y="0"/>
                </a:moveTo>
                <a:lnTo>
                  <a:pt x="1247299" y="0"/>
                </a:lnTo>
                <a:lnTo>
                  <a:pt x="1247299" y="1538150"/>
                </a:lnTo>
                <a:lnTo>
                  <a:pt x="0" y="153815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7" name="Freeform 3">
            <a:extLst>
              <a:ext uri="{FF2B5EF4-FFF2-40B4-BE49-F238E27FC236}">
                <a16:creationId xmlns:a16="http://schemas.microsoft.com/office/drawing/2014/main" id="{2C067A80-9AB5-4EF5-80B1-D9BCB899A43D}"/>
              </a:ext>
            </a:extLst>
          </p:cNvPr>
          <p:cNvSpPr/>
          <p:nvPr/>
        </p:nvSpPr>
        <p:spPr>
          <a:xfrm>
            <a:off x="130229" y="-217422"/>
            <a:ext cx="1905427" cy="1711493"/>
          </a:xfrm>
          <a:custGeom>
            <a:avLst/>
            <a:gdLst/>
            <a:ahLst/>
            <a:cxnLst/>
            <a:rect l="l" t="t" r="r" b="b"/>
            <a:pathLst>
              <a:path w="4230036" h="4108422">
                <a:moveTo>
                  <a:pt x="0" y="0"/>
                </a:moveTo>
                <a:lnTo>
                  <a:pt x="4230036" y="0"/>
                </a:lnTo>
                <a:lnTo>
                  <a:pt x="4230036" y="4108422"/>
                </a:lnTo>
                <a:lnTo>
                  <a:pt x="0" y="4108422"/>
                </a:lnTo>
                <a:lnTo>
                  <a:pt x="0" y="0"/>
                </a:lnTo>
                <a:close/>
              </a:path>
            </a:pathLst>
          </a:custGeom>
          <a:blipFill>
            <a:blip r:embed="rId22"/>
            <a:stretch>
              <a:fillRect/>
            </a:stretch>
          </a:blipFill>
        </p:spPr>
      </p:sp>
      <p:pic>
        <p:nvPicPr>
          <p:cNvPr id="8" name="Picture 7">
            <a:extLst>
              <a:ext uri="{FF2B5EF4-FFF2-40B4-BE49-F238E27FC236}">
                <a16:creationId xmlns:a16="http://schemas.microsoft.com/office/drawing/2014/main" id="{758AFD03-BFBE-47CB-BDFD-BDE96C57892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6239095" y="376013"/>
            <a:ext cx="1000623" cy="782567"/>
          </a:xfrm>
          <a:prstGeom prst="rect">
            <a:avLst/>
          </a:prstGeom>
        </p:spPr>
      </p:pic>
      <p:pic>
        <p:nvPicPr>
          <p:cNvPr id="39" name="Picture 38">
            <a:extLst>
              <a:ext uri="{FF2B5EF4-FFF2-40B4-BE49-F238E27FC236}">
                <a16:creationId xmlns:a16="http://schemas.microsoft.com/office/drawing/2014/main" id="{CE94D0BD-2B78-4BD6-A0FC-7CACC5C9ED3A}"/>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62091" y="7120299"/>
            <a:ext cx="2540916" cy="2953185"/>
          </a:xfrm>
          <a:prstGeom prst="rect">
            <a:avLst/>
          </a:prstGeom>
        </p:spPr>
      </p:pic>
      <p:pic>
        <p:nvPicPr>
          <p:cNvPr id="24" name="Picture 23">
            <a:extLst>
              <a:ext uri="{FF2B5EF4-FFF2-40B4-BE49-F238E27FC236}">
                <a16:creationId xmlns:a16="http://schemas.microsoft.com/office/drawing/2014/main" id="{AF9B65E6-3328-4A5B-9679-C3DB924905C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flipH="1">
            <a:off x="17257483" y="56133"/>
            <a:ext cx="727635" cy="782567"/>
          </a:xfrm>
          <a:prstGeom prst="rect">
            <a:avLst/>
          </a:prstGeom>
        </p:spPr>
      </p:pic>
      <p:pic>
        <p:nvPicPr>
          <p:cNvPr id="22" name="Picture 21">
            <a:extLst>
              <a:ext uri="{FF2B5EF4-FFF2-40B4-BE49-F238E27FC236}">
                <a16:creationId xmlns:a16="http://schemas.microsoft.com/office/drawing/2014/main" id="{6ADE3A6D-C406-482A-98E5-263F567683AC}"/>
              </a:ext>
            </a:extLst>
          </p:cNvPr>
          <p:cNvPicPr>
            <a:picLocks noChangeAspect="1"/>
          </p:cNvPicPr>
          <p:nvPr/>
        </p:nvPicPr>
        <p:blipFill>
          <a:blip r:embed="rId24"/>
          <a:stretch>
            <a:fillRect/>
          </a:stretch>
        </p:blipFill>
        <p:spPr>
          <a:xfrm>
            <a:off x="-71159" y="1269859"/>
            <a:ext cx="5320372" cy="6331089"/>
          </a:xfrm>
          <a:prstGeom prst="rect">
            <a:avLst/>
          </a:prstGeom>
        </p:spPr>
      </p:pic>
      <p:pic>
        <p:nvPicPr>
          <p:cNvPr id="30" name="Picture 29">
            <a:extLst>
              <a:ext uri="{FF2B5EF4-FFF2-40B4-BE49-F238E27FC236}">
                <a16:creationId xmlns:a16="http://schemas.microsoft.com/office/drawing/2014/main" id="{B33825FA-6E1D-4B3A-91A1-DC166953949C}"/>
              </a:ext>
            </a:extLst>
          </p:cNvPr>
          <p:cNvPicPr>
            <a:picLocks noChangeAspect="1"/>
          </p:cNvPicPr>
          <p:nvPr/>
        </p:nvPicPr>
        <p:blipFill>
          <a:blip r:embed="rId25"/>
          <a:stretch>
            <a:fillRect/>
          </a:stretch>
        </p:blipFill>
        <p:spPr>
          <a:xfrm>
            <a:off x="461571" y="2004361"/>
            <a:ext cx="3940960" cy="1010245"/>
          </a:xfrm>
          <a:prstGeom prst="rect">
            <a:avLst/>
          </a:prstGeom>
        </p:spPr>
      </p:pic>
      <p:sp>
        <p:nvSpPr>
          <p:cNvPr id="36" name="TextBox 35">
            <a:extLst>
              <a:ext uri="{FF2B5EF4-FFF2-40B4-BE49-F238E27FC236}">
                <a16:creationId xmlns:a16="http://schemas.microsoft.com/office/drawing/2014/main" id="{CFC8D3FA-057D-4E19-9585-3A1A3B01FA02}"/>
              </a:ext>
            </a:extLst>
          </p:cNvPr>
          <p:cNvSpPr txBox="1"/>
          <p:nvPr/>
        </p:nvSpPr>
        <p:spPr>
          <a:xfrm>
            <a:off x="718049" y="2844244"/>
            <a:ext cx="3140488" cy="1200329"/>
          </a:xfrm>
          <a:prstGeom prst="rect">
            <a:avLst/>
          </a:prstGeom>
          <a:noFill/>
        </p:spPr>
        <p:txBody>
          <a:bodyPr wrap="square">
            <a:spAutoFit/>
          </a:bodyPr>
          <a:lstStyle/>
          <a:p>
            <a:r>
              <a:rPr kumimoji="0" lang="vi-VN" sz="72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x</a:t>
            </a:r>
            <a:r>
              <a:rPr kumimoji="0" lang="vi-VN" sz="7200" b="1"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anose="02020603050405020304" pitchFamily="18" charset="0"/>
              </a:rPr>
              <a:t>à cừ </a:t>
            </a:r>
            <a:endParaRPr lang="en-US" sz="3600" b="1" dirty="0">
              <a:solidFill>
                <a:schemeClr val="bg1"/>
              </a:solidFill>
            </a:endParaRPr>
          </a:p>
        </p:txBody>
      </p:sp>
      <p:cxnSp>
        <p:nvCxnSpPr>
          <p:cNvPr id="45" name="Straight Connector 44">
            <a:extLst>
              <a:ext uri="{FF2B5EF4-FFF2-40B4-BE49-F238E27FC236}">
                <a16:creationId xmlns:a16="http://schemas.microsoft.com/office/drawing/2014/main" id="{161CDBBA-1A22-4043-A422-77F295398497}"/>
              </a:ext>
            </a:extLst>
          </p:cNvPr>
          <p:cNvCxnSpPr>
            <a:cxnSpLocks/>
          </p:cNvCxnSpPr>
          <p:nvPr/>
        </p:nvCxnSpPr>
        <p:spPr>
          <a:xfrm>
            <a:off x="9296400" y="3619500"/>
            <a:ext cx="2133600" cy="0"/>
          </a:xfrm>
          <a:prstGeom prst="line">
            <a:avLst/>
          </a:prstGeom>
          <a:ln w="76200">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32" name="Straight Connector 31">
            <a:extLst>
              <a:ext uri="{FF2B5EF4-FFF2-40B4-BE49-F238E27FC236}">
                <a16:creationId xmlns:a16="http://schemas.microsoft.com/office/drawing/2014/main" id="{797528A2-DE14-472A-8F08-C7BEAFA241C0}"/>
              </a:ext>
            </a:extLst>
          </p:cNvPr>
          <p:cNvCxnSpPr>
            <a:cxnSpLocks/>
          </p:cNvCxnSpPr>
          <p:nvPr/>
        </p:nvCxnSpPr>
        <p:spPr>
          <a:xfrm>
            <a:off x="10672193" y="4435404"/>
            <a:ext cx="2133600" cy="0"/>
          </a:xfrm>
          <a:prstGeom prst="line">
            <a:avLst/>
          </a:prstGeom>
          <a:ln w="76200">
            <a:solidFill>
              <a:srgbClr val="FF0000"/>
            </a:solidFill>
          </a:ln>
        </p:spPr>
        <p:style>
          <a:lnRef idx="3">
            <a:schemeClr val="accent6"/>
          </a:lnRef>
          <a:fillRef idx="0">
            <a:schemeClr val="accent6"/>
          </a:fillRef>
          <a:effectRef idx="2">
            <a:schemeClr val="accent6"/>
          </a:effectRef>
          <a:fontRef idx="minor">
            <a:schemeClr val="tx1"/>
          </a:fontRef>
        </p:style>
      </p:cxnSp>
      <p:sp>
        <p:nvSpPr>
          <p:cNvPr id="33" name="TextBox 32">
            <a:extLst>
              <a:ext uri="{FF2B5EF4-FFF2-40B4-BE49-F238E27FC236}">
                <a16:creationId xmlns:a16="http://schemas.microsoft.com/office/drawing/2014/main" id="{6E33D181-89F3-4FEC-BCC5-1916E6ECD4B4}"/>
              </a:ext>
            </a:extLst>
          </p:cNvPr>
          <p:cNvSpPr txBox="1"/>
          <p:nvPr/>
        </p:nvSpPr>
        <p:spPr>
          <a:xfrm>
            <a:off x="685800" y="3864631"/>
            <a:ext cx="3373396" cy="1200329"/>
          </a:xfrm>
          <a:prstGeom prst="rect">
            <a:avLst/>
          </a:prstGeom>
          <a:noFill/>
        </p:spPr>
        <p:txBody>
          <a:bodyPr wrap="square">
            <a:spAutoFit/>
          </a:bodyPr>
          <a:lstStyle/>
          <a:p>
            <a:pPr lvl="0">
              <a:defRPr/>
            </a:pPr>
            <a:r>
              <a:rPr lang="en-US" sz="7200" b="1" dirty="0">
                <a:solidFill>
                  <a:prstClr val="white"/>
                </a:solidFill>
                <a:latin typeface="Arial" panose="020B0604020202020204" pitchFamily="34" charset="0"/>
                <a:cs typeface="Times New Roman" panose="02020603050405020304" pitchFamily="18" charset="0"/>
              </a:rPr>
              <a:t>g</a:t>
            </a:r>
            <a:r>
              <a:rPr kumimoji="0" lang="en-US" sz="7200" b="1" i="0" u="none" strike="noStrike" kern="1200" cap="none" spc="0" normalizeH="0" baseline="0" noProof="0" dirty="0" err="1">
                <a:ln>
                  <a:noFill/>
                </a:ln>
                <a:solidFill>
                  <a:prstClr val="white"/>
                </a:solidFill>
                <a:effectLst/>
                <a:uLnTx/>
                <a:uFillTx/>
                <a:latin typeface="Arial" panose="020B0604020202020204" pitchFamily="34" charset="0"/>
                <a:ea typeface="+mn-ea"/>
                <a:cs typeface="Times New Roman" panose="02020603050405020304" pitchFamily="18" charset="0"/>
              </a:rPr>
              <a:t>ật</a:t>
            </a:r>
            <a:r>
              <a:rPr kumimoji="0" lang="en-US" sz="7200" b="1" i="0" u="none" strike="noStrike" kern="1200" cap="none" spc="0" normalizeH="0" baseline="0" noProof="0" dirty="0">
                <a:ln>
                  <a:noFill/>
                </a:ln>
                <a:solidFill>
                  <a:prstClr val="white"/>
                </a:solidFill>
                <a:effectLst/>
                <a:uLnTx/>
                <a:uFillTx/>
                <a:latin typeface="Arial" panose="020B0604020202020204" pitchFamily="34"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white"/>
                </a:solidFill>
                <a:effectLst/>
                <a:uLnTx/>
                <a:uFillTx/>
                <a:latin typeface="Arial" panose="020B0604020202020204" pitchFamily="34" charset="0"/>
                <a:ea typeface="+mn-ea"/>
                <a:cs typeface="Times New Roman" panose="02020603050405020304" pitchFamily="18" charset="0"/>
              </a:rPr>
              <a:t>gù</a:t>
            </a:r>
            <a:endParaRPr kumimoji="0" lang="en-US" sz="7200" b="1" i="0" u="none" strike="noStrike" kern="1200" cap="none" spc="0" normalizeH="0" baseline="0" noProof="0" dirty="0">
              <a:ln>
                <a:noFill/>
              </a:ln>
              <a:solidFill>
                <a:prstClr val="white"/>
              </a:solidFill>
              <a:effectLst/>
              <a:uLnTx/>
              <a:uFillTx/>
              <a:latin typeface="Arial" panose="020B0604020202020204" pitchFamily="34" charset="0"/>
              <a:ea typeface="+mn-ea"/>
              <a:cs typeface="Times New Roman" panose="02020603050405020304" pitchFamily="18" charset="0"/>
            </a:endParaRPr>
          </a:p>
        </p:txBody>
      </p:sp>
      <p:sp>
        <p:nvSpPr>
          <p:cNvPr id="34" name="TextBox 33">
            <a:extLst>
              <a:ext uri="{FF2B5EF4-FFF2-40B4-BE49-F238E27FC236}">
                <a16:creationId xmlns:a16="http://schemas.microsoft.com/office/drawing/2014/main" id="{8B923368-A48D-4FD2-8E13-D2AFE2D3CA4C}"/>
              </a:ext>
            </a:extLst>
          </p:cNvPr>
          <p:cNvSpPr txBox="1"/>
          <p:nvPr/>
        </p:nvSpPr>
        <p:spPr>
          <a:xfrm>
            <a:off x="770292" y="4970253"/>
            <a:ext cx="4186381" cy="1200329"/>
          </a:xfrm>
          <a:prstGeom prst="rect">
            <a:avLst/>
          </a:prstGeom>
          <a:noFill/>
        </p:spPr>
        <p:txBody>
          <a:bodyPr wrap="square">
            <a:spAutoFit/>
          </a:bodyPr>
          <a:lstStyle/>
          <a:p>
            <a:r>
              <a:rPr lang="en-US" sz="7200" b="1" dirty="0" err="1">
                <a:solidFill>
                  <a:schemeClr val="bg1"/>
                </a:solidFill>
                <a:latin typeface="Arial" panose="020B0604020202020204" pitchFamily="34" charset="0"/>
                <a:cs typeface="Times New Roman" panose="02020603050405020304" pitchFamily="18" charset="0"/>
              </a:rPr>
              <a:t>rối</a:t>
            </a:r>
            <a:r>
              <a:rPr lang="en-US" sz="7200" b="1" dirty="0">
                <a:solidFill>
                  <a:schemeClr val="bg1"/>
                </a:solidFill>
                <a:latin typeface="Arial" panose="020B0604020202020204" pitchFamily="34" charset="0"/>
                <a:cs typeface="Times New Roman" panose="02020603050405020304" pitchFamily="18" charset="0"/>
              </a:rPr>
              <a:t> </a:t>
            </a:r>
            <a:r>
              <a:rPr lang="en-US" sz="7200" b="1" dirty="0" err="1">
                <a:solidFill>
                  <a:schemeClr val="bg1"/>
                </a:solidFill>
                <a:latin typeface="Arial" panose="020B0604020202020204" pitchFamily="34" charset="0"/>
                <a:cs typeface="Times New Roman" panose="02020603050405020304" pitchFamily="18" charset="0"/>
              </a:rPr>
              <a:t>rít</a:t>
            </a:r>
            <a:endParaRPr lang="en-US" sz="7200" b="1" dirty="0">
              <a:solidFill>
                <a:schemeClr val="bg1"/>
              </a:solidFill>
              <a:latin typeface="Arial" panose="020B0604020202020204" pitchFamily="34" charset="0"/>
              <a:cs typeface="Times New Roman" panose="02020603050405020304" pitchFamily="18" charset="0"/>
            </a:endParaRPr>
          </a:p>
        </p:txBody>
      </p:sp>
      <p:sp>
        <p:nvSpPr>
          <p:cNvPr id="47" name="TextBox 46">
            <a:extLst>
              <a:ext uri="{FF2B5EF4-FFF2-40B4-BE49-F238E27FC236}">
                <a16:creationId xmlns:a16="http://schemas.microsoft.com/office/drawing/2014/main" id="{3F3E6452-4B55-4818-8418-FE0B8CD13DD4}"/>
              </a:ext>
            </a:extLst>
          </p:cNvPr>
          <p:cNvSpPr txBox="1"/>
          <p:nvPr/>
        </p:nvSpPr>
        <p:spPr>
          <a:xfrm>
            <a:off x="685800" y="3851813"/>
            <a:ext cx="1021418" cy="1200329"/>
          </a:xfrm>
          <a:prstGeom prst="rect">
            <a:avLst/>
          </a:prstGeom>
          <a:noFill/>
        </p:spPr>
        <p:txBody>
          <a:bodyPr wrap="square">
            <a:spAutoFit/>
          </a:bodyPr>
          <a:lstStyle/>
          <a:p>
            <a:pPr lvl="0">
              <a:defRPr/>
            </a:pPr>
            <a:r>
              <a:rPr lang="en-US" sz="7200" b="1" dirty="0">
                <a:solidFill>
                  <a:srgbClr val="FF0000"/>
                </a:solidFill>
                <a:latin typeface="Arial" panose="020B0604020202020204" pitchFamily="34" charset="0"/>
                <a:cs typeface="Times New Roman" panose="02020603050405020304" pitchFamily="18" charset="0"/>
              </a:rPr>
              <a:t>g</a:t>
            </a:r>
            <a:endParaRPr kumimoji="0" lang="en-US" sz="7200" b="1" i="0" u="none" strike="noStrike" kern="1200" cap="none" spc="0" normalizeH="0" baseline="0" noProof="0" dirty="0">
              <a:ln>
                <a:noFill/>
              </a:ln>
              <a:solidFill>
                <a:prstClr val="white"/>
              </a:solidFill>
              <a:effectLst/>
              <a:uLnTx/>
              <a:uFillTx/>
              <a:latin typeface="Arial" panose="020B0604020202020204" pitchFamily="34" charset="0"/>
              <a:ea typeface="+mn-ea"/>
              <a:cs typeface="Times New Roman" panose="02020603050405020304" pitchFamily="18" charset="0"/>
            </a:endParaRPr>
          </a:p>
        </p:txBody>
      </p:sp>
      <p:sp>
        <p:nvSpPr>
          <p:cNvPr id="48" name="TextBox 47">
            <a:extLst>
              <a:ext uri="{FF2B5EF4-FFF2-40B4-BE49-F238E27FC236}">
                <a16:creationId xmlns:a16="http://schemas.microsoft.com/office/drawing/2014/main" id="{EF34EDBE-C0AC-4AF5-991F-0059705751C4}"/>
              </a:ext>
            </a:extLst>
          </p:cNvPr>
          <p:cNvSpPr txBox="1"/>
          <p:nvPr/>
        </p:nvSpPr>
        <p:spPr>
          <a:xfrm>
            <a:off x="2303885" y="3875195"/>
            <a:ext cx="735776" cy="1200329"/>
          </a:xfrm>
          <a:prstGeom prst="rect">
            <a:avLst/>
          </a:prstGeom>
          <a:noFill/>
        </p:spPr>
        <p:txBody>
          <a:bodyPr wrap="square">
            <a:spAutoFit/>
          </a:bodyPr>
          <a:lstStyle/>
          <a:p>
            <a:r>
              <a:rPr kumimoji="0" 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g</a:t>
            </a:r>
            <a:endParaRPr lang="en-US" dirty="0"/>
          </a:p>
        </p:txBody>
      </p:sp>
      <p:sp>
        <p:nvSpPr>
          <p:cNvPr id="49" name="TextBox 48">
            <a:extLst>
              <a:ext uri="{FF2B5EF4-FFF2-40B4-BE49-F238E27FC236}">
                <a16:creationId xmlns:a16="http://schemas.microsoft.com/office/drawing/2014/main" id="{697F4B7E-3BAC-4901-BA82-122F613DCA2C}"/>
              </a:ext>
            </a:extLst>
          </p:cNvPr>
          <p:cNvSpPr txBox="1"/>
          <p:nvPr/>
        </p:nvSpPr>
        <p:spPr>
          <a:xfrm>
            <a:off x="1244717" y="3895230"/>
            <a:ext cx="1007072" cy="1200329"/>
          </a:xfrm>
          <a:prstGeom prst="rect">
            <a:avLst/>
          </a:prstGeom>
          <a:noFill/>
        </p:spPr>
        <p:txBody>
          <a:bodyPr wrap="square">
            <a:spAutoFit/>
          </a:bodyPr>
          <a:lstStyle/>
          <a:p>
            <a:r>
              <a:rPr kumimoji="0" lang="en-US" sz="7200" b="1" i="0" u="none" strike="noStrike" kern="1200" cap="none" spc="0" normalizeH="0" baseline="0" noProof="0" dirty="0" err="1">
                <a:ln>
                  <a:noFill/>
                </a:ln>
                <a:solidFill>
                  <a:srgbClr val="FFFF00"/>
                </a:solidFill>
                <a:effectLst/>
                <a:uLnTx/>
                <a:uFillTx/>
                <a:latin typeface="Arial" panose="020B0604020202020204" pitchFamily="34" charset="0"/>
                <a:ea typeface="+mn-ea"/>
                <a:cs typeface="Times New Roman" panose="02020603050405020304" pitchFamily="18" charset="0"/>
              </a:rPr>
              <a:t>ât</a:t>
            </a:r>
            <a:endParaRPr lang="en-US" dirty="0">
              <a:solidFill>
                <a:srgbClr val="FFFF00"/>
              </a:solidFill>
            </a:endParaRPr>
          </a:p>
        </p:txBody>
      </p:sp>
      <p:sp>
        <p:nvSpPr>
          <p:cNvPr id="50" name="TextBox 49">
            <a:extLst>
              <a:ext uri="{FF2B5EF4-FFF2-40B4-BE49-F238E27FC236}">
                <a16:creationId xmlns:a16="http://schemas.microsoft.com/office/drawing/2014/main" id="{5320DE86-979C-43D2-9C7D-53F0D271BF00}"/>
              </a:ext>
            </a:extLst>
          </p:cNvPr>
          <p:cNvSpPr txBox="1"/>
          <p:nvPr/>
        </p:nvSpPr>
        <p:spPr>
          <a:xfrm>
            <a:off x="778718" y="4996672"/>
            <a:ext cx="839094" cy="1200329"/>
          </a:xfrm>
          <a:prstGeom prst="rect">
            <a:avLst/>
          </a:prstGeom>
          <a:noFill/>
        </p:spPr>
        <p:txBody>
          <a:bodyPr wrap="square">
            <a:spAutoFit/>
          </a:bodyPr>
          <a:lstStyle/>
          <a:p>
            <a:r>
              <a:rPr kumimoji="0" 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r</a:t>
            </a:r>
            <a:endParaRPr lang="en-US" dirty="0">
              <a:solidFill>
                <a:srgbClr val="FF0000"/>
              </a:solidFill>
            </a:endParaRPr>
          </a:p>
        </p:txBody>
      </p:sp>
      <p:sp>
        <p:nvSpPr>
          <p:cNvPr id="51" name="TextBox 50">
            <a:extLst>
              <a:ext uri="{FF2B5EF4-FFF2-40B4-BE49-F238E27FC236}">
                <a16:creationId xmlns:a16="http://schemas.microsoft.com/office/drawing/2014/main" id="{08676A9F-6B3C-4442-B8FB-E43CEE863716}"/>
              </a:ext>
            </a:extLst>
          </p:cNvPr>
          <p:cNvSpPr txBox="1"/>
          <p:nvPr/>
        </p:nvSpPr>
        <p:spPr>
          <a:xfrm>
            <a:off x="2186893" y="4994289"/>
            <a:ext cx="839094" cy="1200329"/>
          </a:xfrm>
          <a:prstGeom prst="rect">
            <a:avLst/>
          </a:prstGeom>
          <a:noFill/>
        </p:spPr>
        <p:txBody>
          <a:bodyPr wrap="square">
            <a:spAutoFit/>
          </a:bodyPr>
          <a:lstStyle/>
          <a:p>
            <a:r>
              <a:rPr kumimoji="0" 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r</a:t>
            </a:r>
            <a:endParaRPr lang="en-US" dirty="0">
              <a:solidFill>
                <a:srgbClr val="FF0000"/>
              </a:solidFill>
            </a:endParaRPr>
          </a:p>
        </p:txBody>
      </p:sp>
      <p:sp>
        <p:nvSpPr>
          <p:cNvPr id="52" name="TextBox 51">
            <a:extLst>
              <a:ext uri="{FF2B5EF4-FFF2-40B4-BE49-F238E27FC236}">
                <a16:creationId xmlns:a16="http://schemas.microsoft.com/office/drawing/2014/main" id="{E81823D6-3B42-4DA8-8AE2-B0385D5145C1}"/>
              </a:ext>
            </a:extLst>
          </p:cNvPr>
          <p:cNvSpPr txBox="1"/>
          <p:nvPr/>
        </p:nvSpPr>
        <p:spPr>
          <a:xfrm>
            <a:off x="1120922" y="4994289"/>
            <a:ext cx="1038940" cy="1200329"/>
          </a:xfrm>
          <a:prstGeom prst="rect">
            <a:avLst/>
          </a:prstGeom>
          <a:noFill/>
        </p:spPr>
        <p:txBody>
          <a:bodyPr wrap="square">
            <a:spAutoFit/>
          </a:bodyPr>
          <a:lstStyle/>
          <a:p>
            <a:r>
              <a:rPr kumimoji="0" lang="en-US" sz="7200" b="1" i="0" u="none" strike="noStrike" kern="1200" cap="none" spc="0" normalizeH="0" baseline="0" noProof="0" dirty="0" err="1">
                <a:ln>
                  <a:noFill/>
                </a:ln>
                <a:solidFill>
                  <a:srgbClr val="FFFF00"/>
                </a:solidFill>
                <a:effectLst/>
                <a:uLnTx/>
                <a:uFillTx/>
                <a:latin typeface="Arial" panose="020B0604020202020204" pitchFamily="34" charset="0"/>
                <a:ea typeface="+mn-ea"/>
                <a:cs typeface="Times New Roman" panose="02020603050405020304" pitchFamily="18" charset="0"/>
              </a:rPr>
              <a:t>ôi</a:t>
            </a:r>
            <a:endParaRPr lang="en-US" dirty="0">
              <a:solidFill>
                <a:srgbClr val="FFFF00"/>
              </a:solidFill>
            </a:endParaRPr>
          </a:p>
        </p:txBody>
      </p:sp>
      <p:sp>
        <p:nvSpPr>
          <p:cNvPr id="53" name="TextBox 52">
            <a:extLst>
              <a:ext uri="{FF2B5EF4-FFF2-40B4-BE49-F238E27FC236}">
                <a16:creationId xmlns:a16="http://schemas.microsoft.com/office/drawing/2014/main" id="{973712B1-84E7-4546-9C3A-F0D1E61D2A54}"/>
              </a:ext>
            </a:extLst>
          </p:cNvPr>
          <p:cNvSpPr txBox="1"/>
          <p:nvPr/>
        </p:nvSpPr>
        <p:spPr>
          <a:xfrm>
            <a:off x="2595363" y="5256538"/>
            <a:ext cx="466669" cy="769441"/>
          </a:xfrm>
          <a:prstGeom prst="rect">
            <a:avLst/>
          </a:prstGeom>
          <a:noFill/>
        </p:spPr>
        <p:txBody>
          <a:bodyPr wrap="square">
            <a:spAutoFit/>
          </a:bodyPr>
          <a:lstStyle/>
          <a:p>
            <a:r>
              <a:rPr lang="en-US" sz="4400" b="1" dirty="0" err="1">
                <a:solidFill>
                  <a:srgbClr val="FFFF00"/>
                </a:solidFill>
                <a:latin typeface=".VnExoticH" panose="020B7200000000000000" pitchFamily="34" charset="0"/>
                <a:cs typeface="Times New Roman" panose="02020603050405020304" pitchFamily="18" charset="0"/>
              </a:rPr>
              <a:t>i</a:t>
            </a:r>
            <a:endParaRPr lang="en-US" sz="4400" dirty="0">
              <a:solidFill>
                <a:srgbClr val="FFFF00"/>
              </a:solidFill>
              <a:latin typeface=".VnExoticH" panose="020B7200000000000000" pitchFamily="34" charset="0"/>
            </a:endParaRPr>
          </a:p>
        </p:txBody>
      </p:sp>
      <p:sp>
        <p:nvSpPr>
          <p:cNvPr id="54" name="TextBox 53">
            <a:extLst>
              <a:ext uri="{FF2B5EF4-FFF2-40B4-BE49-F238E27FC236}">
                <a16:creationId xmlns:a16="http://schemas.microsoft.com/office/drawing/2014/main" id="{1EB4115C-5895-40A7-B28F-5102295A3156}"/>
              </a:ext>
            </a:extLst>
          </p:cNvPr>
          <p:cNvSpPr txBox="1"/>
          <p:nvPr/>
        </p:nvSpPr>
        <p:spPr>
          <a:xfrm>
            <a:off x="2802167" y="5009971"/>
            <a:ext cx="689201" cy="1200329"/>
          </a:xfrm>
          <a:prstGeom prst="rect">
            <a:avLst/>
          </a:prstGeom>
          <a:noFill/>
        </p:spPr>
        <p:txBody>
          <a:bodyPr wrap="square">
            <a:spAutoFit/>
          </a:bodyPr>
          <a:lstStyle/>
          <a:p>
            <a:r>
              <a:rPr kumimoji="0" lang="en-US" sz="7200" b="1" i="0" u="none" strike="noStrike" kern="1200" cap="none" spc="0" normalizeH="0" baseline="0" noProof="0" dirty="0">
                <a:ln>
                  <a:noFill/>
                </a:ln>
                <a:solidFill>
                  <a:srgbClr val="FFFF00"/>
                </a:solidFill>
                <a:effectLst/>
                <a:uLnTx/>
                <a:uFillTx/>
                <a:latin typeface="Arial" panose="020B0604020202020204" pitchFamily="34" charset="0"/>
                <a:ea typeface="+mn-ea"/>
                <a:cs typeface="Times New Roman" panose="02020603050405020304" pitchFamily="18" charset="0"/>
              </a:rPr>
              <a:t>t</a:t>
            </a:r>
            <a:endParaRPr lang="en-US" dirty="0"/>
          </a:p>
        </p:txBody>
      </p:sp>
    </p:spTree>
    <p:extLst>
      <p:ext uri="{BB962C8B-B14F-4D97-AF65-F5344CB8AC3E}">
        <p14:creationId xmlns:p14="http://schemas.microsoft.com/office/powerpoint/2010/main" val="222819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left)">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500"/>
                                        <p:tgtEl>
                                          <p:spTgt spid="4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left)">
                                      <p:cBhvr>
                                        <p:cTn id="20" dur="500"/>
                                        <p:tgtEl>
                                          <p:spTgt spid="4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left)">
                                      <p:cBhvr>
                                        <p:cTn id="25" dur="500"/>
                                        <p:tgtEl>
                                          <p:spTgt spid="4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500"/>
                                        <p:tgtEl>
                                          <p:spTgt spid="3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left)">
                                      <p:cBhvr>
                                        <p:cTn id="38" dur="500"/>
                                        <p:tgtEl>
                                          <p:spTgt spid="5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left)">
                                      <p:cBhvr>
                                        <p:cTn id="48" dur="500"/>
                                        <p:tgtEl>
                                          <p:spTgt spid="5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wipe(left)">
                                      <p:cBhvr>
                                        <p:cTn id="53" dur="500"/>
                                        <p:tgtEl>
                                          <p:spTgt spid="5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47" grpId="0"/>
      <p:bldP spid="48" grpId="0"/>
      <p:bldP spid="49" grpId="0"/>
      <p:bldP spid="50" grpId="0"/>
      <p:bldP spid="51" grpId="0"/>
      <p:bldP spid="52" grpId="0"/>
      <p:bldP spid="53" grpId="0"/>
      <p:bldP spid="5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640A326C-63C9-4A06-8D50-13287FEAB00C}"/>
              </a:ext>
            </a:extLst>
          </p:cNvPr>
          <p:cNvSpPr txBox="1"/>
          <p:nvPr/>
        </p:nvSpPr>
        <p:spPr>
          <a:xfrm>
            <a:off x="5217877" y="2664794"/>
            <a:ext cx="13335000" cy="600164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Vườn cây sống thật vui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Nắng mưa cùng chia sẻ</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Đêm đêm ru nhau ngủ</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Bình minh lại xôn xao…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        (Nguyễn Trọng Hoàn)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p:txBody>
      </p:sp>
      <p:pic>
        <p:nvPicPr>
          <p:cNvPr id="28" name="Picture 27">
            <a:extLst>
              <a:ext uri="{FF2B5EF4-FFF2-40B4-BE49-F238E27FC236}">
                <a16:creationId xmlns:a16="http://schemas.microsoft.com/office/drawing/2014/main" id="{3A1F94A5-B6D9-4F21-B60D-1A95AFE9279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506388" y="5117802"/>
            <a:ext cx="3269210" cy="4678280"/>
          </a:xfrm>
          <a:prstGeom prst="rect">
            <a:avLst/>
          </a:prstGeom>
        </p:spPr>
      </p:pic>
      <p:sp>
        <p:nvSpPr>
          <p:cNvPr id="38" name="Freeform 7">
            <a:extLst>
              <a:ext uri="{FF2B5EF4-FFF2-40B4-BE49-F238E27FC236}">
                <a16:creationId xmlns:a16="http://schemas.microsoft.com/office/drawing/2014/main" id="{34BE4D61-BB17-4467-96F6-1014CC619BB3}"/>
              </a:ext>
            </a:extLst>
          </p:cNvPr>
          <p:cNvSpPr/>
          <p:nvPr/>
        </p:nvSpPr>
        <p:spPr>
          <a:xfrm flipH="1">
            <a:off x="14690169" y="376013"/>
            <a:ext cx="4040351" cy="152583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5" name="Freeform 7">
            <a:extLst>
              <a:ext uri="{FF2B5EF4-FFF2-40B4-BE49-F238E27FC236}">
                <a16:creationId xmlns:a16="http://schemas.microsoft.com/office/drawing/2014/main" id="{2B673786-566E-4B66-BB2A-D1AEE637E23B}"/>
              </a:ext>
            </a:extLst>
          </p:cNvPr>
          <p:cNvSpPr/>
          <p:nvPr/>
        </p:nvSpPr>
        <p:spPr>
          <a:xfrm flipH="1">
            <a:off x="-5577996" y="23704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3" name="Freeform 7">
            <a:extLst>
              <a:ext uri="{FF2B5EF4-FFF2-40B4-BE49-F238E27FC236}">
                <a16:creationId xmlns:a16="http://schemas.microsoft.com/office/drawing/2014/main" id="{8497A4C0-8746-445D-98F0-EF882A639364}"/>
              </a:ext>
            </a:extLst>
          </p:cNvPr>
          <p:cNvSpPr/>
          <p:nvPr/>
        </p:nvSpPr>
        <p:spPr>
          <a:xfrm flipH="1">
            <a:off x="760295" y="-1543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pic>
        <p:nvPicPr>
          <p:cNvPr id="37" name="Picture 36">
            <a:extLst>
              <a:ext uri="{FF2B5EF4-FFF2-40B4-BE49-F238E27FC236}">
                <a16:creationId xmlns:a16="http://schemas.microsoft.com/office/drawing/2014/main" id="{EB747924-95E4-4F20-85CF-50709AD22A7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625" b="90000" l="10000" r="90000">
                        <a14:foregroundMark x1="53594" y1="8906" x2="53594" y2="8906"/>
                        <a14:foregroundMark x1="52188" y1="5625" x2="52188" y2="5625"/>
                        <a14:foregroundMark x1="10000" y1="45625" x2="10000" y2="45625"/>
                        <a14:backgroundMark x1="52188" y1="53438" x2="52188" y2="53438"/>
                        <a14:backgroundMark x1="54219" y1="52031" x2="54219" y2="52031"/>
                        <a14:backgroundMark x1="39219" y1="57344" x2="39219" y2="57344"/>
                        <a14:backgroundMark x1="41406" y1="57344" x2="41406" y2="57344"/>
                      </a14:backgroundRemoval>
                    </a14:imgEffect>
                    <a14:imgEffect>
                      <a14:sharpenSoften amount="25000"/>
                    </a14:imgEffect>
                    <a14:imgEffect>
                      <a14:brightnessContrast contrast="-33000"/>
                    </a14:imgEffect>
                  </a14:imgLayer>
                </a14:imgProps>
              </a:ext>
              <a:ext uri="{28A0092B-C50C-407E-A947-70E740481C1C}">
                <a14:useLocalDpi xmlns:a14="http://schemas.microsoft.com/office/drawing/2010/main" val="0"/>
              </a:ext>
            </a:extLst>
          </a:blip>
          <a:stretch>
            <a:fillRect/>
          </a:stretch>
        </p:blipFill>
        <p:spPr>
          <a:xfrm rot="21371460">
            <a:off x="14229487" y="2292594"/>
            <a:ext cx="3372269" cy="7273645"/>
          </a:xfrm>
          <a:prstGeom prst="rect">
            <a:avLst/>
          </a:prstGeom>
        </p:spPr>
      </p:pic>
      <p:pic>
        <p:nvPicPr>
          <p:cNvPr id="35" name="Picture 34">
            <a:extLst>
              <a:ext uri="{FF2B5EF4-FFF2-40B4-BE49-F238E27FC236}">
                <a16:creationId xmlns:a16="http://schemas.microsoft.com/office/drawing/2014/main" id="{251DBC44-1D45-4CE7-BAE6-6762905BC86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39451" y1="11258" x2="39451" y2="11258"/>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3716000" y="4602769"/>
            <a:ext cx="2523095" cy="5057978"/>
          </a:xfrm>
          <a:prstGeom prst="rect">
            <a:avLst/>
          </a:prstGeom>
        </p:spPr>
      </p:pic>
      <p:sp>
        <p:nvSpPr>
          <p:cNvPr id="2" name="Freeform 2"/>
          <p:cNvSpPr/>
          <p:nvPr/>
        </p:nvSpPr>
        <p:spPr>
          <a:xfrm>
            <a:off x="-2370039" y="8336536"/>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10"/>
            <a:stretch>
              <a:fillRect/>
            </a:stretch>
          </a:blipFill>
        </p:spPr>
      </p:sp>
      <p:sp>
        <p:nvSpPr>
          <p:cNvPr id="3" name="Freeform 3"/>
          <p:cNvSpPr/>
          <p:nvPr/>
        </p:nvSpPr>
        <p:spPr>
          <a:xfrm>
            <a:off x="5921400" y="846198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10"/>
            <a:stretch>
              <a:fillRect/>
            </a:stretch>
          </a:blipFill>
        </p:spPr>
      </p:sp>
      <p:sp>
        <p:nvSpPr>
          <p:cNvPr id="14" name="Freeform 14"/>
          <p:cNvSpPr/>
          <p:nvPr/>
        </p:nvSpPr>
        <p:spPr>
          <a:xfrm rot="20164356" flipH="1">
            <a:off x="1952569" y="7731024"/>
            <a:ext cx="598440" cy="465423"/>
          </a:xfrm>
          <a:custGeom>
            <a:avLst/>
            <a:gdLst/>
            <a:ahLst/>
            <a:cxnLst/>
            <a:rect l="l" t="t" r="r" b="b"/>
            <a:pathLst>
              <a:path w="1319550" h="1374027">
                <a:moveTo>
                  <a:pt x="0" y="0"/>
                </a:moveTo>
                <a:lnTo>
                  <a:pt x="1319550" y="0"/>
                </a:lnTo>
                <a:lnTo>
                  <a:pt x="1319550" y="1374027"/>
                </a:lnTo>
                <a:lnTo>
                  <a:pt x="0" y="137402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pic>
        <p:nvPicPr>
          <p:cNvPr id="29" name="Picture 28">
            <a:extLst>
              <a:ext uri="{FF2B5EF4-FFF2-40B4-BE49-F238E27FC236}">
                <a16:creationId xmlns:a16="http://schemas.microsoft.com/office/drawing/2014/main" id="{966E8F13-F317-4C38-80D4-59B715C3EA9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15241" y="7595198"/>
            <a:ext cx="2540916" cy="2953185"/>
          </a:xfrm>
          <a:prstGeom prst="rect">
            <a:avLst/>
          </a:prstGeom>
        </p:spPr>
      </p:pic>
      <p:sp>
        <p:nvSpPr>
          <p:cNvPr id="13" name="Freeform 13"/>
          <p:cNvSpPr/>
          <p:nvPr/>
        </p:nvSpPr>
        <p:spPr>
          <a:xfrm>
            <a:off x="2856136" y="103860"/>
            <a:ext cx="1709238" cy="942208"/>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dirty="0"/>
          </a:p>
        </p:txBody>
      </p:sp>
      <p:pic>
        <p:nvPicPr>
          <p:cNvPr id="42" name="Picture 41">
            <a:extLst>
              <a:ext uri="{FF2B5EF4-FFF2-40B4-BE49-F238E27FC236}">
                <a16:creationId xmlns:a16="http://schemas.microsoft.com/office/drawing/2014/main" id="{C13A5965-7ABA-4277-A91E-03377D40B24A}"/>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403992" y="4001127"/>
            <a:ext cx="3014635" cy="4988309"/>
          </a:xfrm>
          <a:prstGeom prst="rect">
            <a:avLst/>
          </a:prstGeom>
        </p:spPr>
      </p:pic>
      <p:sp>
        <p:nvSpPr>
          <p:cNvPr id="6" name="Freeform 6"/>
          <p:cNvSpPr/>
          <p:nvPr/>
        </p:nvSpPr>
        <p:spPr>
          <a:xfrm>
            <a:off x="14716652" y="8423349"/>
            <a:ext cx="3836225" cy="2009816"/>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17"/>
            <a:stretch>
              <a:fillRect/>
            </a:stretch>
          </a:blipFill>
        </p:spPr>
      </p:sp>
      <p:sp>
        <p:nvSpPr>
          <p:cNvPr id="5" name="Freeform 5"/>
          <p:cNvSpPr/>
          <p:nvPr/>
        </p:nvSpPr>
        <p:spPr>
          <a:xfrm>
            <a:off x="-268213" y="8865688"/>
            <a:ext cx="4072841" cy="1870443"/>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17"/>
            <a:stretch>
              <a:fillRect/>
            </a:stretch>
          </a:blipFill>
        </p:spPr>
      </p:sp>
      <p:pic>
        <p:nvPicPr>
          <p:cNvPr id="15" name="Picture 14">
            <a:extLst>
              <a:ext uri="{FF2B5EF4-FFF2-40B4-BE49-F238E27FC236}">
                <a16:creationId xmlns:a16="http://schemas.microsoft.com/office/drawing/2014/main" id="{976C2987-D8E6-417D-B509-5ED221268D9F}"/>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foregroundMark x1="24767" y1="71163" x2="24767" y2="71163"/>
                        <a14:foregroundMark x1="66163" y1="66395" x2="67791" y2="66163"/>
                        <a14:foregroundMark x1="82907" y1="45465" x2="82907" y2="45465"/>
                        <a14:foregroundMark x1="65116" y1="42209" x2="65116" y2="42209"/>
                        <a14:foregroundMark x1="70233" y1="38488" x2="70233" y2="38488"/>
                        <a14:foregroundMark x1="55000" y1="47326" x2="55000" y2="47326"/>
                        <a14:foregroundMark x1="21860" y1="56628" x2="21860" y2="56628"/>
                        <a14:foregroundMark x1="41744" y1="66628" x2="41744" y2="66628"/>
                        <a14:foregroundMark x1="66512" y1="56628" x2="66512" y2="56628"/>
                        <a14:foregroundMark x1="60930" y1="79419" x2="60930" y2="79419"/>
                        <a14:foregroundMark x1="84767" y1="85814" x2="84767" y2="85814"/>
                        <a14:foregroundMark x1="18605" y1="87907" x2="18605" y2="87907"/>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312251" y="-803005"/>
            <a:ext cx="5561631" cy="5352029"/>
          </a:xfrm>
          <a:prstGeom prst="rect">
            <a:avLst/>
          </a:prstGeom>
        </p:spPr>
      </p:pic>
      <p:sp>
        <p:nvSpPr>
          <p:cNvPr id="26" name="Freeform 6">
            <a:extLst>
              <a:ext uri="{FF2B5EF4-FFF2-40B4-BE49-F238E27FC236}">
                <a16:creationId xmlns:a16="http://schemas.microsoft.com/office/drawing/2014/main" id="{FB992EA8-0E8B-4983-848F-92C21551FE90}"/>
              </a:ext>
            </a:extLst>
          </p:cNvPr>
          <p:cNvSpPr/>
          <p:nvPr/>
        </p:nvSpPr>
        <p:spPr>
          <a:xfrm>
            <a:off x="18291650" y="2819237"/>
            <a:ext cx="664301" cy="658890"/>
          </a:xfrm>
          <a:custGeom>
            <a:avLst/>
            <a:gdLst/>
            <a:ahLst/>
            <a:cxnLst/>
            <a:rect l="l" t="t" r="r" b="b"/>
            <a:pathLst>
              <a:path w="1247299" h="1538149">
                <a:moveTo>
                  <a:pt x="0" y="0"/>
                </a:moveTo>
                <a:lnTo>
                  <a:pt x="1247299" y="0"/>
                </a:lnTo>
                <a:lnTo>
                  <a:pt x="1247299" y="1538150"/>
                </a:lnTo>
                <a:lnTo>
                  <a:pt x="0" y="153815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7" name="Freeform 3">
            <a:extLst>
              <a:ext uri="{FF2B5EF4-FFF2-40B4-BE49-F238E27FC236}">
                <a16:creationId xmlns:a16="http://schemas.microsoft.com/office/drawing/2014/main" id="{2C067A80-9AB5-4EF5-80B1-D9BCB899A43D}"/>
              </a:ext>
            </a:extLst>
          </p:cNvPr>
          <p:cNvSpPr/>
          <p:nvPr/>
        </p:nvSpPr>
        <p:spPr>
          <a:xfrm>
            <a:off x="130229" y="-217422"/>
            <a:ext cx="1905427" cy="1711493"/>
          </a:xfrm>
          <a:custGeom>
            <a:avLst/>
            <a:gdLst/>
            <a:ahLst/>
            <a:cxnLst/>
            <a:rect l="l" t="t" r="r" b="b"/>
            <a:pathLst>
              <a:path w="4230036" h="4108422">
                <a:moveTo>
                  <a:pt x="0" y="0"/>
                </a:moveTo>
                <a:lnTo>
                  <a:pt x="4230036" y="0"/>
                </a:lnTo>
                <a:lnTo>
                  <a:pt x="4230036" y="4108422"/>
                </a:lnTo>
                <a:lnTo>
                  <a:pt x="0" y="4108422"/>
                </a:lnTo>
                <a:lnTo>
                  <a:pt x="0" y="0"/>
                </a:lnTo>
                <a:close/>
              </a:path>
            </a:pathLst>
          </a:custGeom>
          <a:blipFill>
            <a:blip r:embed="rId22"/>
            <a:stretch>
              <a:fillRect/>
            </a:stretch>
          </a:blipFill>
        </p:spPr>
      </p:sp>
      <p:pic>
        <p:nvPicPr>
          <p:cNvPr id="8" name="Picture 7">
            <a:extLst>
              <a:ext uri="{FF2B5EF4-FFF2-40B4-BE49-F238E27FC236}">
                <a16:creationId xmlns:a16="http://schemas.microsoft.com/office/drawing/2014/main" id="{758AFD03-BFBE-47CB-BDFD-BDE96C57892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6239095" y="376013"/>
            <a:ext cx="1000623" cy="782567"/>
          </a:xfrm>
          <a:prstGeom prst="rect">
            <a:avLst/>
          </a:prstGeom>
        </p:spPr>
      </p:pic>
      <p:pic>
        <p:nvPicPr>
          <p:cNvPr id="39" name="Picture 38">
            <a:extLst>
              <a:ext uri="{FF2B5EF4-FFF2-40B4-BE49-F238E27FC236}">
                <a16:creationId xmlns:a16="http://schemas.microsoft.com/office/drawing/2014/main" id="{CE94D0BD-2B78-4BD6-A0FC-7CACC5C9ED3A}"/>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44717" y="7804661"/>
            <a:ext cx="2540916" cy="2953185"/>
          </a:xfrm>
          <a:prstGeom prst="rect">
            <a:avLst/>
          </a:prstGeom>
        </p:spPr>
      </p:pic>
      <p:pic>
        <p:nvPicPr>
          <p:cNvPr id="24" name="Picture 23">
            <a:extLst>
              <a:ext uri="{FF2B5EF4-FFF2-40B4-BE49-F238E27FC236}">
                <a16:creationId xmlns:a16="http://schemas.microsoft.com/office/drawing/2014/main" id="{AF9B65E6-3328-4A5B-9679-C3DB924905C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flipH="1">
            <a:off x="17257483" y="56133"/>
            <a:ext cx="727635" cy="782567"/>
          </a:xfrm>
          <a:prstGeom prst="rect">
            <a:avLst/>
          </a:prstGeom>
        </p:spPr>
      </p:pic>
      <p:pic>
        <p:nvPicPr>
          <p:cNvPr id="22" name="Picture 21">
            <a:extLst>
              <a:ext uri="{FF2B5EF4-FFF2-40B4-BE49-F238E27FC236}">
                <a16:creationId xmlns:a16="http://schemas.microsoft.com/office/drawing/2014/main" id="{6ADE3A6D-C406-482A-98E5-263F567683AC}"/>
              </a:ext>
            </a:extLst>
          </p:cNvPr>
          <p:cNvPicPr>
            <a:picLocks noChangeAspect="1"/>
          </p:cNvPicPr>
          <p:nvPr/>
        </p:nvPicPr>
        <p:blipFill>
          <a:blip r:embed="rId24"/>
          <a:stretch>
            <a:fillRect/>
          </a:stretch>
        </p:blipFill>
        <p:spPr>
          <a:xfrm>
            <a:off x="-71104" y="1528815"/>
            <a:ext cx="5467382" cy="6506027"/>
          </a:xfrm>
          <a:prstGeom prst="rect">
            <a:avLst/>
          </a:prstGeom>
        </p:spPr>
      </p:pic>
      <p:pic>
        <p:nvPicPr>
          <p:cNvPr id="30" name="Picture 29">
            <a:extLst>
              <a:ext uri="{FF2B5EF4-FFF2-40B4-BE49-F238E27FC236}">
                <a16:creationId xmlns:a16="http://schemas.microsoft.com/office/drawing/2014/main" id="{B33825FA-6E1D-4B3A-91A1-DC166953949C}"/>
              </a:ext>
            </a:extLst>
          </p:cNvPr>
          <p:cNvPicPr>
            <a:picLocks noChangeAspect="1"/>
          </p:cNvPicPr>
          <p:nvPr/>
        </p:nvPicPr>
        <p:blipFill>
          <a:blip r:embed="rId25"/>
          <a:stretch>
            <a:fillRect/>
          </a:stretch>
        </p:blipFill>
        <p:spPr>
          <a:xfrm>
            <a:off x="461571" y="2004361"/>
            <a:ext cx="3940960" cy="1010245"/>
          </a:xfrm>
          <a:prstGeom prst="rect">
            <a:avLst/>
          </a:prstGeom>
        </p:spPr>
      </p:pic>
      <p:sp>
        <p:nvSpPr>
          <p:cNvPr id="36" name="TextBox 35">
            <a:extLst>
              <a:ext uri="{FF2B5EF4-FFF2-40B4-BE49-F238E27FC236}">
                <a16:creationId xmlns:a16="http://schemas.microsoft.com/office/drawing/2014/main" id="{CFC8D3FA-057D-4E19-9585-3A1A3B01FA02}"/>
              </a:ext>
            </a:extLst>
          </p:cNvPr>
          <p:cNvSpPr txBox="1"/>
          <p:nvPr/>
        </p:nvSpPr>
        <p:spPr>
          <a:xfrm>
            <a:off x="718049" y="2844244"/>
            <a:ext cx="3140488" cy="1200329"/>
          </a:xfrm>
          <a:prstGeom prst="rect">
            <a:avLst/>
          </a:prstGeom>
          <a:noFill/>
        </p:spPr>
        <p:txBody>
          <a:bodyPr wrap="square">
            <a:spAutoFit/>
          </a:bodyPr>
          <a:lstStyle/>
          <a:p>
            <a:r>
              <a:rPr kumimoji="0" lang="vi-VN" sz="7200" b="1"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rPr>
              <a:t>x</a:t>
            </a:r>
            <a:r>
              <a:rPr kumimoji="0" lang="vi-VN" sz="7200" b="1"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anose="02020603050405020304" pitchFamily="18" charset="0"/>
              </a:rPr>
              <a:t>à cừ </a:t>
            </a:r>
            <a:endParaRPr lang="en-US" sz="3600" b="1" dirty="0">
              <a:solidFill>
                <a:schemeClr val="bg1"/>
              </a:solidFill>
            </a:endParaRPr>
          </a:p>
        </p:txBody>
      </p:sp>
      <p:cxnSp>
        <p:nvCxnSpPr>
          <p:cNvPr id="45" name="Straight Connector 44">
            <a:extLst>
              <a:ext uri="{FF2B5EF4-FFF2-40B4-BE49-F238E27FC236}">
                <a16:creationId xmlns:a16="http://schemas.microsoft.com/office/drawing/2014/main" id="{161CDBBA-1A22-4043-A422-77F295398497}"/>
              </a:ext>
            </a:extLst>
          </p:cNvPr>
          <p:cNvCxnSpPr>
            <a:cxnSpLocks/>
          </p:cNvCxnSpPr>
          <p:nvPr/>
        </p:nvCxnSpPr>
        <p:spPr>
          <a:xfrm>
            <a:off x="10287000" y="6362700"/>
            <a:ext cx="2743200" cy="0"/>
          </a:xfrm>
          <a:prstGeom prst="line">
            <a:avLst/>
          </a:prstGeom>
          <a:ln w="76200">
            <a:solidFill>
              <a:srgbClr val="FF0000"/>
            </a:solidFill>
          </a:ln>
        </p:spPr>
        <p:style>
          <a:lnRef idx="3">
            <a:schemeClr val="accent6"/>
          </a:lnRef>
          <a:fillRef idx="0">
            <a:schemeClr val="accent6"/>
          </a:fillRef>
          <a:effectRef idx="2">
            <a:schemeClr val="accent6"/>
          </a:effectRef>
          <a:fontRef idx="minor">
            <a:schemeClr val="tx1"/>
          </a:fontRef>
        </p:style>
      </p:cxnSp>
      <p:sp>
        <p:nvSpPr>
          <p:cNvPr id="33" name="TextBox 32">
            <a:extLst>
              <a:ext uri="{FF2B5EF4-FFF2-40B4-BE49-F238E27FC236}">
                <a16:creationId xmlns:a16="http://schemas.microsoft.com/office/drawing/2014/main" id="{6E33D181-89F3-4FEC-BCC5-1916E6ECD4B4}"/>
              </a:ext>
            </a:extLst>
          </p:cNvPr>
          <p:cNvSpPr txBox="1"/>
          <p:nvPr/>
        </p:nvSpPr>
        <p:spPr>
          <a:xfrm>
            <a:off x="685800" y="3864631"/>
            <a:ext cx="3373396" cy="1200329"/>
          </a:xfrm>
          <a:prstGeom prst="rect">
            <a:avLst/>
          </a:prstGeom>
          <a:noFill/>
        </p:spPr>
        <p:txBody>
          <a:bodyPr wrap="square">
            <a:spAutoFit/>
          </a:bodyPr>
          <a:lstStyle/>
          <a:p>
            <a:pPr lvl="0">
              <a:defRPr/>
            </a:pPr>
            <a:r>
              <a:rPr lang="en-US" sz="7200" b="1" dirty="0">
                <a:solidFill>
                  <a:srgbClr val="FF0000"/>
                </a:solidFill>
                <a:latin typeface="Arial" panose="020B0604020202020204" pitchFamily="34" charset="0"/>
                <a:cs typeface="Times New Roman" panose="02020603050405020304" pitchFamily="18" charset="0"/>
              </a:rPr>
              <a:t>g</a:t>
            </a:r>
            <a:r>
              <a:rPr kumimoji="0" lang="en-US" sz="7200" b="1" i="0" u="none" strike="noStrike" kern="1200" cap="none" spc="0" normalizeH="0" baseline="0" noProof="0" dirty="0" err="1">
                <a:ln>
                  <a:noFill/>
                </a:ln>
                <a:solidFill>
                  <a:prstClr val="white"/>
                </a:solidFill>
                <a:effectLst/>
                <a:uLnTx/>
                <a:uFillTx/>
                <a:latin typeface="Arial" panose="020B0604020202020204" pitchFamily="34" charset="0"/>
                <a:ea typeface="+mn-ea"/>
                <a:cs typeface="Times New Roman" panose="02020603050405020304" pitchFamily="18" charset="0"/>
              </a:rPr>
              <a:t>ật</a:t>
            </a:r>
            <a:r>
              <a:rPr kumimoji="0" lang="en-US" sz="7200" b="1" i="0" u="none" strike="noStrike" kern="1200" cap="none" spc="0" normalizeH="0" baseline="0" noProof="0" dirty="0">
                <a:ln>
                  <a:noFill/>
                </a:ln>
                <a:solidFill>
                  <a:prstClr val="white"/>
                </a:solidFill>
                <a:effectLst/>
                <a:uLnTx/>
                <a:uFillTx/>
                <a:latin typeface="Arial" panose="020B0604020202020204" pitchFamily="34" charset="0"/>
                <a:ea typeface="+mn-ea"/>
                <a:cs typeface="Times New Roman" panose="02020603050405020304" pitchFamily="18" charset="0"/>
              </a:rPr>
              <a:t> </a:t>
            </a:r>
            <a:r>
              <a:rPr kumimoji="0" lang="en-US" sz="7200" b="1" i="0" u="none" strike="noStrike" kern="1200" cap="none" spc="0" normalizeH="0" baseline="0" noProof="0" dirty="0" err="1">
                <a:ln>
                  <a:noFill/>
                </a:ln>
                <a:solidFill>
                  <a:srgbClr val="FF0000"/>
                </a:solidFill>
                <a:effectLst/>
                <a:uLnTx/>
                <a:uFillTx/>
                <a:latin typeface="Arial" panose="020B0604020202020204" pitchFamily="34" charset="0"/>
                <a:ea typeface="+mn-ea"/>
                <a:cs typeface="Times New Roman" panose="02020603050405020304" pitchFamily="18" charset="0"/>
              </a:rPr>
              <a:t>g</a:t>
            </a:r>
            <a:r>
              <a:rPr kumimoji="0" lang="en-US" sz="7200" b="1" i="0" u="none" strike="noStrike" kern="1200" cap="none" spc="0" normalizeH="0" baseline="0" noProof="0" dirty="0" err="1">
                <a:ln>
                  <a:noFill/>
                </a:ln>
                <a:solidFill>
                  <a:prstClr val="white"/>
                </a:solidFill>
                <a:effectLst/>
                <a:uLnTx/>
                <a:uFillTx/>
                <a:latin typeface="Arial" panose="020B0604020202020204" pitchFamily="34" charset="0"/>
                <a:ea typeface="+mn-ea"/>
                <a:cs typeface="Times New Roman" panose="02020603050405020304" pitchFamily="18" charset="0"/>
              </a:rPr>
              <a:t>ù</a:t>
            </a:r>
            <a:endParaRPr kumimoji="0" lang="en-US" sz="7200" b="1" i="0" u="none" strike="noStrike" kern="1200" cap="none" spc="0" normalizeH="0" baseline="0" noProof="0" dirty="0">
              <a:ln>
                <a:noFill/>
              </a:ln>
              <a:solidFill>
                <a:prstClr val="white"/>
              </a:solidFill>
              <a:effectLst/>
              <a:uLnTx/>
              <a:uFillTx/>
              <a:latin typeface="Arial" panose="020B0604020202020204" pitchFamily="34" charset="0"/>
              <a:ea typeface="+mn-ea"/>
              <a:cs typeface="Times New Roman" panose="02020603050405020304" pitchFamily="18" charset="0"/>
            </a:endParaRPr>
          </a:p>
        </p:txBody>
      </p:sp>
      <p:sp>
        <p:nvSpPr>
          <p:cNvPr id="34" name="TextBox 33">
            <a:extLst>
              <a:ext uri="{FF2B5EF4-FFF2-40B4-BE49-F238E27FC236}">
                <a16:creationId xmlns:a16="http://schemas.microsoft.com/office/drawing/2014/main" id="{8B923368-A48D-4FD2-8E13-D2AFE2D3CA4C}"/>
              </a:ext>
            </a:extLst>
          </p:cNvPr>
          <p:cNvSpPr txBox="1"/>
          <p:nvPr/>
        </p:nvSpPr>
        <p:spPr>
          <a:xfrm>
            <a:off x="770292" y="4970253"/>
            <a:ext cx="4186381" cy="1200329"/>
          </a:xfrm>
          <a:prstGeom prst="rect">
            <a:avLst/>
          </a:prstGeom>
          <a:noFill/>
        </p:spPr>
        <p:txBody>
          <a:bodyPr wrap="square">
            <a:spAutoFit/>
          </a:bodyPr>
          <a:lstStyle/>
          <a:p>
            <a:r>
              <a:rPr lang="en-US" sz="7200" b="1" dirty="0" err="1">
                <a:solidFill>
                  <a:srgbClr val="FF0000"/>
                </a:solidFill>
                <a:latin typeface="Arial" panose="020B0604020202020204" pitchFamily="34" charset="0"/>
                <a:cs typeface="Times New Roman" panose="02020603050405020304" pitchFamily="18" charset="0"/>
              </a:rPr>
              <a:t>r</a:t>
            </a:r>
            <a:r>
              <a:rPr lang="en-US" sz="7200" b="1" dirty="0" err="1">
                <a:solidFill>
                  <a:schemeClr val="bg1"/>
                </a:solidFill>
                <a:latin typeface="Arial" panose="020B0604020202020204" pitchFamily="34" charset="0"/>
                <a:cs typeface="Times New Roman" panose="02020603050405020304" pitchFamily="18" charset="0"/>
              </a:rPr>
              <a:t>ối</a:t>
            </a:r>
            <a:r>
              <a:rPr lang="en-US" sz="7200" b="1" dirty="0">
                <a:solidFill>
                  <a:schemeClr val="bg1"/>
                </a:solidFill>
                <a:latin typeface="Arial" panose="020B0604020202020204" pitchFamily="34" charset="0"/>
                <a:cs typeface="Times New Roman" panose="02020603050405020304" pitchFamily="18" charset="0"/>
              </a:rPr>
              <a:t> </a:t>
            </a:r>
            <a:r>
              <a:rPr lang="en-US" sz="7200" b="1" dirty="0" err="1">
                <a:solidFill>
                  <a:srgbClr val="FF0000"/>
                </a:solidFill>
                <a:latin typeface="Arial" panose="020B0604020202020204" pitchFamily="34" charset="0"/>
                <a:cs typeface="Times New Roman" panose="02020603050405020304" pitchFamily="18" charset="0"/>
              </a:rPr>
              <a:t>r</a:t>
            </a:r>
            <a:r>
              <a:rPr lang="en-US" sz="7200" b="1" dirty="0" err="1">
                <a:solidFill>
                  <a:schemeClr val="bg1"/>
                </a:solidFill>
                <a:latin typeface="Arial" panose="020B0604020202020204" pitchFamily="34" charset="0"/>
                <a:cs typeface="Times New Roman" panose="02020603050405020304" pitchFamily="18" charset="0"/>
              </a:rPr>
              <a:t>ít</a:t>
            </a:r>
            <a:endParaRPr lang="en-US" sz="7200" b="1" dirty="0">
              <a:solidFill>
                <a:schemeClr val="bg1"/>
              </a:solidFill>
              <a:latin typeface="Arial" panose="020B0604020202020204" pitchFamily="34" charset="0"/>
              <a:cs typeface="Times New Roman" panose="02020603050405020304" pitchFamily="18" charset="0"/>
            </a:endParaRPr>
          </a:p>
        </p:txBody>
      </p:sp>
      <p:sp>
        <p:nvSpPr>
          <p:cNvPr id="49" name="TextBox 48">
            <a:extLst>
              <a:ext uri="{FF2B5EF4-FFF2-40B4-BE49-F238E27FC236}">
                <a16:creationId xmlns:a16="http://schemas.microsoft.com/office/drawing/2014/main" id="{697F4B7E-3BAC-4901-BA82-122F613DCA2C}"/>
              </a:ext>
            </a:extLst>
          </p:cNvPr>
          <p:cNvSpPr txBox="1"/>
          <p:nvPr/>
        </p:nvSpPr>
        <p:spPr>
          <a:xfrm>
            <a:off x="1244717" y="3895230"/>
            <a:ext cx="1007072" cy="1200329"/>
          </a:xfrm>
          <a:prstGeom prst="rect">
            <a:avLst/>
          </a:prstGeom>
          <a:noFill/>
        </p:spPr>
        <p:txBody>
          <a:bodyPr wrap="square">
            <a:spAutoFit/>
          </a:bodyPr>
          <a:lstStyle/>
          <a:p>
            <a:r>
              <a:rPr kumimoji="0" lang="en-US" sz="7200" b="1" i="0" u="none" strike="noStrike" kern="1200" cap="none" spc="0" normalizeH="0" baseline="0" noProof="0" dirty="0" err="1">
                <a:ln>
                  <a:noFill/>
                </a:ln>
                <a:solidFill>
                  <a:srgbClr val="FFFF00"/>
                </a:solidFill>
                <a:effectLst/>
                <a:uLnTx/>
                <a:uFillTx/>
                <a:latin typeface="Arial" panose="020B0604020202020204" pitchFamily="34" charset="0"/>
                <a:ea typeface="+mn-ea"/>
                <a:cs typeface="Times New Roman" panose="02020603050405020304" pitchFamily="18" charset="0"/>
              </a:rPr>
              <a:t>ât</a:t>
            </a:r>
            <a:endParaRPr lang="en-US" dirty="0">
              <a:solidFill>
                <a:srgbClr val="FFFF00"/>
              </a:solidFill>
            </a:endParaRPr>
          </a:p>
        </p:txBody>
      </p:sp>
      <p:sp>
        <p:nvSpPr>
          <p:cNvPr id="51" name="TextBox 50">
            <a:extLst>
              <a:ext uri="{FF2B5EF4-FFF2-40B4-BE49-F238E27FC236}">
                <a16:creationId xmlns:a16="http://schemas.microsoft.com/office/drawing/2014/main" id="{08676A9F-6B3C-4442-B8FB-E43CEE863716}"/>
              </a:ext>
            </a:extLst>
          </p:cNvPr>
          <p:cNvSpPr txBox="1"/>
          <p:nvPr/>
        </p:nvSpPr>
        <p:spPr>
          <a:xfrm>
            <a:off x="2186893" y="4994289"/>
            <a:ext cx="839094" cy="369332"/>
          </a:xfrm>
          <a:prstGeom prst="rect">
            <a:avLst/>
          </a:prstGeom>
          <a:noFill/>
        </p:spPr>
        <p:txBody>
          <a:bodyPr wrap="square">
            <a:spAutoFit/>
          </a:bodyPr>
          <a:lstStyle/>
          <a:p>
            <a:endParaRPr lang="en-US" dirty="0">
              <a:solidFill>
                <a:srgbClr val="FF0000"/>
              </a:solidFill>
            </a:endParaRPr>
          </a:p>
        </p:txBody>
      </p:sp>
      <p:sp>
        <p:nvSpPr>
          <p:cNvPr id="52" name="TextBox 51">
            <a:extLst>
              <a:ext uri="{FF2B5EF4-FFF2-40B4-BE49-F238E27FC236}">
                <a16:creationId xmlns:a16="http://schemas.microsoft.com/office/drawing/2014/main" id="{E81823D6-3B42-4DA8-8AE2-B0385D5145C1}"/>
              </a:ext>
            </a:extLst>
          </p:cNvPr>
          <p:cNvSpPr txBox="1"/>
          <p:nvPr/>
        </p:nvSpPr>
        <p:spPr>
          <a:xfrm>
            <a:off x="1120922" y="4994289"/>
            <a:ext cx="1038940" cy="1200329"/>
          </a:xfrm>
          <a:prstGeom prst="rect">
            <a:avLst/>
          </a:prstGeom>
          <a:noFill/>
        </p:spPr>
        <p:txBody>
          <a:bodyPr wrap="square">
            <a:spAutoFit/>
          </a:bodyPr>
          <a:lstStyle/>
          <a:p>
            <a:r>
              <a:rPr kumimoji="0" lang="en-US" sz="7200" b="1" i="0" u="none" strike="noStrike" kern="1200" cap="none" spc="0" normalizeH="0" baseline="0" noProof="0" dirty="0" err="1">
                <a:ln>
                  <a:noFill/>
                </a:ln>
                <a:solidFill>
                  <a:srgbClr val="FFFF00"/>
                </a:solidFill>
                <a:effectLst/>
                <a:uLnTx/>
                <a:uFillTx/>
                <a:latin typeface="Arial" panose="020B0604020202020204" pitchFamily="34" charset="0"/>
                <a:ea typeface="+mn-ea"/>
                <a:cs typeface="Times New Roman" panose="02020603050405020304" pitchFamily="18" charset="0"/>
              </a:rPr>
              <a:t>ôi</a:t>
            </a:r>
            <a:endParaRPr lang="en-US" dirty="0">
              <a:solidFill>
                <a:srgbClr val="FFFF00"/>
              </a:solidFill>
            </a:endParaRPr>
          </a:p>
        </p:txBody>
      </p:sp>
      <p:sp>
        <p:nvSpPr>
          <p:cNvPr id="53" name="TextBox 52">
            <a:extLst>
              <a:ext uri="{FF2B5EF4-FFF2-40B4-BE49-F238E27FC236}">
                <a16:creationId xmlns:a16="http://schemas.microsoft.com/office/drawing/2014/main" id="{973712B1-84E7-4546-9C3A-F0D1E61D2A54}"/>
              </a:ext>
            </a:extLst>
          </p:cNvPr>
          <p:cNvSpPr txBox="1"/>
          <p:nvPr/>
        </p:nvSpPr>
        <p:spPr>
          <a:xfrm>
            <a:off x="2595363" y="5256538"/>
            <a:ext cx="466669" cy="769441"/>
          </a:xfrm>
          <a:prstGeom prst="rect">
            <a:avLst/>
          </a:prstGeom>
          <a:noFill/>
        </p:spPr>
        <p:txBody>
          <a:bodyPr wrap="square">
            <a:spAutoFit/>
          </a:bodyPr>
          <a:lstStyle/>
          <a:p>
            <a:r>
              <a:rPr lang="en-US" sz="4400" b="1" dirty="0" err="1">
                <a:solidFill>
                  <a:srgbClr val="FFFF00"/>
                </a:solidFill>
                <a:latin typeface=".VnExoticH" panose="020B7200000000000000" pitchFamily="34" charset="0"/>
                <a:cs typeface="Times New Roman" panose="02020603050405020304" pitchFamily="18" charset="0"/>
              </a:rPr>
              <a:t>i</a:t>
            </a:r>
            <a:endParaRPr lang="en-US" sz="4400" dirty="0">
              <a:solidFill>
                <a:srgbClr val="FFFF00"/>
              </a:solidFill>
              <a:latin typeface=".VnExoticH" panose="020B7200000000000000" pitchFamily="34" charset="0"/>
            </a:endParaRPr>
          </a:p>
        </p:txBody>
      </p:sp>
      <p:sp>
        <p:nvSpPr>
          <p:cNvPr id="54" name="TextBox 53">
            <a:extLst>
              <a:ext uri="{FF2B5EF4-FFF2-40B4-BE49-F238E27FC236}">
                <a16:creationId xmlns:a16="http://schemas.microsoft.com/office/drawing/2014/main" id="{1EB4115C-5895-40A7-B28F-5102295A3156}"/>
              </a:ext>
            </a:extLst>
          </p:cNvPr>
          <p:cNvSpPr txBox="1"/>
          <p:nvPr/>
        </p:nvSpPr>
        <p:spPr>
          <a:xfrm>
            <a:off x="2802167" y="4976925"/>
            <a:ext cx="689201" cy="1200329"/>
          </a:xfrm>
          <a:prstGeom prst="rect">
            <a:avLst/>
          </a:prstGeom>
          <a:noFill/>
        </p:spPr>
        <p:txBody>
          <a:bodyPr wrap="square">
            <a:spAutoFit/>
          </a:bodyPr>
          <a:lstStyle/>
          <a:p>
            <a:r>
              <a:rPr kumimoji="0" lang="en-US" sz="7200" b="1" i="0" u="none" strike="noStrike" kern="1200" cap="none" spc="0" normalizeH="0" baseline="0" noProof="0" dirty="0">
                <a:ln>
                  <a:noFill/>
                </a:ln>
                <a:solidFill>
                  <a:srgbClr val="FFFF00"/>
                </a:solidFill>
                <a:effectLst/>
                <a:uLnTx/>
                <a:uFillTx/>
                <a:latin typeface="Arial" panose="020B0604020202020204" pitchFamily="34" charset="0"/>
                <a:ea typeface="+mn-ea"/>
                <a:cs typeface="Times New Roman" panose="02020603050405020304" pitchFamily="18" charset="0"/>
              </a:rPr>
              <a:t>t</a:t>
            </a:r>
            <a:endParaRPr lang="en-US" dirty="0"/>
          </a:p>
        </p:txBody>
      </p:sp>
      <p:sp>
        <p:nvSpPr>
          <p:cNvPr id="40" name="TextBox 39">
            <a:extLst>
              <a:ext uri="{FF2B5EF4-FFF2-40B4-BE49-F238E27FC236}">
                <a16:creationId xmlns:a16="http://schemas.microsoft.com/office/drawing/2014/main" id="{50A99501-1AF7-450A-965F-BA17FFC841EE}"/>
              </a:ext>
            </a:extLst>
          </p:cNvPr>
          <p:cNvSpPr txBox="1"/>
          <p:nvPr/>
        </p:nvSpPr>
        <p:spPr>
          <a:xfrm>
            <a:off x="736970" y="5853820"/>
            <a:ext cx="4058655" cy="1200329"/>
          </a:xfrm>
          <a:prstGeom prst="rect">
            <a:avLst/>
          </a:prstGeom>
          <a:noFill/>
        </p:spPr>
        <p:txBody>
          <a:bodyPr wrap="square">
            <a:spAutoFit/>
          </a:bodyPr>
          <a:lstStyle/>
          <a:p>
            <a:r>
              <a:rPr kumimoji="0" lang="en-US" sz="7200" b="1" i="0" u="none" strike="noStrike" kern="1200" cap="none" spc="0" normalizeH="0" baseline="0" noProof="0" dirty="0" err="1">
                <a:ln>
                  <a:noFill/>
                </a:ln>
                <a:solidFill>
                  <a:schemeClr val="bg1"/>
                </a:solidFill>
                <a:effectLst/>
                <a:uLnTx/>
                <a:uFillTx/>
                <a:latin typeface="Arial" panose="020B0604020202020204" pitchFamily="34" charset="0"/>
                <a:ea typeface="+mn-ea"/>
                <a:cs typeface="Times New Roman" panose="02020603050405020304" pitchFamily="18" charset="0"/>
              </a:rPr>
              <a:t>xôn</a:t>
            </a:r>
            <a:r>
              <a:rPr kumimoji="0" lang="en-US" sz="7200" b="1"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anose="02020603050405020304" pitchFamily="18" charset="0"/>
              </a:rPr>
              <a:t> </a:t>
            </a:r>
            <a:r>
              <a:rPr kumimoji="0" lang="en-US" sz="7200" b="1" i="0" u="none" strike="noStrike" kern="1200" cap="none" spc="0" normalizeH="0" baseline="0" noProof="0" dirty="0" err="1">
                <a:ln>
                  <a:noFill/>
                </a:ln>
                <a:solidFill>
                  <a:schemeClr val="bg1"/>
                </a:solidFill>
                <a:effectLst/>
                <a:uLnTx/>
                <a:uFillTx/>
                <a:latin typeface="Arial" panose="020B0604020202020204" pitchFamily="34" charset="0"/>
                <a:ea typeface="+mn-ea"/>
                <a:cs typeface="Times New Roman" panose="02020603050405020304" pitchFamily="18" charset="0"/>
              </a:rPr>
              <a:t>xao</a:t>
            </a:r>
            <a:endParaRPr lang="en-US" sz="3600" b="1" dirty="0">
              <a:solidFill>
                <a:schemeClr val="bg1"/>
              </a:solidFill>
            </a:endParaRPr>
          </a:p>
        </p:txBody>
      </p:sp>
      <p:sp>
        <p:nvSpPr>
          <p:cNvPr id="41" name="TextBox 40">
            <a:extLst>
              <a:ext uri="{FF2B5EF4-FFF2-40B4-BE49-F238E27FC236}">
                <a16:creationId xmlns:a16="http://schemas.microsoft.com/office/drawing/2014/main" id="{8B3507EF-9AB1-462F-8680-E6A70A947AB7}"/>
              </a:ext>
            </a:extLst>
          </p:cNvPr>
          <p:cNvSpPr txBox="1"/>
          <p:nvPr/>
        </p:nvSpPr>
        <p:spPr>
          <a:xfrm>
            <a:off x="737785" y="5853820"/>
            <a:ext cx="4058655" cy="1200329"/>
          </a:xfrm>
          <a:prstGeom prst="rect">
            <a:avLst/>
          </a:prstGeom>
          <a:noFill/>
        </p:spPr>
        <p:txBody>
          <a:bodyPr wrap="square">
            <a:spAutoFit/>
          </a:bodyPr>
          <a:lstStyle/>
          <a:p>
            <a:r>
              <a:rPr kumimoji="0" lang="en-US" sz="7200" b="1" i="0" u="none" strike="noStrike" kern="1200" cap="none" spc="0" normalizeH="0" baseline="0" noProof="0" dirty="0" err="1">
                <a:ln>
                  <a:noFill/>
                </a:ln>
                <a:solidFill>
                  <a:srgbClr val="FF0000"/>
                </a:solidFill>
                <a:effectLst/>
                <a:uLnTx/>
                <a:uFillTx/>
                <a:latin typeface="Arial" panose="020B0604020202020204" pitchFamily="34" charset="0"/>
                <a:ea typeface="+mn-ea"/>
                <a:cs typeface="Times New Roman" panose="02020603050405020304" pitchFamily="18" charset="0"/>
              </a:rPr>
              <a:t>x</a:t>
            </a:r>
            <a:r>
              <a:rPr kumimoji="0" lang="en-US" sz="7200" b="1" i="0" u="none" strike="noStrike" kern="1200" cap="none" spc="0" normalizeH="0" baseline="0" noProof="0" dirty="0" err="1">
                <a:ln>
                  <a:noFill/>
                </a:ln>
                <a:solidFill>
                  <a:schemeClr val="bg1"/>
                </a:solidFill>
                <a:effectLst/>
                <a:uLnTx/>
                <a:uFillTx/>
                <a:latin typeface="Arial" panose="020B0604020202020204" pitchFamily="34" charset="0"/>
                <a:ea typeface="+mn-ea"/>
                <a:cs typeface="Times New Roman" panose="02020603050405020304" pitchFamily="18" charset="0"/>
              </a:rPr>
              <a:t>ôn</a:t>
            </a:r>
            <a:r>
              <a:rPr kumimoji="0" lang="en-US" sz="7200" b="1"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anose="02020603050405020304" pitchFamily="18" charset="0"/>
              </a:rPr>
              <a:t> </a:t>
            </a:r>
            <a:r>
              <a:rPr kumimoji="0" lang="en-US" sz="7200" b="1" i="0" u="none" strike="noStrike" kern="1200" cap="none" spc="0" normalizeH="0" baseline="0" noProof="0" dirty="0" err="1">
                <a:ln>
                  <a:noFill/>
                </a:ln>
                <a:solidFill>
                  <a:schemeClr val="bg1"/>
                </a:solidFill>
                <a:effectLst/>
                <a:uLnTx/>
                <a:uFillTx/>
                <a:latin typeface="Arial" panose="020B0604020202020204" pitchFamily="34" charset="0"/>
                <a:ea typeface="+mn-ea"/>
                <a:cs typeface="Times New Roman" panose="02020603050405020304" pitchFamily="18" charset="0"/>
              </a:rPr>
              <a:t>xao</a:t>
            </a:r>
            <a:endParaRPr lang="en-US" sz="3600" b="1" dirty="0">
              <a:solidFill>
                <a:schemeClr val="bg1"/>
              </a:solidFill>
            </a:endParaRPr>
          </a:p>
        </p:txBody>
      </p:sp>
      <p:sp>
        <p:nvSpPr>
          <p:cNvPr id="43" name="TextBox 42">
            <a:extLst>
              <a:ext uri="{FF2B5EF4-FFF2-40B4-BE49-F238E27FC236}">
                <a16:creationId xmlns:a16="http://schemas.microsoft.com/office/drawing/2014/main" id="{600A7BD2-FBB8-4940-8224-C9AD98CF56C7}"/>
              </a:ext>
            </a:extLst>
          </p:cNvPr>
          <p:cNvSpPr txBox="1"/>
          <p:nvPr/>
        </p:nvSpPr>
        <p:spPr>
          <a:xfrm>
            <a:off x="1238968" y="5848025"/>
            <a:ext cx="1526969" cy="1200329"/>
          </a:xfrm>
          <a:prstGeom prst="rect">
            <a:avLst/>
          </a:prstGeom>
          <a:noFill/>
        </p:spPr>
        <p:txBody>
          <a:bodyPr wrap="square">
            <a:spAutoFit/>
          </a:bodyPr>
          <a:lstStyle/>
          <a:p>
            <a:r>
              <a:rPr kumimoji="0" lang="en-US" sz="7200" b="1" i="0" u="none" strike="noStrike" kern="1200" cap="none" spc="0" normalizeH="0" baseline="0" noProof="0" dirty="0" err="1">
                <a:ln>
                  <a:noFill/>
                </a:ln>
                <a:solidFill>
                  <a:srgbClr val="FFFF00"/>
                </a:solidFill>
                <a:effectLst/>
                <a:uLnTx/>
                <a:uFillTx/>
                <a:latin typeface="Arial" panose="020B0604020202020204" pitchFamily="34" charset="0"/>
                <a:ea typeface="+mn-ea"/>
                <a:cs typeface="Times New Roman" panose="02020603050405020304" pitchFamily="18" charset="0"/>
              </a:rPr>
              <a:t>ôn</a:t>
            </a:r>
            <a:endParaRPr lang="en-US" dirty="0">
              <a:solidFill>
                <a:srgbClr val="FFFF00"/>
              </a:solidFill>
            </a:endParaRPr>
          </a:p>
        </p:txBody>
      </p:sp>
      <p:sp>
        <p:nvSpPr>
          <p:cNvPr id="44" name="TextBox 43">
            <a:extLst>
              <a:ext uri="{FF2B5EF4-FFF2-40B4-BE49-F238E27FC236}">
                <a16:creationId xmlns:a16="http://schemas.microsoft.com/office/drawing/2014/main" id="{CD616F2F-D1B1-4876-9491-B8533A07B082}"/>
              </a:ext>
            </a:extLst>
          </p:cNvPr>
          <p:cNvSpPr txBox="1"/>
          <p:nvPr/>
        </p:nvSpPr>
        <p:spPr>
          <a:xfrm>
            <a:off x="736970" y="5853820"/>
            <a:ext cx="4058655" cy="1200329"/>
          </a:xfrm>
          <a:prstGeom prst="rect">
            <a:avLst/>
          </a:prstGeom>
          <a:noFill/>
        </p:spPr>
        <p:txBody>
          <a:bodyPr wrap="square">
            <a:spAutoFit/>
          </a:bodyPr>
          <a:lstStyle/>
          <a:p>
            <a:r>
              <a:rPr kumimoji="0" lang="en-US" sz="7200" b="1" i="0" u="none" strike="noStrike" kern="1200" cap="none" spc="0" normalizeH="0" baseline="0" noProof="0" dirty="0" err="1">
                <a:ln>
                  <a:noFill/>
                </a:ln>
                <a:solidFill>
                  <a:srgbClr val="FF0000"/>
                </a:solidFill>
                <a:effectLst/>
                <a:uLnTx/>
                <a:uFillTx/>
                <a:latin typeface="Arial" panose="020B0604020202020204" pitchFamily="34" charset="0"/>
                <a:ea typeface="+mn-ea"/>
                <a:cs typeface="Times New Roman" panose="02020603050405020304" pitchFamily="18" charset="0"/>
              </a:rPr>
              <a:t>x</a:t>
            </a:r>
            <a:r>
              <a:rPr kumimoji="0" lang="en-US" sz="7200" b="1" i="0" u="none" strike="noStrike" kern="1200" cap="none" spc="0" normalizeH="0" baseline="0" noProof="0" dirty="0" err="1">
                <a:ln>
                  <a:noFill/>
                </a:ln>
                <a:solidFill>
                  <a:srgbClr val="FFFF00"/>
                </a:solidFill>
                <a:effectLst/>
                <a:uLnTx/>
                <a:uFillTx/>
                <a:latin typeface="Arial" panose="020B0604020202020204" pitchFamily="34" charset="0"/>
                <a:ea typeface="+mn-ea"/>
                <a:cs typeface="Times New Roman" panose="02020603050405020304" pitchFamily="18" charset="0"/>
              </a:rPr>
              <a:t>ôn</a:t>
            </a:r>
            <a:r>
              <a:rPr kumimoji="0" lang="en-US" sz="7200" b="1"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anose="02020603050405020304" pitchFamily="18" charset="0"/>
              </a:rPr>
              <a:t> </a:t>
            </a:r>
            <a:r>
              <a:rPr kumimoji="0" lang="en-US" sz="7200" b="1" i="0" u="none" strike="noStrike" kern="1200" cap="none" spc="0" normalizeH="0" baseline="0" noProof="0" dirty="0" err="1">
                <a:ln>
                  <a:noFill/>
                </a:ln>
                <a:solidFill>
                  <a:srgbClr val="FF0000"/>
                </a:solidFill>
                <a:effectLst/>
                <a:uLnTx/>
                <a:uFillTx/>
                <a:latin typeface="Arial" panose="020B0604020202020204" pitchFamily="34" charset="0"/>
                <a:ea typeface="+mn-ea"/>
                <a:cs typeface="Times New Roman" panose="02020603050405020304" pitchFamily="18" charset="0"/>
              </a:rPr>
              <a:t>x</a:t>
            </a:r>
            <a:r>
              <a:rPr kumimoji="0" lang="en-US" sz="7200" b="1" i="0" u="none" strike="noStrike" kern="1200" cap="none" spc="0" normalizeH="0" baseline="0" noProof="0" dirty="0" err="1">
                <a:ln>
                  <a:noFill/>
                </a:ln>
                <a:solidFill>
                  <a:schemeClr val="bg1"/>
                </a:solidFill>
                <a:effectLst/>
                <a:uLnTx/>
                <a:uFillTx/>
                <a:latin typeface="Arial" panose="020B0604020202020204" pitchFamily="34" charset="0"/>
                <a:ea typeface="+mn-ea"/>
                <a:cs typeface="Times New Roman" panose="02020603050405020304" pitchFamily="18" charset="0"/>
              </a:rPr>
              <a:t>ao</a:t>
            </a:r>
            <a:endParaRPr lang="en-US" sz="3600" b="1" dirty="0">
              <a:solidFill>
                <a:schemeClr val="bg1"/>
              </a:solidFill>
            </a:endParaRPr>
          </a:p>
        </p:txBody>
      </p:sp>
    </p:spTree>
    <p:extLst>
      <p:ext uri="{BB962C8B-B14F-4D97-AF65-F5344CB8AC3E}">
        <p14:creationId xmlns:p14="http://schemas.microsoft.com/office/powerpoint/2010/main" val="42141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left)">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left)">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554098"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3" name="Freeform 3"/>
          <p:cNvSpPr/>
          <p:nvPr/>
        </p:nvSpPr>
        <p:spPr>
          <a:xfrm>
            <a:off x="6049575"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4" name="Freeform 4"/>
          <p:cNvSpPr/>
          <p:nvPr/>
        </p:nvSpPr>
        <p:spPr>
          <a:xfrm>
            <a:off x="-1702784" y="3721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5" name="Freeform 5"/>
          <p:cNvSpPr/>
          <p:nvPr/>
        </p:nvSpPr>
        <p:spPr>
          <a:xfrm>
            <a:off x="15167915" y="-323395"/>
            <a:ext cx="4182770" cy="4114800"/>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14167065" y="201109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220612" y="98072"/>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1"/>
          <p:cNvSpPr/>
          <p:nvPr/>
        </p:nvSpPr>
        <p:spPr>
          <a:xfrm>
            <a:off x="-3502377" y="6405347"/>
            <a:ext cx="6171574" cy="4358674"/>
          </a:xfrm>
          <a:custGeom>
            <a:avLst/>
            <a:gdLst/>
            <a:ahLst/>
            <a:cxnLst/>
            <a:rect l="l" t="t" r="r" b="b"/>
            <a:pathLst>
              <a:path w="6171574" h="4358674">
                <a:moveTo>
                  <a:pt x="0" y="0"/>
                </a:moveTo>
                <a:lnTo>
                  <a:pt x="6171574" y="0"/>
                </a:lnTo>
                <a:lnTo>
                  <a:pt x="6171574" y="4358673"/>
                </a:lnTo>
                <a:lnTo>
                  <a:pt x="0" y="4358673"/>
                </a:lnTo>
                <a:lnTo>
                  <a:pt x="0" y="0"/>
                </a:lnTo>
                <a:close/>
              </a:path>
            </a:pathLst>
          </a:custGeom>
          <a:blipFill>
            <a:blip r:embed="rId9"/>
            <a:stretch>
              <a:fillRect/>
            </a:stretch>
          </a:blipFill>
        </p:spPr>
      </p:sp>
      <p:sp>
        <p:nvSpPr>
          <p:cNvPr id="12" name="Freeform 12"/>
          <p:cNvSpPr/>
          <p:nvPr/>
        </p:nvSpPr>
        <p:spPr>
          <a:xfrm>
            <a:off x="15941626" y="6755690"/>
            <a:ext cx="6171574" cy="4358674"/>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9"/>
            <a:stretch>
              <a:fillRect/>
            </a:stretch>
          </a:blipFill>
        </p:spPr>
      </p:sp>
      <p:sp>
        <p:nvSpPr>
          <p:cNvPr id="39" name="TextBox 38">
            <a:extLst>
              <a:ext uri="{FF2B5EF4-FFF2-40B4-BE49-F238E27FC236}">
                <a16:creationId xmlns:a16="http://schemas.microsoft.com/office/drawing/2014/main" id="{A177621C-50EE-4481-8871-D5347623E3AF}"/>
              </a:ext>
            </a:extLst>
          </p:cNvPr>
          <p:cNvSpPr txBox="1"/>
          <p:nvPr/>
        </p:nvSpPr>
        <p:spPr>
          <a:xfrm>
            <a:off x="2268997" y="1322526"/>
            <a:ext cx="15798801" cy="1661993"/>
          </a:xfrm>
          <a:prstGeom prst="rect">
            <a:avLst/>
          </a:prstGeom>
          <a:noFill/>
        </p:spPr>
        <p:txBody>
          <a:bodyPr wrap="square" rtlCol="0">
            <a:spAutoFit/>
          </a:bodyPr>
          <a:lstStyle/>
          <a:p>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Thứ</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ba</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ngày</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17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tháng</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12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năm</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2024</a:t>
            </a:r>
            <a:endParaRPr lang="en-US" sz="60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4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39">
            <a:extLst>
              <a:ext uri="{FF2B5EF4-FFF2-40B4-BE49-F238E27FC236}">
                <a16:creationId xmlns:a16="http://schemas.microsoft.com/office/drawing/2014/main" id="{B2F6F765-645B-496C-ABD7-DAC180546878}"/>
              </a:ext>
            </a:extLst>
          </p:cNvPr>
          <p:cNvSpPr txBox="1"/>
          <p:nvPr/>
        </p:nvSpPr>
        <p:spPr>
          <a:xfrm>
            <a:off x="5436986" y="2625785"/>
            <a:ext cx="8730079" cy="1661993"/>
          </a:xfrm>
          <a:prstGeom prst="rect">
            <a:avLst/>
          </a:prstGeom>
          <a:noFill/>
        </p:spPr>
        <p:txBody>
          <a:bodyPr wrap="square" rtlCol="0">
            <a:spAutoFit/>
          </a:bodyPr>
          <a:lstStyle/>
          <a:p>
            <a:r>
              <a:rPr lang="en-US" sz="6000" b="1" u="sng"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Tiếng</a:t>
            </a:r>
            <a:r>
              <a:rPr lang="en-US" sz="6000" b="1" u="sng"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a:t>
            </a:r>
            <a:r>
              <a:rPr lang="en-US" sz="6000" b="1" u="sng"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Việt</a:t>
            </a:r>
            <a:r>
              <a:rPr lang="en-US" sz="6000" b="1" u="sng"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(Nghe –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viết</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a:t>
            </a:r>
            <a:endParaRPr lang="en-US" sz="60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4200" u="sng"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40">
            <a:extLst>
              <a:ext uri="{FF2B5EF4-FFF2-40B4-BE49-F238E27FC236}">
                <a16:creationId xmlns:a16="http://schemas.microsoft.com/office/drawing/2014/main" id="{6491528C-6F5A-4110-9BF5-37F3F8497CA3}"/>
              </a:ext>
            </a:extLst>
          </p:cNvPr>
          <p:cNvSpPr txBox="1"/>
          <p:nvPr/>
        </p:nvSpPr>
        <p:spPr>
          <a:xfrm>
            <a:off x="6459578" y="3852385"/>
            <a:ext cx="10384686" cy="2154436"/>
          </a:xfrm>
          <a:prstGeom prst="rect">
            <a:avLst/>
          </a:prstGeom>
          <a:noFill/>
        </p:spPr>
        <p:txBody>
          <a:bodyPr wrap="square" rtlCol="0">
            <a:spAutoFit/>
          </a:bodyPr>
          <a:lstStyle/>
          <a:p>
            <a:r>
              <a:rPr lang="en-US" sz="8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Trong</a:t>
            </a:r>
            <a:r>
              <a:rPr lang="en-US" sz="8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a:t>
            </a:r>
            <a:r>
              <a:rPr lang="en-US" sz="8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vườn</a:t>
            </a:r>
            <a:endParaRPr lang="en-US" sz="80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2" name="Picture 41">
            <a:extLst>
              <a:ext uri="{FF2B5EF4-FFF2-40B4-BE49-F238E27FC236}">
                <a16:creationId xmlns:a16="http://schemas.microsoft.com/office/drawing/2014/main" id="{C4A9BFDB-8649-41C5-B877-AC43FC773D7D}"/>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961" b="89844" l="6055" r="96094">
                        <a14:foregroundMark x1="9180" y1="45801" x2="9180" y2="45801"/>
                        <a14:foregroundMark x1="6152" y1="44434" x2="6152" y2="44434"/>
                        <a14:foregroundMark x1="88379" y1="43359" x2="88379" y2="43359"/>
                        <a14:foregroundMark x1="22461" y1="38574" x2="22461" y2="38574"/>
                        <a14:foregroundMark x1="15527" y1="49707" x2="15527" y2="49707"/>
                        <a14:foregroundMark x1="92773" y1="45508" x2="92773" y2="45508"/>
                        <a14:foregroundMark x1="96094" y1="59180" x2="96094" y2="59180"/>
                      </a14:backgroundRemoval>
                    </a14:imgEffect>
                  </a14:imgLayer>
                </a14:imgProps>
              </a:ext>
            </a:extLst>
          </a:blip>
          <a:stretch>
            <a:fillRect/>
          </a:stretch>
        </p:blipFill>
        <p:spPr>
          <a:xfrm>
            <a:off x="5142731" y="4249600"/>
            <a:ext cx="9024333" cy="7085888"/>
          </a:xfrm>
          <a:prstGeom prst="rect">
            <a:avLst/>
          </a:prstGeom>
        </p:spPr>
      </p:pic>
      <p:sp>
        <p:nvSpPr>
          <p:cNvPr id="43" name="TextBox 42">
            <a:extLst>
              <a:ext uri="{FF2B5EF4-FFF2-40B4-BE49-F238E27FC236}">
                <a16:creationId xmlns:a16="http://schemas.microsoft.com/office/drawing/2014/main" id="{D65D8E09-413C-4683-BED1-396AE0D016EB}"/>
              </a:ext>
            </a:extLst>
          </p:cNvPr>
          <p:cNvSpPr txBox="1"/>
          <p:nvPr/>
        </p:nvSpPr>
        <p:spPr>
          <a:xfrm>
            <a:off x="6997595" y="6714172"/>
            <a:ext cx="6736862" cy="1477328"/>
          </a:xfrm>
          <a:prstGeom prst="rect">
            <a:avLst/>
          </a:prstGeom>
          <a:noFill/>
        </p:spPr>
        <p:txBody>
          <a:bodyPr wrap="square" rtlCol="0">
            <a:spAutoFit/>
          </a:bodyPr>
          <a:lstStyle/>
          <a:p>
            <a:r>
              <a:rPr lang="en-US" sz="5400" b="1" dirty="0" err="1">
                <a:solidFill>
                  <a:schemeClr val="bg1"/>
                </a:solidFill>
                <a:latin typeface="HP001 4 hàng" panose="020B0603050302020204" pitchFamily="34" charset="0"/>
                <a:ea typeface="Calibri" panose="020F0502020204030204" pitchFamily="34" charset="0"/>
                <a:cs typeface="Times New Roman" panose="02020603050405020304" pitchFamily="18" charset="0"/>
              </a:rPr>
              <a:t>Luyện</a:t>
            </a:r>
            <a:r>
              <a:rPr lang="en-US" sz="5400" b="1" dirty="0">
                <a:solidFill>
                  <a:schemeClr val="bg1"/>
                </a:solidFill>
                <a:latin typeface="HP001 4 hàng" panose="020B0603050302020204" pitchFamily="34" charset="0"/>
                <a:ea typeface="Calibri" panose="020F0502020204030204" pitchFamily="34" charset="0"/>
                <a:cs typeface="Times New Roman" panose="02020603050405020304" pitchFamily="18" charset="0"/>
              </a:rPr>
              <a:t> </a:t>
            </a:r>
            <a:r>
              <a:rPr lang="en-US" sz="5400" b="1" dirty="0" err="1">
                <a:solidFill>
                  <a:schemeClr val="bg1"/>
                </a:solidFill>
                <a:latin typeface="HP001 4 hàng" panose="020B0603050302020204" pitchFamily="34" charset="0"/>
                <a:ea typeface="Calibri" panose="020F0502020204030204" pitchFamily="34" charset="0"/>
                <a:cs typeface="Times New Roman" panose="02020603050405020304" pitchFamily="18" charset="0"/>
              </a:rPr>
              <a:t>viết</a:t>
            </a:r>
            <a:r>
              <a:rPr lang="en-US" sz="5400" b="1" dirty="0">
                <a:solidFill>
                  <a:schemeClr val="bg1"/>
                </a:solidFill>
                <a:latin typeface="HP001 4 hàng" panose="020B0603050302020204" pitchFamily="34" charset="0"/>
                <a:ea typeface="Calibri" panose="020F0502020204030204" pitchFamily="34" charset="0"/>
                <a:cs typeface="Times New Roman" panose="02020603050405020304" pitchFamily="18" charset="0"/>
              </a:rPr>
              <a:t> </a:t>
            </a:r>
            <a:r>
              <a:rPr lang="en-US" sz="5400" b="1" dirty="0" err="1">
                <a:solidFill>
                  <a:schemeClr val="bg1"/>
                </a:solidFill>
                <a:latin typeface="HP001 4 hàng" panose="020B0603050302020204" pitchFamily="34" charset="0"/>
                <a:ea typeface="Calibri" panose="020F0502020204030204" pitchFamily="34" charset="0"/>
                <a:cs typeface="Times New Roman" panose="02020603050405020304" pitchFamily="18" charset="0"/>
              </a:rPr>
              <a:t>từ</a:t>
            </a:r>
            <a:r>
              <a:rPr lang="en-US" sz="5400" b="1" dirty="0">
                <a:solidFill>
                  <a:schemeClr val="bg1"/>
                </a:solidFill>
                <a:latin typeface="HP001 4 hàng" panose="020B0603050302020204" pitchFamily="34" charset="0"/>
                <a:ea typeface="Calibri" panose="020F0502020204030204" pitchFamily="34" charset="0"/>
                <a:cs typeface="Times New Roman" panose="02020603050405020304" pitchFamily="18" charset="0"/>
              </a:rPr>
              <a:t> </a:t>
            </a:r>
            <a:r>
              <a:rPr lang="en-US" sz="5400" b="1" dirty="0" err="1">
                <a:solidFill>
                  <a:schemeClr val="bg1"/>
                </a:solidFill>
                <a:latin typeface="HP001 4 hàng" panose="020B0603050302020204" pitchFamily="34" charset="0"/>
                <a:ea typeface="Calibri" panose="020F0502020204030204" pitchFamily="34" charset="0"/>
                <a:cs typeface="Times New Roman" panose="02020603050405020304" pitchFamily="18" charset="0"/>
              </a:rPr>
              <a:t>khó</a:t>
            </a:r>
            <a:r>
              <a:rPr lang="en-US" sz="5400" b="1" dirty="0">
                <a:solidFill>
                  <a:schemeClr val="bg1"/>
                </a:solidFill>
                <a:latin typeface="HP001 4 hàng" panose="020B0603050302020204" pitchFamily="34" charset="0"/>
                <a:ea typeface="Calibri" panose="020F0502020204030204" pitchFamily="34" charset="0"/>
                <a:cs typeface="Times New Roman" panose="02020603050405020304" pitchFamily="18" charset="0"/>
              </a:rPr>
              <a:t> </a:t>
            </a:r>
            <a:r>
              <a:rPr lang="en-US" sz="5400" b="1" dirty="0" err="1">
                <a:solidFill>
                  <a:schemeClr val="bg1"/>
                </a:solidFill>
                <a:latin typeface="HP001 4 hàng" panose="020B0603050302020204" pitchFamily="34" charset="0"/>
                <a:ea typeface="Calibri" panose="020F0502020204030204" pitchFamily="34" charset="0"/>
                <a:cs typeface="Times New Roman" panose="02020603050405020304" pitchFamily="18" charset="0"/>
              </a:rPr>
              <a:t>viết</a:t>
            </a:r>
            <a:endParaRPr lang="en-US" sz="5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endParaRPr lang="en-US" sz="3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2488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38" name="Freeform 7">
            <a:extLst>
              <a:ext uri="{FF2B5EF4-FFF2-40B4-BE49-F238E27FC236}">
                <a16:creationId xmlns:a16="http://schemas.microsoft.com/office/drawing/2014/main" id="{34BE4D61-BB17-4467-96F6-1014CC619BB3}"/>
              </a:ext>
            </a:extLst>
          </p:cNvPr>
          <p:cNvSpPr/>
          <p:nvPr/>
        </p:nvSpPr>
        <p:spPr>
          <a:xfrm flipH="1">
            <a:off x="13335880" y="25122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25" name="Freeform 7">
            <a:extLst>
              <a:ext uri="{FF2B5EF4-FFF2-40B4-BE49-F238E27FC236}">
                <a16:creationId xmlns:a16="http://schemas.microsoft.com/office/drawing/2014/main" id="{2B673786-566E-4B66-BB2A-D1AEE637E23B}"/>
              </a:ext>
            </a:extLst>
          </p:cNvPr>
          <p:cNvSpPr/>
          <p:nvPr/>
        </p:nvSpPr>
        <p:spPr>
          <a:xfrm flipH="1">
            <a:off x="-5577996" y="23704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23" name="Freeform 7">
            <a:extLst>
              <a:ext uri="{FF2B5EF4-FFF2-40B4-BE49-F238E27FC236}">
                <a16:creationId xmlns:a16="http://schemas.microsoft.com/office/drawing/2014/main" id="{8497A4C0-8746-445D-98F0-EF882A639364}"/>
              </a:ext>
            </a:extLst>
          </p:cNvPr>
          <p:cNvSpPr/>
          <p:nvPr/>
        </p:nvSpPr>
        <p:spPr>
          <a:xfrm flipH="1">
            <a:off x="760295" y="-1543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pic>
        <p:nvPicPr>
          <p:cNvPr id="37" name="Picture 36">
            <a:extLst>
              <a:ext uri="{FF2B5EF4-FFF2-40B4-BE49-F238E27FC236}">
                <a16:creationId xmlns:a16="http://schemas.microsoft.com/office/drawing/2014/main" id="{EB747924-95E4-4F20-85CF-50709AD22A7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625" b="90000" l="10000" r="90000">
                        <a14:foregroundMark x1="53594" y1="8906" x2="53594" y2="8906"/>
                        <a14:foregroundMark x1="52188" y1="5625" x2="52188" y2="5625"/>
                        <a14:foregroundMark x1="10000" y1="45625" x2="10000" y2="45625"/>
                        <a14:backgroundMark x1="52188" y1="53438" x2="52188" y2="53438"/>
                        <a14:backgroundMark x1="54219" y1="52031" x2="54219" y2="52031"/>
                        <a14:backgroundMark x1="39219" y1="57344" x2="39219" y2="57344"/>
                        <a14:backgroundMark x1="41406" y1="57344" x2="41406" y2="57344"/>
                      </a14:backgroundRemoval>
                    </a14:imgEffect>
                    <a14:imgEffect>
                      <a14:sharpenSoften amount="25000"/>
                    </a14:imgEffect>
                    <a14:imgEffect>
                      <a14:brightnessContrast contrast="-33000"/>
                    </a14:imgEffect>
                  </a14:imgLayer>
                </a14:imgProps>
              </a:ext>
              <a:ext uri="{28A0092B-C50C-407E-A947-70E740481C1C}">
                <a14:useLocalDpi xmlns:a14="http://schemas.microsoft.com/office/drawing/2010/main" val="0"/>
              </a:ext>
            </a:extLst>
          </a:blip>
          <a:stretch>
            <a:fillRect/>
          </a:stretch>
        </p:blipFill>
        <p:spPr>
          <a:xfrm rot="21371460">
            <a:off x="-209052" y="2713001"/>
            <a:ext cx="3119318" cy="6621582"/>
          </a:xfrm>
          <a:prstGeom prst="rect">
            <a:avLst/>
          </a:prstGeom>
        </p:spPr>
      </p:pic>
      <p:pic>
        <p:nvPicPr>
          <p:cNvPr id="35" name="Picture 34">
            <a:extLst>
              <a:ext uri="{FF2B5EF4-FFF2-40B4-BE49-F238E27FC236}">
                <a16:creationId xmlns:a16="http://schemas.microsoft.com/office/drawing/2014/main" id="{251DBC44-1D45-4CE7-BAE6-6762905BC86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39451" y1="11258" x2="39451" y2="11258"/>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1942783" y="3725792"/>
            <a:ext cx="2729443" cy="5471638"/>
          </a:xfrm>
          <a:prstGeom prst="rect">
            <a:avLst/>
          </a:prstGeom>
        </p:spPr>
      </p:pic>
      <p:sp>
        <p:nvSpPr>
          <p:cNvPr id="2" name="Freeform 2"/>
          <p:cNvSpPr/>
          <p:nvPr/>
        </p:nvSpPr>
        <p:spPr>
          <a:xfrm>
            <a:off x="-2370039" y="8336536"/>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3" name="Freeform 3"/>
          <p:cNvSpPr/>
          <p:nvPr/>
        </p:nvSpPr>
        <p:spPr>
          <a:xfrm>
            <a:off x="5921400" y="846198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14" name="Freeform 14"/>
          <p:cNvSpPr/>
          <p:nvPr/>
        </p:nvSpPr>
        <p:spPr>
          <a:xfrm rot="20164356" flipH="1">
            <a:off x="2161590" y="7408156"/>
            <a:ext cx="598440" cy="465423"/>
          </a:xfrm>
          <a:custGeom>
            <a:avLst/>
            <a:gdLst/>
            <a:ahLst/>
            <a:cxnLst/>
            <a:rect l="l" t="t" r="r" b="b"/>
            <a:pathLst>
              <a:path w="1319550" h="1374027">
                <a:moveTo>
                  <a:pt x="0" y="0"/>
                </a:moveTo>
                <a:lnTo>
                  <a:pt x="1319550" y="0"/>
                </a:lnTo>
                <a:lnTo>
                  <a:pt x="1319550" y="1374027"/>
                </a:lnTo>
                <a:lnTo>
                  <a:pt x="0" y="137402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pic>
        <p:nvPicPr>
          <p:cNvPr id="29" name="Picture 28">
            <a:extLst>
              <a:ext uri="{FF2B5EF4-FFF2-40B4-BE49-F238E27FC236}">
                <a16:creationId xmlns:a16="http://schemas.microsoft.com/office/drawing/2014/main" id="{966E8F13-F317-4C38-80D4-59B715C3EA90}"/>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578124" y="6023792"/>
            <a:ext cx="3304785" cy="3840994"/>
          </a:xfrm>
          <a:prstGeom prst="rect">
            <a:avLst/>
          </a:prstGeom>
        </p:spPr>
      </p:pic>
      <p:sp>
        <p:nvSpPr>
          <p:cNvPr id="13" name="Freeform 13"/>
          <p:cNvSpPr/>
          <p:nvPr/>
        </p:nvSpPr>
        <p:spPr>
          <a:xfrm>
            <a:off x="4107465" y="124079"/>
            <a:ext cx="1602017" cy="652911"/>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dirty="0"/>
          </a:p>
        </p:txBody>
      </p:sp>
      <p:sp>
        <p:nvSpPr>
          <p:cNvPr id="40" name="TextBox 39">
            <a:extLst>
              <a:ext uri="{FF2B5EF4-FFF2-40B4-BE49-F238E27FC236}">
                <a16:creationId xmlns:a16="http://schemas.microsoft.com/office/drawing/2014/main" id="{6EA4200F-5635-4A8F-AAF1-3F5C4D26B5B9}"/>
              </a:ext>
            </a:extLst>
          </p:cNvPr>
          <p:cNvSpPr txBox="1"/>
          <p:nvPr/>
        </p:nvSpPr>
        <p:spPr>
          <a:xfrm>
            <a:off x="5578954" y="145450"/>
            <a:ext cx="8353708" cy="981807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cs typeface="Times New Roman" panose="02020603050405020304" pitchFamily="18" charset="0"/>
              </a:rPr>
              <a:t>                  </a:t>
            </a:r>
            <a:r>
              <a:rPr kumimoji="0" lang="vi-VN" sz="4800" b="1" i="0" u="none" strike="noStrike" kern="1200" cap="none" spc="0" normalizeH="0" baseline="0" noProof="0" dirty="0">
                <a:ln>
                  <a:noFill/>
                </a:ln>
                <a:effectLst>
                  <a:outerShdw blurRad="38100" dist="38100" dir="2700000" algn="tl">
                    <a:srgbClr val="000000">
                      <a:alpha val="43137"/>
                    </a:srgbClr>
                  </a:outerShdw>
                </a:effectLst>
                <a:uLnTx/>
                <a:uFillTx/>
                <a:cs typeface="Times New Roman" panose="02020603050405020304" pitchFamily="18" charset="0"/>
              </a:rPr>
              <a:t>Trong vườn</a:t>
            </a:r>
            <a:endParaRPr kumimoji="0" lang="vi-VN" sz="4000" b="1" i="0" u="none" strike="noStrike" kern="1200" cap="none" spc="0" normalizeH="0" baseline="0" noProof="0" dirty="0">
              <a:ln>
                <a:noFill/>
              </a:ln>
              <a:effectLst>
                <a:outerShdw blurRad="38100" dist="38100" dir="2700000" algn="tl">
                  <a:srgbClr val="000000">
                    <a:alpha val="43137"/>
                  </a:srgbClr>
                </a:outerShdw>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Bác xà cừ vươn cao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Cam la đà mặt đất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Chuối, hồng, cau,… họp mặt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Cùng chung sống chan hòa.</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Gió đi qua gật gù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Chim tới khen rối rít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Mây qua che vòm mát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Đất màu dành tốt tươi.</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Vườn cây sống thật vui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Nắng mưa cùng chia sẻ</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Đêm đêm ru nhau ngủ</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Bình minh lại xôn xao…</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cs typeface="Times New Roman" panose="02020603050405020304" pitchFamily="18" charset="0"/>
              </a:rPr>
              <a:t>             </a:t>
            </a:r>
            <a:r>
              <a:rPr kumimoji="0" lang="vi-VN" sz="4000" b="1" i="0" u="none" strike="noStrike" kern="1200" cap="none" spc="0" normalizeH="0" baseline="0" noProof="0" dirty="0">
                <a:ln>
                  <a:noFill/>
                </a:ln>
                <a:effectLst/>
                <a:uLnTx/>
                <a:uFillTx/>
                <a:cs typeface="Times New Roman" panose="02020603050405020304" pitchFamily="18" charset="0"/>
              </a:rPr>
              <a:t>(Nguyễn Trọng Hoàn)</a:t>
            </a:r>
            <a:endParaRPr lang="en-US" sz="4000" b="1" dirty="0"/>
          </a:p>
        </p:txBody>
      </p:sp>
      <p:pic>
        <p:nvPicPr>
          <p:cNvPr id="42" name="Picture 41">
            <a:extLst>
              <a:ext uri="{FF2B5EF4-FFF2-40B4-BE49-F238E27FC236}">
                <a16:creationId xmlns:a16="http://schemas.microsoft.com/office/drawing/2014/main" id="{C13A5965-7ABA-4277-A91E-03377D40B24A}"/>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884144" y="2765351"/>
            <a:ext cx="3650745" cy="6507236"/>
          </a:xfrm>
          <a:prstGeom prst="rect">
            <a:avLst/>
          </a:prstGeom>
        </p:spPr>
      </p:pic>
      <p:pic>
        <p:nvPicPr>
          <p:cNvPr id="28" name="Picture 27">
            <a:extLst>
              <a:ext uri="{FF2B5EF4-FFF2-40B4-BE49-F238E27FC236}">
                <a16:creationId xmlns:a16="http://schemas.microsoft.com/office/drawing/2014/main" id="{3A1F94A5-B6D9-4F21-B60D-1A95AFE9279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930290" y="4803899"/>
            <a:ext cx="3536578" cy="5060887"/>
          </a:xfrm>
          <a:prstGeom prst="rect">
            <a:avLst/>
          </a:prstGeom>
        </p:spPr>
      </p:pic>
      <p:sp>
        <p:nvSpPr>
          <p:cNvPr id="6" name="Freeform 6"/>
          <p:cNvSpPr/>
          <p:nvPr/>
        </p:nvSpPr>
        <p:spPr>
          <a:xfrm>
            <a:off x="13795002" y="8336536"/>
            <a:ext cx="4391868" cy="1843287"/>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17"/>
            <a:stretch>
              <a:fillRect/>
            </a:stretch>
          </a:blipFill>
        </p:spPr>
      </p:sp>
      <p:sp>
        <p:nvSpPr>
          <p:cNvPr id="5" name="Freeform 5"/>
          <p:cNvSpPr/>
          <p:nvPr/>
        </p:nvSpPr>
        <p:spPr>
          <a:xfrm>
            <a:off x="-72597" y="8211089"/>
            <a:ext cx="4072841" cy="1870443"/>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17"/>
            <a:stretch>
              <a:fillRect/>
            </a:stretch>
          </a:blipFill>
        </p:spPr>
      </p:sp>
      <p:pic>
        <p:nvPicPr>
          <p:cNvPr id="15" name="Picture 14">
            <a:extLst>
              <a:ext uri="{FF2B5EF4-FFF2-40B4-BE49-F238E27FC236}">
                <a16:creationId xmlns:a16="http://schemas.microsoft.com/office/drawing/2014/main" id="{976C2987-D8E6-417D-B509-5ED221268D9F}"/>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foregroundMark x1="24767" y1="71163" x2="24767" y2="71163"/>
                        <a14:foregroundMark x1="66163" y1="66395" x2="67791" y2="66163"/>
                        <a14:foregroundMark x1="82907" y1="45465" x2="82907" y2="45465"/>
                        <a14:foregroundMark x1="65116" y1="42209" x2="65116" y2="42209"/>
                        <a14:foregroundMark x1="70233" y1="38488" x2="70233" y2="38488"/>
                        <a14:foregroundMark x1="55000" y1="47326" x2="55000" y2="47326"/>
                        <a14:foregroundMark x1="21860" y1="56628" x2="21860" y2="56628"/>
                        <a14:foregroundMark x1="41744" y1="66628" x2="41744" y2="66628"/>
                        <a14:foregroundMark x1="66512" y1="56628" x2="66512" y2="56628"/>
                        <a14:foregroundMark x1="60930" y1="79419" x2="60930" y2="79419"/>
                        <a14:foregroundMark x1="84767" y1="85814" x2="84767" y2="85814"/>
                        <a14:foregroundMark x1="18605" y1="87907" x2="18605" y2="87907"/>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700259" y="-675903"/>
            <a:ext cx="5676644" cy="5352029"/>
          </a:xfrm>
          <a:prstGeom prst="rect">
            <a:avLst/>
          </a:prstGeom>
        </p:spPr>
      </p:pic>
      <p:sp>
        <p:nvSpPr>
          <p:cNvPr id="26" name="Freeform 6">
            <a:extLst>
              <a:ext uri="{FF2B5EF4-FFF2-40B4-BE49-F238E27FC236}">
                <a16:creationId xmlns:a16="http://schemas.microsoft.com/office/drawing/2014/main" id="{FB992EA8-0E8B-4983-848F-92C21551FE90}"/>
              </a:ext>
            </a:extLst>
          </p:cNvPr>
          <p:cNvSpPr/>
          <p:nvPr/>
        </p:nvSpPr>
        <p:spPr>
          <a:xfrm>
            <a:off x="17426351" y="2765351"/>
            <a:ext cx="760519" cy="712776"/>
          </a:xfrm>
          <a:custGeom>
            <a:avLst/>
            <a:gdLst/>
            <a:ahLst/>
            <a:cxnLst/>
            <a:rect l="l" t="t" r="r" b="b"/>
            <a:pathLst>
              <a:path w="1247299" h="1538149">
                <a:moveTo>
                  <a:pt x="0" y="0"/>
                </a:moveTo>
                <a:lnTo>
                  <a:pt x="1247299" y="0"/>
                </a:lnTo>
                <a:lnTo>
                  <a:pt x="1247299" y="1538150"/>
                </a:lnTo>
                <a:lnTo>
                  <a:pt x="0" y="153815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7" name="Freeform 3">
            <a:extLst>
              <a:ext uri="{FF2B5EF4-FFF2-40B4-BE49-F238E27FC236}">
                <a16:creationId xmlns:a16="http://schemas.microsoft.com/office/drawing/2014/main" id="{2C067A80-9AB5-4EF5-80B1-D9BCB899A43D}"/>
              </a:ext>
            </a:extLst>
          </p:cNvPr>
          <p:cNvSpPr/>
          <p:nvPr/>
        </p:nvSpPr>
        <p:spPr>
          <a:xfrm>
            <a:off x="13609687" y="30476"/>
            <a:ext cx="2163713" cy="1988824"/>
          </a:xfrm>
          <a:custGeom>
            <a:avLst/>
            <a:gdLst/>
            <a:ahLst/>
            <a:cxnLst/>
            <a:rect l="l" t="t" r="r" b="b"/>
            <a:pathLst>
              <a:path w="4230036" h="4108422">
                <a:moveTo>
                  <a:pt x="0" y="0"/>
                </a:moveTo>
                <a:lnTo>
                  <a:pt x="4230036" y="0"/>
                </a:lnTo>
                <a:lnTo>
                  <a:pt x="4230036" y="4108422"/>
                </a:lnTo>
                <a:lnTo>
                  <a:pt x="0" y="4108422"/>
                </a:lnTo>
                <a:lnTo>
                  <a:pt x="0" y="0"/>
                </a:lnTo>
                <a:close/>
              </a:path>
            </a:pathLst>
          </a:custGeom>
          <a:blipFill>
            <a:blip r:embed="rId22"/>
            <a:stretch>
              <a:fillRect/>
            </a:stretch>
          </a:blipFill>
        </p:spPr>
      </p:sp>
      <p:pic>
        <p:nvPicPr>
          <p:cNvPr id="8" name="Picture 7">
            <a:extLst>
              <a:ext uri="{FF2B5EF4-FFF2-40B4-BE49-F238E27FC236}">
                <a16:creationId xmlns:a16="http://schemas.microsoft.com/office/drawing/2014/main" id="{758AFD03-BFBE-47CB-BDFD-BDE96C57892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53559" y="145450"/>
            <a:ext cx="1082457" cy="846568"/>
          </a:xfrm>
          <a:prstGeom prst="rect">
            <a:avLst/>
          </a:prstGeom>
        </p:spPr>
      </p:pic>
      <p:pic>
        <p:nvPicPr>
          <p:cNvPr id="24" name="Picture 23">
            <a:extLst>
              <a:ext uri="{FF2B5EF4-FFF2-40B4-BE49-F238E27FC236}">
                <a16:creationId xmlns:a16="http://schemas.microsoft.com/office/drawing/2014/main" id="{AF9B65E6-3328-4A5B-9679-C3DB924905C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flipH="1">
            <a:off x="1096233" y="308997"/>
            <a:ext cx="1318815" cy="846568"/>
          </a:xfrm>
          <a:prstGeom prst="rect">
            <a:avLst/>
          </a:prstGeom>
        </p:spPr>
      </p:pic>
    </p:spTree>
    <p:extLst>
      <p:ext uri="{BB962C8B-B14F-4D97-AF65-F5344CB8AC3E}">
        <p14:creationId xmlns:p14="http://schemas.microsoft.com/office/powerpoint/2010/main" val="2966481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979C465-3356-4B90-B2F1-2A38EA9948EE}"/>
              </a:ext>
            </a:extLst>
          </p:cNvPr>
          <p:cNvPicPr>
            <a:picLocks noChangeAspect="1"/>
          </p:cNvPicPr>
          <p:nvPr/>
        </p:nvPicPr>
        <p:blipFill rotWithShape="1">
          <a:blip r:embed="rId2"/>
          <a:srcRect l="6071"/>
          <a:stretch/>
        </p:blipFill>
        <p:spPr>
          <a:xfrm>
            <a:off x="762001" y="2690043"/>
            <a:ext cx="4767312" cy="5066825"/>
          </a:xfrm>
          <a:prstGeom prst="rect">
            <a:avLst/>
          </a:prstGeom>
        </p:spPr>
      </p:pic>
      <p:sp>
        <p:nvSpPr>
          <p:cNvPr id="2" name="Freeform 2"/>
          <p:cNvSpPr/>
          <p:nvPr/>
        </p:nvSpPr>
        <p:spPr>
          <a:xfrm>
            <a:off x="-2554098"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3"/>
            <a:stretch>
              <a:fillRect/>
            </a:stretch>
          </a:blipFill>
        </p:spPr>
      </p:sp>
      <p:sp>
        <p:nvSpPr>
          <p:cNvPr id="3" name="Freeform 3"/>
          <p:cNvSpPr/>
          <p:nvPr/>
        </p:nvSpPr>
        <p:spPr>
          <a:xfrm>
            <a:off x="6049575"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3"/>
            <a:stretch>
              <a:fillRect/>
            </a:stretch>
          </a:blipFill>
        </p:spPr>
      </p:sp>
      <p:sp>
        <p:nvSpPr>
          <p:cNvPr id="4" name="Freeform 4"/>
          <p:cNvSpPr/>
          <p:nvPr/>
        </p:nvSpPr>
        <p:spPr>
          <a:xfrm>
            <a:off x="-1371198" y="-133510"/>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3349816" y="-222077"/>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5941626" y="194443"/>
            <a:ext cx="2379037" cy="2106793"/>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1299009" y="235142"/>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3502377" y="5776636"/>
            <a:ext cx="6171574" cy="4358674"/>
          </a:xfrm>
          <a:custGeom>
            <a:avLst/>
            <a:gdLst/>
            <a:ahLst/>
            <a:cxnLst/>
            <a:rect l="l" t="t" r="r" b="b"/>
            <a:pathLst>
              <a:path w="6171574" h="4358674">
                <a:moveTo>
                  <a:pt x="0" y="0"/>
                </a:moveTo>
                <a:lnTo>
                  <a:pt x="6171574" y="0"/>
                </a:lnTo>
                <a:lnTo>
                  <a:pt x="6171574" y="4358674"/>
                </a:lnTo>
                <a:lnTo>
                  <a:pt x="0" y="4358674"/>
                </a:lnTo>
                <a:lnTo>
                  <a:pt x="0" y="0"/>
                </a:lnTo>
                <a:close/>
              </a:path>
            </a:pathLst>
          </a:custGeom>
          <a:blipFill>
            <a:blip r:embed="rId10"/>
            <a:stretch>
              <a:fillRect/>
            </a:stretch>
          </a:blipFill>
        </p:spPr>
      </p:sp>
      <p:sp>
        <p:nvSpPr>
          <p:cNvPr id="12" name="Freeform 12"/>
          <p:cNvSpPr/>
          <p:nvPr/>
        </p:nvSpPr>
        <p:spPr>
          <a:xfrm>
            <a:off x="15941626" y="6755690"/>
            <a:ext cx="6171574" cy="4358674"/>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10"/>
            <a:stretch>
              <a:fillRect/>
            </a:stretch>
          </a:blipFill>
        </p:spPr>
      </p:sp>
      <p:sp>
        <p:nvSpPr>
          <p:cNvPr id="22" name="TextBox 16">
            <a:extLst>
              <a:ext uri="{FF2B5EF4-FFF2-40B4-BE49-F238E27FC236}">
                <a16:creationId xmlns:a16="http://schemas.microsoft.com/office/drawing/2014/main" id="{683F018E-130C-4DEA-9462-06E82396E76E}"/>
              </a:ext>
            </a:extLst>
          </p:cNvPr>
          <p:cNvSpPr txBox="1"/>
          <p:nvPr/>
        </p:nvSpPr>
        <p:spPr>
          <a:xfrm>
            <a:off x="5989089" y="2807685"/>
            <a:ext cx="12185080" cy="4847481"/>
          </a:xfrm>
          <a:prstGeom prst="rect">
            <a:avLst/>
          </a:prstGeom>
        </p:spPr>
        <p:txBody>
          <a:bodyPr wrap="square" lIns="0" tIns="0" rIns="0" bIns="0" rtlCol="0" anchor="t">
            <a:spAutoFit/>
          </a:bodyPr>
          <a:lstStyle/>
          <a:p>
            <a:pPr>
              <a:spcAft>
                <a:spcPts val="1800"/>
              </a:spcAft>
            </a:pPr>
            <a:r>
              <a:rPr lang="en-US" sz="5400" b="1" dirty="0">
                <a:solidFill>
                  <a:srgbClr val="000000"/>
                </a:solidFill>
                <a:latin typeface="Arial" panose="020B0604020202020204" pitchFamily="34" charset="0"/>
                <a:ea typeface="Dreaming Outloud Sans"/>
                <a:cs typeface="Arial" panose="020B0604020202020204" pitchFamily="34" charset="0"/>
                <a:sym typeface="Dreaming Outloud Sans"/>
              </a:rPr>
              <a:t>- N</a:t>
            </a:r>
            <a:r>
              <a:rPr lang="vi-VN" sz="5400" b="1" dirty="0">
                <a:solidFill>
                  <a:srgbClr val="000000"/>
                </a:solidFill>
                <a:latin typeface="Arial" panose="020B0604020202020204" pitchFamily="34" charset="0"/>
                <a:ea typeface="Dreaming Outloud Sans"/>
                <a:cs typeface="Arial" panose="020B0604020202020204" pitchFamily="34" charset="0"/>
                <a:sym typeface="Dreaming Outloud Sans"/>
              </a:rPr>
              <a:t>gồi thẳng lưng </a:t>
            </a:r>
            <a:endParaRPr lang="en-US" sz="5400" b="1" dirty="0">
              <a:solidFill>
                <a:srgbClr val="000000"/>
              </a:solidFill>
              <a:latin typeface="Arial" panose="020B0604020202020204" pitchFamily="34" charset="0"/>
              <a:ea typeface="Dreaming Outloud Sans"/>
              <a:cs typeface="Arial" panose="020B0604020202020204" pitchFamily="34" charset="0"/>
              <a:sym typeface="Dreaming Outloud Sans"/>
            </a:endParaRPr>
          </a:p>
          <a:p>
            <a:pPr>
              <a:spcAft>
                <a:spcPts val="1800"/>
              </a:spcAft>
            </a:pPr>
            <a:r>
              <a:rPr lang="en-US" sz="5400" b="1" dirty="0">
                <a:solidFill>
                  <a:srgbClr val="000000"/>
                </a:solidFill>
                <a:latin typeface="Arial" panose="020B0604020202020204" pitchFamily="34" charset="0"/>
                <a:ea typeface="Dreaming Outloud Sans"/>
                <a:cs typeface="Arial" panose="020B0604020202020204" pitchFamily="34" charset="0"/>
                <a:sym typeface="Dreaming Outloud Sans"/>
              </a:rPr>
              <a:t>- H</a:t>
            </a:r>
            <a:r>
              <a:rPr lang="vi-VN" sz="5400" b="1" dirty="0">
                <a:solidFill>
                  <a:srgbClr val="000000"/>
                </a:solidFill>
                <a:latin typeface="Arial" panose="020B0604020202020204" pitchFamily="34" charset="0"/>
                <a:ea typeface="Dreaming Outloud Sans"/>
                <a:cs typeface="Arial" panose="020B0604020202020204" pitchFamily="34" charset="0"/>
                <a:sym typeface="Dreaming Outloud Sans"/>
              </a:rPr>
              <a:t>ai chân đặt vuông góc với mặt đất</a:t>
            </a:r>
          </a:p>
          <a:p>
            <a:pPr marL="457200" indent="-457200">
              <a:spcAft>
                <a:spcPts val="1800"/>
              </a:spcAft>
              <a:buFontTx/>
              <a:buChar char="-"/>
            </a:pPr>
            <a:r>
              <a:rPr lang="en-US" sz="5400" b="1" dirty="0">
                <a:solidFill>
                  <a:srgbClr val="000000"/>
                </a:solidFill>
                <a:latin typeface="Arial" panose="020B0604020202020204" pitchFamily="34" charset="0"/>
                <a:ea typeface="Dreaming Outloud Sans"/>
                <a:cs typeface="Arial" panose="020B0604020202020204" pitchFamily="34" charset="0"/>
                <a:sym typeface="Dreaming Outloud Sans"/>
              </a:rPr>
              <a:t>K</a:t>
            </a:r>
            <a:r>
              <a:rPr lang="vi-VN" sz="5400" b="1" dirty="0">
                <a:solidFill>
                  <a:srgbClr val="000000"/>
                </a:solidFill>
                <a:latin typeface="Arial" panose="020B0604020202020204" pitchFamily="34" charset="0"/>
                <a:ea typeface="Dreaming Outloud Sans"/>
                <a:cs typeface="Arial" panose="020B0604020202020204" pitchFamily="34" charset="0"/>
                <a:sym typeface="Dreaming Outloud Sans"/>
              </a:rPr>
              <a:t>hông tì ngực vào mép bàn</a:t>
            </a:r>
            <a:endParaRPr lang="en-US" sz="5400" b="1" dirty="0">
              <a:solidFill>
                <a:srgbClr val="000000"/>
              </a:solidFill>
              <a:latin typeface="Arial" panose="020B0604020202020204" pitchFamily="34" charset="0"/>
              <a:ea typeface="Dreaming Outloud Sans"/>
              <a:cs typeface="Arial" panose="020B0604020202020204" pitchFamily="34" charset="0"/>
              <a:sym typeface="Dreaming Outloud Sans"/>
            </a:endParaRPr>
          </a:p>
          <a:p>
            <a:pPr marL="457200" indent="-457200">
              <a:spcAft>
                <a:spcPts val="1800"/>
              </a:spcAft>
              <a:buFontTx/>
              <a:buChar char="-"/>
            </a:pPr>
            <a:r>
              <a:rPr lang="en-US" sz="5400" b="1" dirty="0">
                <a:solidFill>
                  <a:srgbClr val="000000"/>
                </a:solidFill>
                <a:latin typeface="Arial" panose="020B0604020202020204" pitchFamily="34" charset="0"/>
                <a:ea typeface="Dreaming Outloud Sans"/>
                <a:cs typeface="Arial" panose="020B0604020202020204" pitchFamily="34" charset="0"/>
                <a:sym typeface="Dreaming Outloud Sans"/>
              </a:rPr>
              <a:t>K</a:t>
            </a:r>
            <a:r>
              <a:rPr lang="vi-VN" sz="5400" b="1" dirty="0">
                <a:solidFill>
                  <a:srgbClr val="000000"/>
                </a:solidFill>
                <a:latin typeface="Arial" panose="020B0604020202020204" pitchFamily="34" charset="0"/>
                <a:ea typeface="Dreaming Outloud Sans"/>
                <a:cs typeface="Arial" panose="020B0604020202020204" pitchFamily="34" charset="0"/>
                <a:sym typeface="Dreaming Outloud Sans"/>
              </a:rPr>
              <a:t>hoảng</a:t>
            </a:r>
            <a:r>
              <a:rPr lang="en-US" sz="5400" b="1" dirty="0">
                <a:solidFill>
                  <a:srgbClr val="000000"/>
                </a:solidFill>
                <a:latin typeface="Arial" panose="020B0604020202020204" pitchFamily="34" charset="0"/>
                <a:ea typeface="Dreaming Outloud Sans"/>
                <a:cs typeface="Arial" panose="020B0604020202020204" pitchFamily="34" charset="0"/>
                <a:sym typeface="Dreaming Outloud Sans"/>
              </a:rPr>
              <a:t> </a:t>
            </a:r>
            <a:r>
              <a:rPr lang="vi-VN" sz="5400" b="1" dirty="0">
                <a:solidFill>
                  <a:srgbClr val="000000"/>
                </a:solidFill>
                <a:latin typeface="Arial" panose="020B0604020202020204" pitchFamily="34" charset="0"/>
                <a:ea typeface="Dreaming Outloud Sans"/>
                <a:cs typeface="Arial" panose="020B0604020202020204" pitchFamily="34" charset="0"/>
                <a:sym typeface="Dreaming Outloud Sans"/>
              </a:rPr>
              <a:t>cách giữa mắt và vở</a:t>
            </a:r>
            <a:r>
              <a:rPr lang="en-US" sz="5400" b="1" dirty="0">
                <a:solidFill>
                  <a:srgbClr val="000000"/>
                </a:solidFill>
                <a:latin typeface="Arial" panose="020B0604020202020204" pitchFamily="34" charset="0"/>
                <a:ea typeface="Dreaming Outloud Sans"/>
                <a:cs typeface="Arial" panose="020B0604020202020204" pitchFamily="34" charset="0"/>
                <a:sym typeface="Dreaming Outloud Sans"/>
              </a:rPr>
              <a:t> </a:t>
            </a:r>
            <a:r>
              <a:rPr lang="vi-VN" sz="5400" b="1" dirty="0">
                <a:solidFill>
                  <a:srgbClr val="000000"/>
                </a:solidFill>
                <a:latin typeface="Arial" panose="020B0604020202020204" pitchFamily="34" charset="0"/>
                <a:ea typeface="Dreaming Outloud Sans"/>
                <a:cs typeface="Arial" panose="020B0604020202020204" pitchFamily="34" charset="0"/>
                <a:sym typeface="Dreaming Outloud Sans"/>
              </a:rPr>
              <a:t>khoảng 25cm</a:t>
            </a:r>
            <a:endParaRPr lang="en-US" sz="5400" b="1" dirty="0">
              <a:solidFill>
                <a:srgbClr val="000000"/>
              </a:solidFill>
              <a:latin typeface="Arial" panose="020B0604020202020204" pitchFamily="34" charset="0"/>
              <a:ea typeface="Dreaming Outloud Sans"/>
              <a:cs typeface="Arial" panose="020B0604020202020204" pitchFamily="34" charset="0"/>
              <a:sym typeface="Dreaming Outloud Sans"/>
            </a:endParaRPr>
          </a:p>
        </p:txBody>
      </p:sp>
      <p:pic>
        <p:nvPicPr>
          <p:cNvPr id="23" name="Picture 22">
            <a:extLst>
              <a:ext uri="{FF2B5EF4-FFF2-40B4-BE49-F238E27FC236}">
                <a16:creationId xmlns:a16="http://schemas.microsoft.com/office/drawing/2014/main" id="{57BF3953-9973-43D3-B913-24CE7DCBB2A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211661" y="-926623"/>
            <a:ext cx="5862584" cy="4657542"/>
          </a:xfrm>
          <a:prstGeom prst="rect">
            <a:avLst/>
          </a:prstGeom>
        </p:spPr>
      </p:pic>
      <p:sp>
        <p:nvSpPr>
          <p:cNvPr id="20" name="Rectangle 19">
            <a:extLst>
              <a:ext uri="{FF2B5EF4-FFF2-40B4-BE49-F238E27FC236}">
                <a16:creationId xmlns:a16="http://schemas.microsoft.com/office/drawing/2014/main" id="{AF630E3D-86B0-4D32-9D80-32E814D01094}"/>
              </a:ext>
            </a:extLst>
          </p:cNvPr>
          <p:cNvSpPr/>
          <p:nvPr/>
        </p:nvSpPr>
        <p:spPr>
          <a:xfrm>
            <a:off x="4930582" y="823908"/>
            <a:ext cx="8149608" cy="1477328"/>
          </a:xfrm>
          <a:prstGeom prst="rect">
            <a:avLst/>
          </a:prstGeom>
          <a:noFill/>
        </p:spPr>
        <p:txBody>
          <a:bodyPr wrap="square" lIns="121920" tIns="60960" rIns="121920" bIns="60960">
            <a:spAutoFit/>
          </a:bodyPr>
          <a:lstStyle/>
          <a:p>
            <a:pPr algn="ctr" defTabSz="1219170"/>
            <a:r>
              <a:rPr lang="en-US" sz="8800" b="1" dirty="0" err="1">
                <a:ln w="0">
                  <a:solidFill>
                    <a:srgbClr val="000000"/>
                  </a:solidFill>
                </a:ln>
                <a:solidFill>
                  <a:srgbClr val="E55827"/>
                </a:solidFill>
                <a:latin typeface="iCiel Cadena" panose="02000503000000020004" pitchFamily="2" charset="0"/>
                <a:ea typeface="Microsoft YaHei"/>
              </a:rPr>
              <a:t>Tư</a:t>
            </a:r>
            <a:r>
              <a:rPr lang="en-US" sz="8800" b="1" dirty="0">
                <a:ln w="0">
                  <a:solidFill>
                    <a:srgbClr val="000000"/>
                  </a:solidFill>
                </a:ln>
                <a:solidFill>
                  <a:srgbClr val="E55827"/>
                </a:solidFill>
                <a:latin typeface="iCiel Cadena" panose="02000503000000020004" pitchFamily="2" charset="0"/>
                <a:ea typeface="Microsoft YaHei"/>
              </a:rPr>
              <a:t> </a:t>
            </a:r>
            <a:r>
              <a:rPr lang="en-US" sz="8800" b="1" dirty="0" err="1">
                <a:ln w="0">
                  <a:solidFill>
                    <a:srgbClr val="000000"/>
                  </a:solidFill>
                </a:ln>
                <a:solidFill>
                  <a:srgbClr val="E55827"/>
                </a:solidFill>
                <a:latin typeface="iCiel Cadena" panose="02000503000000020004" pitchFamily="2" charset="0"/>
                <a:ea typeface="Microsoft YaHei"/>
              </a:rPr>
              <a:t>thế</a:t>
            </a:r>
            <a:r>
              <a:rPr lang="en-US" sz="8800" b="1" dirty="0">
                <a:ln w="0">
                  <a:solidFill>
                    <a:srgbClr val="000000"/>
                  </a:solidFill>
                </a:ln>
                <a:solidFill>
                  <a:srgbClr val="E55827"/>
                </a:solidFill>
                <a:latin typeface="iCiel Cadena" panose="02000503000000020004" pitchFamily="2" charset="0"/>
                <a:ea typeface="Microsoft YaHei"/>
              </a:rPr>
              <a:t> </a:t>
            </a:r>
            <a:r>
              <a:rPr lang="en-US" sz="8800" b="1" dirty="0" err="1">
                <a:ln w="0">
                  <a:solidFill>
                    <a:srgbClr val="000000"/>
                  </a:solidFill>
                </a:ln>
                <a:solidFill>
                  <a:srgbClr val="E55827"/>
                </a:solidFill>
                <a:latin typeface="iCiel Cadena" panose="02000503000000020004" pitchFamily="2" charset="0"/>
                <a:ea typeface="Microsoft YaHei"/>
              </a:rPr>
              <a:t>ngồi</a:t>
            </a:r>
            <a:r>
              <a:rPr lang="en-US" sz="8800" b="1" dirty="0">
                <a:ln w="0">
                  <a:solidFill>
                    <a:srgbClr val="000000"/>
                  </a:solidFill>
                </a:ln>
                <a:solidFill>
                  <a:srgbClr val="E55827"/>
                </a:solidFill>
                <a:latin typeface="iCiel Cadena" panose="02000503000000020004" pitchFamily="2" charset="0"/>
                <a:ea typeface="Microsoft YaHei"/>
              </a:rPr>
              <a:t> </a:t>
            </a:r>
            <a:r>
              <a:rPr lang="en-US" sz="8800" b="1" dirty="0" err="1">
                <a:ln w="0">
                  <a:solidFill>
                    <a:srgbClr val="000000"/>
                  </a:solidFill>
                </a:ln>
                <a:solidFill>
                  <a:srgbClr val="E55827"/>
                </a:solidFill>
                <a:latin typeface="iCiel Cadena" panose="02000503000000020004" pitchFamily="2" charset="0"/>
                <a:ea typeface="Microsoft YaHei"/>
              </a:rPr>
              <a:t>viết</a:t>
            </a:r>
            <a:endParaRPr lang="en-US" sz="8800" b="1" dirty="0">
              <a:ln w="0">
                <a:solidFill>
                  <a:srgbClr val="000000"/>
                </a:solidFill>
              </a:ln>
              <a:solidFill>
                <a:srgbClr val="E55827"/>
              </a:solidFill>
              <a:latin typeface="iCiel Cadena" panose="02000503000000020004" pitchFamily="2" charset="0"/>
              <a:ea typeface="Microsoft YaHe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42" presetClass="path" presetSubtype="0" accel="50000" decel="50000" fill="hold" nodeType="withEffect">
                                  <p:stCondLst>
                                    <p:cond delay="0"/>
                                  </p:stCondLst>
                                  <p:childTnLst>
                                    <p:animMotion origin="layout" path="M -0.13446 0.01558 L 1.0605 0.00848 " pathEditMode="relative" rAng="0" ptsTypes="AA">
                                      <p:cBhvr>
                                        <p:cTn id="9" dur="20000" fill="hold"/>
                                        <p:tgtEl>
                                          <p:spTgt spid="23"/>
                                        </p:tgtEl>
                                        <p:attrNameLst>
                                          <p:attrName>ppt_x</p:attrName>
                                          <p:attrName>ppt_y</p:attrName>
                                        </p:attrNameLst>
                                      </p:cBhvr>
                                      <p:rCtr x="59748" y="-3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88C62C8-EAAE-47FF-9FCB-9E58D57C8129}"/>
              </a:ext>
            </a:extLst>
          </p:cNvPr>
          <p:cNvGrpSpPr/>
          <p:nvPr/>
        </p:nvGrpSpPr>
        <p:grpSpPr>
          <a:xfrm>
            <a:off x="-1861461" y="0"/>
            <a:ext cx="26011419" cy="12186138"/>
            <a:chOff x="0" y="-1"/>
            <a:chExt cx="13568932" cy="6858001"/>
          </a:xfrm>
        </p:grpSpPr>
        <p:pic>
          <p:nvPicPr>
            <p:cNvPr id="2" name="Picture 2" descr="TUYỂN TẬP Mẫu giấy ô ly luyện chữ đẹp - SÁCH, TÀI LIỆU GIÁO DỤC - DIỄN ĐÀN  TÀI LIỆU - GIÁO ÁN">
              <a:extLst>
                <a:ext uri="{FF2B5EF4-FFF2-40B4-BE49-F238E27FC236}">
                  <a16:creationId xmlns:a16="http://schemas.microsoft.com/office/drawing/2014/main" id="{38447035-A9FF-4D8E-A5D8-10A65BFF07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1464"/>
            <a:stretch/>
          </p:blipFill>
          <p:spPr bwMode="auto">
            <a:xfrm>
              <a:off x="0" y="0"/>
              <a:ext cx="825862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UYỂN TẬP Mẫu giấy ô ly luyện chữ đẹp - SÁCH, TÀI LIỆU GIÁO DỤC - DIỄN ĐÀN  TÀI LIỆU - GIÁO ÁN">
              <a:extLst>
                <a:ext uri="{FF2B5EF4-FFF2-40B4-BE49-F238E27FC236}">
                  <a16:creationId xmlns:a16="http://schemas.microsoft.com/office/drawing/2014/main" id="{F82C205E-3227-452D-9E85-D490172573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019" r="3192" b="31771"/>
            <a:stretch/>
          </p:blipFill>
          <p:spPr bwMode="auto">
            <a:xfrm>
              <a:off x="8233915" y="-1"/>
              <a:ext cx="5335017" cy="6830568"/>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a:extLst>
              <a:ext uri="{FF2B5EF4-FFF2-40B4-BE49-F238E27FC236}">
                <a16:creationId xmlns:a16="http://schemas.microsoft.com/office/drawing/2014/main" id="{EC003E56-4CC5-466A-8539-56792FD0830B}"/>
              </a:ext>
            </a:extLst>
          </p:cNvPr>
          <p:cNvSpPr txBox="1"/>
          <p:nvPr/>
        </p:nvSpPr>
        <p:spPr>
          <a:xfrm>
            <a:off x="3020273" y="673717"/>
            <a:ext cx="15798801" cy="1661993"/>
          </a:xfrm>
          <a:prstGeom prst="rect">
            <a:avLst/>
          </a:prstGeom>
          <a:noFill/>
        </p:spPr>
        <p:txBody>
          <a:bodyPr wrap="square" rtlCol="0">
            <a:spAutoFit/>
          </a:bodyPr>
          <a:lstStyle/>
          <a:p>
            <a:pPr defTabSz="1371600"/>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Thứ</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ba</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ngày</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17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tháng</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12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năm</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2024</a:t>
            </a:r>
            <a:endParaRPr lang="en-US" sz="6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defTabSz="1371600"/>
            <a:endParaRPr lang="en-US" sz="4200"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5" name="TextBox 4">
            <a:extLst>
              <a:ext uri="{FF2B5EF4-FFF2-40B4-BE49-F238E27FC236}">
                <a16:creationId xmlns:a16="http://schemas.microsoft.com/office/drawing/2014/main" id="{9D3B165C-3655-4288-A026-B11FA36B1EF3}"/>
              </a:ext>
            </a:extLst>
          </p:cNvPr>
          <p:cNvSpPr txBox="1"/>
          <p:nvPr/>
        </p:nvSpPr>
        <p:spPr>
          <a:xfrm>
            <a:off x="6068274" y="2043353"/>
            <a:ext cx="9829801" cy="1661993"/>
          </a:xfrm>
          <a:prstGeom prst="rect">
            <a:avLst/>
          </a:prstGeom>
          <a:noFill/>
        </p:spPr>
        <p:txBody>
          <a:bodyPr wrap="square" rtlCol="0">
            <a:spAutoFit/>
          </a:bodyPr>
          <a:lstStyle/>
          <a:p>
            <a:pPr defTabSz="1371600"/>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Tiếng</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Việt</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(Nghe –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viết</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a:t>
            </a:r>
            <a:endParaRPr lang="en-US" sz="6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defTabSz="1371600"/>
            <a:endParaRPr lang="en-US" sz="4200"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7" name="TextBox 6">
            <a:extLst>
              <a:ext uri="{FF2B5EF4-FFF2-40B4-BE49-F238E27FC236}">
                <a16:creationId xmlns:a16="http://schemas.microsoft.com/office/drawing/2014/main" id="{63E02910-2096-4E8E-B42F-9055A1FF5EAD}"/>
              </a:ext>
            </a:extLst>
          </p:cNvPr>
          <p:cNvSpPr txBox="1"/>
          <p:nvPr/>
        </p:nvSpPr>
        <p:spPr>
          <a:xfrm>
            <a:off x="7743202" y="3446671"/>
            <a:ext cx="10384686" cy="1661993"/>
          </a:xfrm>
          <a:prstGeom prst="rect">
            <a:avLst/>
          </a:prstGeom>
          <a:noFill/>
        </p:spPr>
        <p:txBody>
          <a:bodyPr wrap="square" rtlCol="0">
            <a:spAutoFit/>
          </a:bodyPr>
          <a:lstStyle/>
          <a:p>
            <a:pPr defTabSz="1371600"/>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Trong</a:t>
            </a:r>
            <a:r>
              <a:rPr lang="en-US" sz="6000" b="1" dirty="0">
                <a:solidFill>
                  <a:srgbClr val="D60093"/>
                </a:solidFill>
                <a:latin typeface="HP001 4 hàng" panose="020B0603050302020204" pitchFamily="34" charset="0"/>
                <a:ea typeface="Calibri" panose="020F0502020204030204" pitchFamily="34" charset="0"/>
                <a:cs typeface="Times New Roman" panose="02020603050405020304" pitchFamily="18" charset="0"/>
              </a:rPr>
              <a:t> </a:t>
            </a:r>
            <a:r>
              <a:rPr lang="en-US" sz="6000" b="1" dirty="0" err="1">
                <a:solidFill>
                  <a:srgbClr val="D60093"/>
                </a:solidFill>
                <a:latin typeface="HP001 4 hàng" panose="020B0603050302020204" pitchFamily="34" charset="0"/>
                <a:ea typeface="Calibri" panose="020F0502020204030204" pitchFamily="34" charset="0"/>
                <a:cs typeface="Times New Roman" panose="02020603050405020304" pitchFamily="18" charset="0"/>
              </a:rPr>
              <a:t>vườn</a:t>
            </a:r>
            <a:endParaRPr lang="en-US" sz="6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defTabSz="1371600"/>
            <a:endParaRPr lang="en-US" sz="4200" dirty="0">
              <a:solidFill>
                <a:srgbClr val="000000">
                  <a:lumMod val="75000"/>
                  <a:lumOff val="25000"/>
                </a:srgbClr>
              </a:solidFill>
              <a:latin typeface="微软雅黑" panose="020B0503020204020204" pitchFamily="34" charset="-122"/>
              <a:ea typeface="微软雅黑" panose="020B0503020204020204" pitchFamily="34" charset="-122"/>
            </a:endParaRPr>
          </a:p>
        </p:txBody>
      </p:sp>
      <p:cxnSp>
        <p:nvCxnSpPr>
          <p:cNvPr id="9" name="Straight Connector 8">
            <a:extLst>
              <a:ext uri="{FF2B5EF4-FFF2-40B4-BE49-F238E27FC236}">
                <a16:creationId xmlns:a16="http://schemas.microsoft.com/office/drawing/2014/main" id="{23AD0616-9EFB-4E44-8A1A-26DEF253F966}"/>
              </a:ext>
            </a:extLst>
          </p:cNvPr>
          <p:cNvCxnSpPr>
            <a:cxnSpLocks/>
          </p:cNvCxnSpPr>
          <p:nvPr/>
        </p:nvCxnSpPr>
        <p:spPr>
          <a:xfrm>
            <a:off x="4648200" y="1638300"/>
            <a:ext cx="0" cy="935043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6B1E99D-36E6-43CE-9827-3DCA6A1BF4EF}"/>
              </a:ext>
            </a:extLst>
          </p:cNvPr>
          <p:cNvCxnSpPr>
            <a:cxnSpLocks/>
          </p:cNvCxnSpPr>
          <p:nvPr/>
        </p:nvCxnSpPr>
        <p:spPr>
          <a:xfrm>
            <a:off x="0" y="2705100"/>
            <a:ext cx="46482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35A18AE-A56B-45D7-B572-BA5126223241}"/>
              </a:ext>
            </a:extLst>
          </p:cNvPr>
          <p:cNvCxnSpPr>
            <a:cxnSpLocks/>
          </p:cNvCxnSpPr>
          <p:nvPr/>
        </p:nvCxnSpPr>
        <p:spPr>
          <a:xfrm>
            <a:off x="0" y="1657350"/>
            <a:ext cx="46482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1397DC6-4768-4620-A92E-A1A93B04798C}"/>
              </a:ext>
            </a:extLst>
          </p:cNvPr>
          <p:cNvCxnSpPr>
            <a:cxnSpLocks/>
          </p:cNvCxnSpPr>
          <p:nvPr/>
        </p:nvCxnSpPr>
        <p:spPr>
          <a:xfrm flipV="1">
            <a:off x="3048000" y="1657350"/>
            <a:ext cx="0" cy="104775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0BC9A0A-8892-4C80-AE38-B096E4C283BC}"/>
              </a:ext>
            </a:extLst>
          </p:cNvPr>
          <p:cNvSpPr txBox="1"/>
          <p:nvPr/>
        </p:nvSpPr>
        <p:spPr>
          <a:xfrm>
            <a:off x="260708" y="2003467"/>
            <a:ext cx="2523112" cy="1015663"/>
          </a:xfrm>
          <a:prstGeom prst="rect">
            <a:avLst/>
          </a:prstGeom>
          <a:noFill/>
        </p:spPr>
        <p:txBody>
          <a:bodyPr wrap="square">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srgbClr val="D60093"/>
                </a:solidFill>
                <a:effectLst/>
                <a:uLnTx/>
                <a:uFillTx/>
                <a:latin typeface="HP001 4 hàng" panose="020B0603050302020204" pitchFamily="34" charset="0"/>
                <a:ea typeface="Calibri" panose="020F0502020204030204" pitchFamily="34" charset="0"/>
                <a:cs typeface="Times New Roman" panose="02020603050405020304" pitchFamily="18" charset="0"/>
              </a:rPr>
              <a:t>Sửa</a:t>
            </a:r>
            <a:r>
              <a:rPr kumimoji="0" lang="en-US" sz="6000" b="1" i="0" u="none" strike="noStrike" kern="1200" cap="none" spc="0" normalizeH="0" baseline="0" noProof="0" dirty="0">
                <a:ln>
                  <a:noFill/>
                </a:ln>
                <a:solidFill>
                  <a:srgbClr val="D60093"/>
                </a:solidFill>
                <a:effectLst/>
                <a:uLnTx/>
                <a:uFillTx/>
                <a:latin typeface="HP001 4 hàng" panose="020B0603050302020204" pitchFamily="34" charset="0"/>
                <a:ea typeface="Calibri" panose="020F0502020204030204" pitchFamily="34" charset="0"/>
                <a:cs typeface="Times New Roman" panose="02020603050405020304" pitchFamily="18" charset="0"/>
              </a:rPr>
              <a:t> </a:t>
            </a:r>
            <a:r>
              <a:rPr kumimoji="0" lang="en-US" sz="6000" b="1" i="0" u="none" strike="noStrike" kern="1200" cap="none" spc="0" normalizeH="0" baseline="0" noProof="0" dirty="0" err="1">
                <a:ln>
                  <a:noFill/>
                </a:ln>
                <a:solidFill>
                  <a:srgbClr val="D60093"/>
                </a:solidFill>
                <a:effectLst/>
                <a:uLnTx/>
                <a:uFillTx/>
                <a:latin typeface="HP001 4 hàng" panose="020B0603050302020204" pitchFamily="34" charset="0"/>
                <a:ea typeface="Calibri" panose="020F0502020204030204" pitchFamily="34" charset="0"/>
                <a:cs typeface="Times New Roman" panose="02020603050405020304" pitchFamily="18" charset="0"/>
              </a:rPr>
              <a:t>lỗi</a:t>
            </a:r>
            <a:endPar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5E1D2BAC-14A0-4D3F-A240-95D7452A73C6}"/>
              </a:ext>
            </a:extLst>
          </p:cNvPr>
          <p:cNvSpPr txBox="1"/>
          <p:nvPr/>
        </p:nvSpPr>
        <p:spPr>
          <a:xfrm>
            <a:off x="9198714" y="8928437"/>
            <a:ext cx="10384686" cy="1015663"/>
          </a:xfrm>
          <a:prstGeom prst="rect">
            <a:avLst/>
          </a:prstGeom>
          <a:noFill/>
        </p:spPr>
        <p:txBody>
          <a:bodyPr wrap="square" rtlCol="0">
            <a:spAutoFit/>
          </a:bodyPr>
          <a:lstStyle/>
          <a:p>
            <a:pPr defTabSz="1371600"/>
            <a:r>
              <a:rPr lang="vi-VN" sz="6000" b="1" dirty="0">
                <a:solidFill>
                  <a:srgbClr val="D60093"/>
                </a:solidFill>
                <a:latin typeface="HP001 4 hàng" panose="020B0603050302020204" pitchFamily="34" charset="0"/>
                <a:cs typeface="Times New Roman" panose="02020603050405020304" pitchFamily="18" charset="0"/>
              </a:rPr>
              <a:t>(Nguyễn Trọng Hoàn)</a:t>
            </a:r>
            <a:endParaRPr lang="en-US" sz="6000" b="1" dirty="0">
              <a:solidFill>
                <a:srgbClr val="D60093"/>
              </a:solidFill>
              <a:latin typeface="HP001 4 hàng" panose="020B0603050302020204" pitchFamily="34" charset="0"/>
              <a:cs typeface="Times New Roman" panose="02020603050405020304" pitchFamily="18" charset="0"/>
            </a:endParaRPr>
          </a:p>
        </p:txBody>
      </p:sp>
    </p:spTree>
    <p:extLst>
      <p:ext uri="{BB962C8B-B14F-4D97-AF65-F5344CB8AC3E}">
        <p14:creationId xmlns:p14="http://schemas.microsoft.com/office/powerpoint/2010/main" val="134929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38" name="Freeform 7">
            <a:extLst>
              <a:ext uri="{FF2B5EF4-FFF2-40B4-BE49-F238E27FC236}">
                <a16:creationId xmlns:a16="http://schemas.microsoft.com/office/drawing/2014/main" id="{34BE4D61-BB17-4467-96F6-1014CC619BB3}"/>
              </a:ext>
            </a:extLst>
          </p:cNvPr>
          <p:cNvSpPr/>
          <p:nvPr/>
        </p:nvSpPr>
        <p:spPr>
          <a:xfrm flipH="1">
            <a:off x="13335880" y="25122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25" name="Freeform 7">
            <a:extLst>
              <a:ext uri="{FF2B5EF4-FFF2-40B4-BE49-F238E27FC236}">
                <a16:creationId xmlns:a16="http://schemas.microsoft.com/office/drawing/2014/main" id="{2B673786-566E-4B66-BB2A-D1AEE637E23B}"/>
              </a:ext>
            </a:extLst>
          </p:cNvPr>
          <p:cNvSpPr/>
          <p:nvPr/>
        </p:nvSpPr>
        <p:spPr>
          <a:xfrm flipH="1">
            <a:off x="-5577996" y="23704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23" name="Freeform 7">
            <a:extLst>
              <a:ext uri="{FF2B5EF4-FFF2-40B4-BE49-F238E27FC236}">
                <a16:creationId xmlns:a16="http://schemas.microsoft.com/office/drawing/2014/main" id="{8497A4C0-8746-445D-98F0-EF882A639364}"/>
              </a:ext>
            </a:extLst>
          </p:cNvPr>
          <p:cNvSpPr/>
          <p:nvPr/>
        </p:nvSpPr>
        <p:spPr>
          <a:xfrm flipH="1">
            <a:off x="760295" y="-15435"/>
            <a:ext cx="4625560" cy="1650621"/>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pic>
        <p:nvPicPr>
          <p:cNvPr id="37" name="Picture 36">
            <a:extLst>
              <a:ext uri="{FF2B5EF4-FFF2-40B4-BE49-F238E27FC236}">
                <a16:creationId xmlns:a16="http://schemas.microsoft.com/office/drawing/2014/main" id="{EB747924-95E4-4F20-85CF-50709AD22A7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625" b="90000" l="10000" r="90000">
                        <a14:foregroundMark x1="53594" y1="8906" x2="53594" y2="8906"/>
                        <a14:foregroundMark x1="52188" y1="5625" x2="52188" y2="5625"/>
                        <a14:foregroundMark x1="10000" y1="45625" x2="10000" y2="45625"/>
                        <a14:backgroundMark x1="52188" y1="53438" x2="52188" y2="53438"/>
                        <a14:backgroundMark x1="54219" y1="52031" x2="54219" y2="52031"/>
                        <a14:backgroundMark x1="39219" y1="57344" x2="39219" y2="57344"/>
                        <a14:backgroundMark x1="41406" y1="57344" x2="41406" y2="57344"/>
                      </a14:backgroundRemoval>
                    </a14:imgEffect>
                    <a14:imgEffect>
                      <a14:sharpenSoften amount="25000"/>
                    </a14:imgEffect>
                    <a14:imgEffect>
                      <a14:brightnessContrast contrast="-33000"/>
                    </a14:imgEffect>
                  </a14:imgLayer>
                </a14:imgProps>
              </a:ext>
              <a:ext uri="{28A0092B-C50C-407E-A947-70E740481C1C}">
                <a14:useLocalDpi xmlns:a14="http://schemas.microsoft.com/office/drawing/2010/main" val="0"/>
              </a:ext>
            </a:extLst>
          </a:blip>
          <a:stretch>
            <a:fillRect/>
          </a:stretch>
        </p:blipFill>
        <p:spPr>
          <a:xfrm rot="21371460">
            <a:off x="-209052" y="2713001"/>
            <a:ext cx="3119318" cy="6621582"/>
          </a:xfrm>
          <a:prstGeom prst="rect">
            <a:avLst/>
          </a:prstGeom>
        </p:spPr>
      </p:pic>
      <p:pic>
        <p:nvPicPr>
          <p:cNvPr id="35" name="Picture 34">
            <a:extLst>
              <a:ext uri="{FF2B5EF4-FFF2-40B4-BE49-F238E27FC236}">
                <a16:creationId xmlns:a16="http://schemas.microsoft.com/office/drawing/2014/main" id="{251DBC44-1D45-4CE7-BAE6-6762905BC86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39451" y1="11258" x2="39451" y2="11258"/>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1942783" y="3725792"/>
            <a:ext cx="2729443" cy="5471638"/>
          </a:xfrm>
          <a:prstGeom prst="rect">
            <a:avLst/>
          </a:prstGeom>
        </p:spPr>
      </p:pic>
      <p:sp>
        <p:nvSpPr>
          <p:cNvPr id="2" name="Freeform 2"/>
          <p:cNvSpPr/>
          <p:nvPr/>
        </p:nvSpPr>
        <p:spPr>
          <a:xfrm>
            <a:off x="-2370039" y="8336536"/>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3" name="Freeform 3"/>
          <p:cNvSpPr/>
          <p:nvPr/>
        </p:nvSpPr>
        <p:spPr>
          <a:xfrm>
            <a:off x="5921400" y="846198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8"/>
            <a:stretch>
              <a:fillRect/>
            </a:stretch>
          </a:blipFill>
        </p:spPr>
      </p:sp>
      <p:sp>
        <p:nvSpPr>
          <p:cNvPr id="14" name="Freeform 14"/>
          <p:cNvSpPr/>
          <p:nvPr/>
        </p:nvSpPr>
        <p:spPr>
          <a:xfrm rot="20164356" flipH="1">
            <a:off x="2161590" y="7408156"/>
            <a:ext cx="598440" cy="465423"/>
          </a:xfrm>
          <a:custGeom>
            <a:avLst/>
            <a:gdLst/>
            <a:ahLst/>
            <a:cxnLst/>
            <a:rect l="l" t="t" r="r" b="b"/>
            <a:pathLst>
              <a:path w="1319550" h="1374027">
                <a:moveTo>
                  <a:pt x="0" y="0"/>
                </a:moveTo>
                <a:lnTo>
                  <a:pt x="1319550" y="0"/>
                </a:lnTo>
                <a:lnTo>
                  <a:pt x="1319550" y="1374027"/>
                </a:lnTo>
                <a:lnTo>
                  <a:pt x="0" y="137402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pic>
        <p:nvPicPr>
          <p:cNvPr id="29" name="Picture 28">
            <a:extLst>
              <a:ext uri="{FF2B5EF4-FFF2-40B4-BE49-F238E27FC236}">
                <a16:creationId xmlns:a16="http://schemas.microsoft.com/office/drawing/2014/main" id="{966E8F13-F317-4C38-80D4-59B715C3EA90}"/>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578124" y="6023792"/>
            <a:ext cx="3304785" cy="3840994"/>
          </a:xfrm>
          <a:prstGeom prst="rect">
            <a:avLst/>
          </a:prstGeom>
        </p:spPr>
      </p:pic>
      <p:sp>
        <p:nvSpPr>
          <p:cNvPr id="13" name="Freeform 13"/>
          <p:cNvSpPr/>
          <p:nvPr/>
        </p:nvSpPr>
        <p:spPr>
          <a:xfrm>
            <a:off x="4107465" y="124079"/>
            <a:ext cx="1602017" cy="652911"/>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dirty="0"/>
          </a:p>
        </p:txBody>
      </p:sp>
      <p:sp>
        <p:nvSpPr>
          <p:cNvPr id="40" name="TextBox 39">
            <a:extLst>
              <a:ext uri="{FF2B5EF4-FFF2-40B4-BE49-F238E27FC236}">
                <a16:creationId xmlns:a16="http://schemas.microsoft.com/office/drawing/2014/main" id="{6EA4200F-5635-4A8F-AAF1-3F5C4D26B5B9}"/>
              </a:ext>
            </a:extLst>
          </p:cNvPr>
          <p:cNvSpPr txBox="1"/>
          <p:nvPr/>
        </p:nvSpPr>
        <p:spPr>
          <a:xfrm>
            <a:off x="5578954" y="145450"/>
            <a:ext cx="8353708" cy="981807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cs typeface="Times New Roman" panose="02020603050405020304" pitchFamily="18" charset="0"/>
              </a:rPr>
              <a:t>                  </a:t>
            </a:r>
            <a:r>
              <a:rPr kumimoji="0" lang="vi-VN" sz="4800" b="1" i="0" u="none" strike="noStrike" kern="1200" cap="none" spc="0" normalizeH="0" baseline="0" noProof="0" dirty="0">
                <a:ln>
                  <a:noFill/>
                </a:ln>
                <a:effectLst>
                  <a:outerShdw blurRad="38100" dist="38100" dir="2700000" algn="tl">
                    <a:srgbClr val="000000">
                      <a:alpha val="43137"/>
                    </a:srgbClr>
                  </a:outerShdw>
                </a:effectLst>
                <a:uLnTx/>
                <a:uFillTx/>
                <a:cs typeface="Times New Roman" panose="02020603050405020304" pitchFamily="18" charset="0"/>
              </a:rPr>
              <a:t>Trong vườn</a:t>
            </a:r>
            <a:endParaRPr kumimoji="0" lang="vi-VN" sz="4000" b="1" i="0" u="none" strike="noStrike" kern="1200" cap="none" spc="0" normalizeH="0" baseline="0" noProof="0" dirty="0">
              <a:ln>
                <a:noFill/>
              </a:ln>
              <a:effectLst>
                <a:outerShdw blurRad="38100" dist="38100" dir="2700000" algn="tl">
                  <a:srgbClr val="000000">
                    <a:alpha val="43137"/>
                  </a:srgbClr>
                </a:outerShdw>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Bác xà cừ vươn cao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Cam la đà mặt đất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Chuối, hồng, cau,… họp mặt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Cùng chung sống chan hòa.</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Gió đi qua gật gù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Chim tới khen rối rít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Mây qua che vòm mát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Đất màu dành tốt tươi.</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Vườn cây sống thật vui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Nắng mưa cùng chia sẻ</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Đêm đêm ru nhau ngủ</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effectLst/>
                <a:uLnTx/>
                <a:uFillTx/>
                <a:cs typeface="Times New Roman" panose="02020603050405020304" pitchFamily="18" charset="0"/>
              </a:rPr>
              <a:t>Bình minh lại xôn xao…</a:t>
            </a:r>
            <a:endParaRPr kumimoji="0" lang="en-US" sz="40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800" b="1" i="0" u="none" strike="noStrike" kern="1200" cap="none" spc="0" normalizeH="0" baseline="0" noProof="0" dirty="0">
              <a:ln>
                <a:noFill/>
              </a:ln>
              <a:effectLst/>
              <a:uLnTx/>
              <a:uFillTx/>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cs typeface="Times New Roman" panose="02020603050405020304" pitchFamily="18" charset="0"/>
              </a:rPr>
              <a:t>             </a:t>
            </a:r>
            <a:r>
              <a:rPr kumimoji="0" lang="vi-VN" sz="4000" b="1" i="0" u="none" strike="noStrike" kern="1200" cap="none" spc="0" normalizeH="0" baseline="0" noProof="0" dirty="0">
                <a:ln>
                  <a:noFill/>
                </a:ln>
                <a:effectLst/>
                <a:uLnTx/>
                <a:uFillTx/>
                <a:cs typeface="Times New Roman" panose="02020603050405020304" pitchFamily="18" charset="0"/>
              </a:rPr>
              <a:t>(Nguyễn Trọng Hoàn)</a:t>
            </a:r>
            <a:endParaRPr lang="en-US" sz="4000" b="1" dirty="0"/>
          </a:p>
        </p:txBody>
      </p:sp>
      <p:pic>
        <p:nvPicPr>
          <p:cNvPr id="42" name="Picture 41">
            <a:extLst>
              <a:ext uri="{FF2B5EF4-FFF2-40B4-BE49-F238E27FC236}">
                <a16:creationId xmlns:a16="http://schemas.microsoft.com/office/drawing/2014/main" id="{C13A5965-7ABA-4277-A91E-03377D40B24A}"/>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884144" y="2765351"/>
            <a:ext cx="3650745" cy="6507236"/>
          </a:xfrm>
          <a:prstGeom prst="rect">
            <a:avLst/>
          </a:prstGeom>
        </p:spPr>
      </p:pic>
      <p:pic>
        <p:nvPicPr>
          <p:cNvPr id="28" name="Picture 27">
            <a:extLst>
              <a:ext uri="{FF2B5EF4-FFF2-40B4-BE49-F238E27FC236}">
                <a16:creationId xmlns:a16="http://schemas.microsoft.com/office/drawing/2014/main" id="{3A1F94A5-B6D9-4F21-B60D-1A95AFE9279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570" b="89988" l="9961" r="89941">
                        <a14:foregroundMark x1="57617" y1="7570" x2="57617" y2="7570"/>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930290" y="4803899"/>
            <a:ext cx="3536578" cy="5060887"/>
          </a:xfrm>
          <a:prstGeom prst="rect">
            <a:avLst/>
          </a:prstGeom>
        </p:spPr>
      </p:pic>
      <p:sp>
        <p:nvSpPr>
          <p:cNvPr id="6" name="Freeform 6"/>
          <p:cNvSpPr/>
          <p:nvPr/>
        </p:nvSpPr>
        <p:spPr>
          <a:xfrm>
            <a:off x="13795002" y="8336536"/>
            <a:ext cx="4391868" cy="1843287"/>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17"/>
            <a:stretch>
              <a:fillRect/>
            </a:stretch>
          </a:blipFill>
        </p:spPr>
      </p:sp>
      <p:sp>
        <p:nvSpPr>
          <p:cNvPr id="5" name="Freeform 5"/>
          <p:cNvSpPr/>
          <p:nvPr/>
        </p:nvSpPr>
        <p:spPr>
          <a:xfrm>
            <a:off x="-72597" y="8211089"/>
            <a:ext cx="4072841" cy="1870443"/>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17"/>
            <a:stretch>
              <a:fillRect/>
            </a:stretch>
          </a:blipFill>
        </p:spPr>
      </p:sp>
      <p:pic>
        <p:nvPicPr>
          <p:cNvPr id="15" name="Picture 14">
            <a:extLst>
              <a:ext uri="{FF2B5EF4-FFF2-40B4-BE49-F238E27FC236}">
                <a16:creationId xmlns:a16="http://schemas.microsoft.com/office/drawing/2014/main" id="{976C2987-D8E6-417D-B509-5ED221268D9F}"/>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foregroundMark x1="24767" y1="71163" x2="24767" y2="71163"/>
                        <a14:foregroundMark x1="66163" y1="66395" x2="67791" y2="66163"/>
                        <a14:foregroundMark x1="82907" y1="45465" x2="82907" y2="45465"/>
                        <a14:foregroundMark x1="65116" y1="42209" x2="65116" y2="42209"/>
                        <a14:foregroundMark x1="70233" y1="38488" x2="70233" y2="38488"/>
                        <a14:foregroundMark x1="55000" y1="47326" x2="55000" y2="47326"/>
                        <a14:foregroundMark x1="21860" y1="56628" x2="21860" y2="56628"/>
                        <a14:foregroundMark x1="41744" y1="66628" x2="41744" y2="66628"/>
                        <a14:foregroundMark x1="66512" y1="56628" x2="66512" y2="56628"/>
                        <a14:foregroundMark x1="60930" y1="79419" x2="60930" y2="79419"/>
                        <a14:foregroundMark x1="84767" y1="85814" x2="84767" y2="85814"/>
                        <a14:foregroundMark x1="18605" y1="87907" x2="18605" y2="87907"/>
                      </a14:backgroundRemoval>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700259" y="-675903"/>
            <a:ext cx="5676644" cy="5352029"/>
          </a:xfrm>
          <a:prstGeom prst="rect">
            <a:avLst/>
          </a:prstGeom>
        </p:spPr>
      </p:pic>
      <p:sp>
        <p:nvSpPr>
          <p:cNvPr id="26" name="Freeform 6">
            <a:extLst>
              <a:ext uri="{FF2B5EF4-FFF2-40B4-BE49-F238E27FC236}">
                <a16:creationId xmlns:a16="http://schemas.microsoft.com/office/drawing/2014/main" id="{FB992EA8-0E8B-4983-848F-92C21551FE90}"/>
              </a:ext>
            </a:extLst>
          </p:cNvPr>
          <p:cNvSpPr/>
          <p:nvPr/>
        </p:nvSpPr>
        <p:spPr>
          <a:xfrm>
            <a:off x="17426351" y="2765351"/>
            <a:ext cx="760519" cy="712776"/>
          </a:xfrm>
          <a:custGeom>
            <a:avLst/>
            <a:gdLst/>
            <a:ahLst/>
            <a:cxnLst/>
            <a:rect l="l" t="t" r="r" b="b"/>
            <a:pathLst>
              <a:path w="1247299" h="1538149">
                <a:moveTo>
                  <a:pt x="0" y="0"/>
                </a:moveTo>
                <a:lnTo>
                  <a:pt x="1247299" y="0"/>
                </a:lnTo>
                <a:lnTo>
                  <a:pt x="1247299" y="1538150"/>
                </a:lnTo>
                <a:lnTo>
                  <a:pt x="0" y="153815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7" name="Freeform 3">
            <a:extLst>
              <a:ext uri="{FF2B5EF4-FFF2-40B4-BE49-F238E27FC236}">
                <a16:creationId xmlns:a16="http://schemas.microsoft.com/office/drawing/2014/main" id="{2C067A80-9AB5-4EF5-80B1-D9BCB899A43D}"/>
              </a:ext>
            </a:extLst>
          </p:cNvPr>
          <p:cNvSpPr/>
          <p:nvPr/>
        </p:nvSpPr>
        <p:spPr>
          <a:xfrm>
            <a:off x="13609687" y="30476"/>
            <a:ext cx="2163713" cy="1988824"/>
          </a:xfrm>
          <a:custGeom>
            <a:avLst/>
            <a:gdLst/>
            <a:ahLst/>
            <a:cxnLst/>
            <a:rect l="l" t="t" r="r" b="b"/>
            <a:pathLst>
              <a:path w="4230036" h="4108422">
                <a:moveTo>
                  <a:pt x="0" y="0"/>
                </a:moveTo>
                <a:lnTo>
                  <a:pt x="4230036" y="0"/>
                </a:lnTo>
                <a:lnTo>
                  <a:pt x="4230036" y="4108422"/>
                </a:lnTo>
                <a:lnTo>
                  <a:pt x="0" y="4108422"/>
                </a:lnTo>
                <a:lnTo>
                  <a:pt x="0" y="0"/>
                </a:lnTo>
                <a:close/>
              </a:path>
            </a:pathLst>
          </a:custGeom>
          <a:blipFill>
            <a:blip r:embed="rId22"/>
            <a:stretch>
              <a:fillRect/>
            </a:stretch>
          </a:blipFill>
        </p:spPr>
      </p:sp>
      <p:pic>
        <p:nvPicPr>
          <p:cNvPr id="8" name="Picture 7">
            <a:extLst>
              <a:ext uri="{FF2B5EF4-FFF2-40B4-BE49-F238E27FC236}">
                <a16:creationId xmlns:a16="http://schemas.microsoft.com/office/drawing/2014/main" id="{758AFD03-BFBE-47CB-BDFD-BDE96C57892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53559" y="145450"/>
            <a:ext cx="1082457" cy="846568"/>
          </a:xfrm>
          <a:prstGeom prst="rect">
            <a:avLst/>
          </a:prstGeom>
        </p:spPr>
      </p:pic>
      <p:pic>
        <p:nvPicPr>
          <p:cNvPr id="24" name="Picture 23">
            <a:extLst>
              <a:ext uri="{FF2B5EF4-FFF2-40B4-BE49-F238E27FC236}">
                <a16:creationId xmlns:a16="http://schemas.microsoft.com/office/drawing/2014/main" id="{AF9B65E6-3328-4A5B-9679-C3DB924905C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flipH="1">
            <a:off x="1096233" y="308997"/>
            <a:ext cx="1318815" cy="846568"/>
          </a:xfrm>
          <a:prstGeom prst="rect">
            <a:avLst/>
          </a:prstGeom>
        </p:spPr>
      </p:pic>
      <p:cxnSp>
        <p:nvCxnSpPr>
          <p:cNvPr id="22" name="Straight Connector 21">
            <a:extLst>
              <a:ext uri="{FF2B5EF4-FFF2-40B4-BE49-F238E27FC236}">
                <a16:creationId xmlns:a16="http://schemas.microsoft.com/office/drawing/2014/main" id="{9CE84FAE-480F-46FA-83CC-4F7399DEC420}"/>
              </a:ext>
            </a:extLst>
          </p:cNvPr>
          <p:cNvCxnSpPr>
            <a:cxnSpLocks/>
          </p:cNvCxnSpPr>
          <p:nvPr/>
        </p:nvCxnSpPr>
        <p:spPr>
          <a:xfrm>
            <a:off x="6705600" y="1485900"/>
            <a:ext cx="1371600" cy="0"/>
          </a:xfrm>
          <a:prstGeom prst="line">
            <a:avLst/>
          </a:prstGeom>
          <a:ln w="76200">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30" name="Straight Connector 29">
            <a:extLst>
              <a:ext uri="{FF2B5EF4-FFF2-40B4-BE49-F238E27FC236}">
                <a16:creationId xmlns:a16="http://schemas.microsoft.com/office/drawing/2014/main" id="{97CB22B7-3AF6-49EC-834A-9F46260178DB}"/>
              </a:ext>
            </a:extLst>
          </p:cNvPr>
          <p:cNvCxnSpPr>
            <a:cxnSpLocks/>
          </p:cNvCxnSpPr>
          <p:nvPr/>
        </p:nvCxnSpPr>
        <p:spPr>
          <a:xfrm>
            <a:off x="8291286" y="4381500"/>
            <a:ext cx="1462314" cy="0"/>
          </a:xfrm>
          <a:prstGeom prst="line">
            <a:avLst/>
          </a:prstGeom>
          <a:ln w="76200">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31" name="Straight Connector 30">
            <a:extLst>
              <a:ext uri="{FF2B5EF4-FFF2-40B4-BE49-F238E27FC236}">
                <a16:creationId xmlns:a16="http://schemas.microsoft.com/office/drawing/2014/main" id="{DAB974C5-4F54-4271-94EF-FA010740E100}"/>
              </a:ext>
            </a:extLst>
          </p:cNvPr>
          <p:cNvCxnSpPr>
            <a:cxnSpLocks/>
          </p:cNvCxnSpPr>
          <p:nvPr/>
        </p:nvCxnSpPr>
        <p:spPr>
          <a:xfrm>
            <a:off x="9220200" y="4991100"/>
            <a:ext cx="1295400" cy="0"/>
          </a:xfrm>
          <a:prstGeom prst="line">
            <a:avLst/>
          </a:prstGeom>
          <a:ln w="76200">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32" name="Straight Connector 31">
            <a:extLst>
              <a:ext uri="{FF2B5EF4-FFF2-40B4-BE49-F238E27FC236}">
                <a16:creationId xmlns:a16="http://schemas.microsoft.com/office/drawing/2014/main" id="{5648FA54-9A01-4203-8BFF-5D169C74AEC5}"/>
              </a:ext>
            </a:extLst>
          </p:cNvPr>
          <p:cNvCxnSpPr>
            <a:cxnSpLocks/>
          </p:cNvCxnSpPr>
          <p:nvPr/>
        </p:nvCxnSpPr>
        <p:spPr>
          <a:xfrm>
            <a:off x="8991600" y="9029700"/>
            <a:ext cx="1828800" cy="0"/>
          </a:xfrm>
          <a:prstGeom prst="line">
            <a:avLst/>
          </a:prstGeom>
          <a:ln w="76200">
            <a:solidFill>
              <a:srgbClr val="FF000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453788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15" name="Freeform 13">
            <a:extLst>
              <a:ext uri="{FF2B5EF4-FFF2-40B4-BE49-F238E27FC236}">
                <a16:creationId xmlns:a16="http://schemas.microsoft.com/office/drawing/2014/main" id="{8D3EB7AF-4E00-43AD-B596-06D959FA7837}"/>
              </a:ext>
            </a:extLst>
          </p:cNvPr>
          <p:cNvSpPr/>
          <p:nvPr/>
        </p:nvSpPr>
        <p:spPr>
          <a:xfrm>
            <a:off x="3935557" y="1701257"/>
            <a:ext cx="9613413" cy="6724867"/>
          </a:xfrm>
          <a:custGeom>
            <a:avLst/>
            <a:gdLst/>
            <a:ahLst/>
            <a:cxnLst/>
            <a:rect l="l" t="t" r="r" b="b"/>
            <a:pathLst>
              <a:path w="11044369" h="4982516">
                <a:moveTo>
                  <a:pt x="0" y="0"/>
                </a:moveTo>
                <a:lnTo>
                  <a:pt x="11044370" y="0"/>
                </a:lnTo>
                <a:lnTo>
                  <a:pt x="11044370" y="4982516"/>
                </a:lnTo>
                <a:lnTo>
                  <a:pt x="0" y="49825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2" name="Freeform 2"/>
          <p:cNvSpPr/>
          <p:nvPr/>
        </p:nvSpPr>
        <p:spPr>
          <a:xfrm>
            <a:off x="-2554098"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4"/>
            <a:stretch>
              <a:fillRect/>
            </a:stretch>
          </a:blipFill>
        </p:spPr>
      </p:sp>
      <p:sp>
        <p:nvSpPr>
          <p:cNvPr id="3" name="Freeform 3"/>
          <p:cNvSpPr/>
          <p:nvPr/>
        </p:nvSpPr>
        <p:spPr>
          <a:xfrm>
            <a:off x="6049575"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4"/>
            <a:stretch>
              <a:fillRect/>
            </a:stretch>
          </a:blipFill>
        </p:spPr>
      </p:sp>
      <p:sp>
        <p:nvSpPr>
          <p:cNvPr id="5" name="Freeform 5"/>
          <p:cNvSpPr/>
          <p:nvPr/>
        </p:nvSpPr>
        <p:spPr>
          <a:xfrm>
            <a:off x="469011" y="5603191"/>
            <a:ext cx="5750444" cy="4061251"/>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5"/>
            <a:stretch>
              <a:fillRect/>
            </a:stretch>
          </a:blipFill>
        </p:spPr>
      </p:sp>
      <p:sp>
        <p:nvSpPr>
          <p:cNvPr id="6" name="Freeform 6"/>
          <p:cNvSpPr/>
          <p:nvPr/>
        </p:nvSpPr>
        <p:spPr>
          <a:xfrm>
            <a:off x="12379999" y="5491916"/>
            <a:ext cx="5908001" cy="4172526"/>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5"/>
            <a:stretch>
              <a:fillRect/>
            </a:stretch>
          </a:blipFill>
        </p:spPr>
      </p:sp>
      <p:sp>
        <p:nvSpPr>
          <p:cNvPr id="7" name="Freeform 7"/>
          <p:cNvSpPr/>
          <p:nvPr/>
        </p:nvSpPr>
        <p:spPr>
          <a:xfrm>
            <a:off x="-1563110"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5167915" y="-323395"/>
            <a:ext cx="4182770" cy="4114800"/>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4167065" y="201109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1220612"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a:off x="1220612" y="4637587"/>
            <a:ext cx="1186591" cy="1235579"/>
          </a:xfrm>
          <a:custGeom>
            <a:avLst/>
            <a:gdLst/>
            <a:ahLst/>
            <a:cxnLst/>
            <a:rect l="l" t="t" r="r" b="b"/>
            <a:pathLst>
              <a:path w="1186591" h="1235579">
                <a:moveTo>
                  <a:pt x="0" y="0"/>
                </a:moveTo>
                <a:lnTo>
                  <a:pt x="1186591" y="0"/>
                </a:lnTo>
                <a:lnTo>
                  <a:pt x="1186591" y="1235578"/>
                </a:lnTo>
                <a:lnTo>
                  <a:pt x="0" y="123557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Rectangle 12">
            <a:extLst>
              <a:ext uri="{FF2B5EF4-FFF2-40B4-BE49-F238E27FC236}">
                <a16:creationId xmlns:a16="http://schemas.microsoft.com/office/drawing/2014/main" id="{C745D36B-6CD9-4FC4-8DF7-054357C52573}"/>
              </a:ext>
            </a:extLst>
          </p:cNvPr>
          <p:cNvSpPr/>
          <p:nvPr/>
        </p:nvSpPr>
        <p:spPr>
          <a:xfrm>
            <a:off x="4768631" y="7502627"/>
            <a:ext cx="5908001" cy="2462213"/>
          </a:xfrm>
          <a:prstGeom prst="rect">
            <a:avLst/>
          </a:prstGeom>
          <a:noFill/>
          <a:ln w="28575">
            <a:noFill/>
            <a:prstDash val="dash"/>
          </a:ln>
        </p:spPr>
        <p:txBody>
          <a:bodyPr wrap="square">
            <a:spAutoFit/>
          </a:bodyPr>
          <a:lstStyle/>
          <a:p>
            <a:pPr>
              <a:spcAft>
                <a:spcPts val="600"/>
              </a:spcAft>
              <a:defRPr/>
            </a:pPr>
            <a:endParaRPr lang="en-US" sz="4800" b="1" kern="0" dirty="0">
              <a:solidFill>
                <a:srgbClr val="00B050"/>
              </a:solidFill>
              <a:latin typeface="Source Han Sans Regular"/>
              <a:ea typeface="微软雅黑"/>
              <a:cs typeface="Calibri" panose="020F0502020204030204" pitchFamily="34" charset="0"/>
            </a:endParaRPr>
          </a:p>
          <a:p>
            <a:pPr>
              <a:spcAft>
                <a:spcPts val="600"/>
              </a:spcAft>
              <a:defRPr/>
            </a:pPr>
            <a:endParaRPr lang="en-US" sz="4800" b="1" dirty="0">
              <a:solidFill>
                <a:srgbClr val="0064D2">
                  <a:lumMod val="75000"/>
                </a:srgbClr>
              </a:solidFill>
              <a:latin typeface="Source Han Sans Regular"/>
              <a:ea typeface="微软雅黑"/>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4800" b="1" i="0" u="none" strike="noStrike" kern="0" cap="none" spc="0" normalizeH="0" baseline="0" noProof="0" dirty="0">
              <a:ln>
                <a:noFill/>
              </a:ln>
              <a:solidFill>
                <a:srgbClr val="E53238">
                  <a:lumMod val="75000"/>
                </a:srgbClr>
              </a:solidFill>
              <a:effectLst/>
              <a:uLnTx/>
              <a:uFillTx/>
              <a:latin typeface="Source Han Sans Regular"/>
              <a:ea typeface="微软雅黑"/>
              <a:cs typeface="Calibri" panose="020F0502020204030204" pitchFamily="34" charset="0"/>
            </a:endParaRPr>
          </a:p>
        </p:txBody>
      </p:sp>
      <p:sp>
        <p:nvSpPr>
          <p:cNvPr id="14" name="Rectangle 13">
            <a:extLst>
              <a:ext uri="{FF2B5EF4-FFF2-40B4-BE49-F238E27FC236}">
                <a16:creationId xmlns:a16="http://schemas.microsoft.com/office/drawing/2014/main" id="{9711FF01-7DB3-450B-900E-13D46425CE58}"/>
              </a:ext>
            </a:extLst>
          </p:cNvPr>
          <p:cNvSpPr/>
          <p:nvPr/>
        </p:nvSpPr>
        <p:spPr>
          <a:xfrm>
            <a:off x="5464849" y="195799"/>
            <a:ext cx="6934200" cy="1477328"/>
          </a:xfrm>
          <a:prstGeom prst="rect">
            <a:avLst/>
          </a:prstGeom>
          <a:noFill/>
        </p:spPr>
        <p:txBody>
          <a:bodyPr wrap="square" lIns="121920" tIns="60960" rIns="121920" bIns="60960">
            <a:spAutoFit/>
          </a:bodyPr>
          <a:lstStyle/>
          <a:p>
            <a:pPr algn="ctr" defTabSz="1219170"/>
            <a:r>
              <a:rPr lang="en-US" sz="8800" b="1" dirty="0" err="1">
                <a:ln w="0">
                  <a:solidFill>
                    <a:srgbClr val="000000"/>
                  </a:solidFill>
                </a:ln>
                <a:solidFill>
                  <a:srgbClr val="E55827"/>
                </a:solidFill>
                <a:latin typeface="iCiel Cadena" panose="02000503000000020004" pitchFamily="2" charset="0"/>
                <a:ea typeface="Microsoft YaHei"/>
              </a:rPr>
              <a:t>Tổng</a:t>
            </a:r>
            <a:r>
              <a:rPr lang="en-US" sz="8800" b="1" dirty="0">
                <a:ln w="0">
                  <a:solidFill>
                    <a:srgbClr val="000000"/>
                  </a:solidFill>
                </a:ln>
                <a:solidFill>
                  <a:srgbClr val="E55827"/>
                </a:solidFill>
                <a:latin typeface="iCiel Cadena" panose="02000503000000020004" pitchFamily="2" charset="0"/>
                <a:ea typeface="Microsoft YaHei"/>
              </a:rPr>
              <a:t> </a:t>
            </a:r>
            <a:r>
              <a:rPr lang="en-US" sz="8800" b="1" dirty="0" err="1">
                <a:ln w="0">
                  <a:solidFill>
                    <a:srgbClr val="000000"/>
                  </a:solidFill>
                </a:ln>
                <a:solidFill>
                  <a:srgbClr val="E55827"/>
                </a:solidFill>
                <a:latin typeface="iCiel Cadena" panose="02000503000000020004" pitchFamily="2" charset="0"/>
                <a:ea typeface="Microsoft YaHei"/>
              </a:rPr>
              <a:t>kết</a:t>
            </a:r>
            <a:r>
              <a:rPr lang="en-US" sz="8800" b="1" dirty="0">
                <a:ln w="0">
                  <a:solidFill>
                    <a:srgbClr val="000000"/>
                  </a:solidFill>
                </a:ln>
                <a:solidFill>
                  <a:srgbClr val="E55827"/>
                </a:solidFill>
                <a:latin typeface="iCiel Cadena" panose="02000503000000020004" pitchFamily="2" charset="0"/>
                <a:ea typeface="Microsoft YaHei"/>
              </a:rPr>
              <a:t> </a:t>
            </a:r>
            <a:r>
              <a:rPr lang="en-US" sz="8800" b="1" dirty="0" err="1">
                <a:ln w="0">
                  <a:solidFill>
                    <a:srgbClr val="000000"/>
                  </a:solidFill>
                </a:ln>
                <a:solidFill>
                  <a:srgbClr val="E55827"/>
                </a:solidFill>
                <a:latin typeface="iCiel Cadena" panose="02000503000000020004" pitchFamily="2" charset="0"/>
                <a:ea typeface="Microsoft YaHei"/>
              </a:rPr>
              <a:t>lỗi</a:t>
            </a:r>
            <a:endParaRPr lang="en-US" sz="8800" b="1" dirty="0">
              <a:ln w="0">
                <a:solidFill>
                  <a:srgbClr val="000000"/>
                </a:solidFill>
              </a:ln>
              <a:solidFill>
                <a:srgbClr val="E55827"/>
              </a:solidFill>
              <a:latin typeface="iCiel Cadena" panose="02000503000000020004" pitchFamily="2" charset="0"/>
              <a:ea typeface="Microsoft YaHei"/>
            </a:endParaRPr>
          </a:p>
        </p:txBody>
      </p:sp>
      <p:sp>
        <p:nvSpPr>
          <p:cNvPr id="17" name="TextBox 16">
            <a:extLst>
              <a:ext uri="{FF2B5EF4-FFF2-40B4-BE49-F238E27FC236}">
                <a16:creationId xmlns:a16="http://schemas.microsoft.com/office/drawing/2014/main" id="{801C1026-3A9A-46AB-97D3-F29448622606}"/>
              </a:ext>
            </a:extLst>
          </p:cNvPr>
          <p:cNvSpPr txBox="1"/>
          <p:nvPr/>
        </p:nvSpPr>
        <p:spPr>
          <a:xfrm>
            <a:off x="7673935" y="2492354"/>
            <a:ext cx="118872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i-FI" sz="4800" b="1" i="0" u="none" strike="noStrike" kern="0" cap="none" spc="0" normalizeH="0" baseline="0" noProof="0" dirty="0">
                <a:ln>
                  <a:noFill/>
                </a:ln>
                <a:solidFill>
                  <a:srgbClr val="8064A2"/>
                </a:solidFill>
                <a:effectLst/>
                <a:uLnTx/>
                <a:uFillTx/>
                <a:latin typeface="Source Han Sans Regular"/>
                <a:ea typeface="微软雅黑"/>
                <a:cs typeface="Calibri" panose="020F0502020204030204" pitchFamily="34" charset="0"/>
              </a:rPr>
              <a:t>0 lỗi: ....</a:t>
            </a:r>
          </a:p>
        </p:txBody>
      </p:sp>
      <p:sp>
        <p:nvSpPr>
          <p:cNvPr id="19" name="TextBox 18">
            <a:extLst>
              <a:ext uri="{FF2B5EF4-FFF2-40B4-BE49-F238E27FC236}">
                <a16:creationId xmlns:a16="http://schemas.microsoft.com/office/drawing/2014/main" id="{CB1D0442-D85B-4A8A-81EF-D7104464D4DA}"/>
              </a:ext>
            </a:extLst>
          </p:cNvPr>
          <p:cNvSpPr txBox="1"/>
          <p:nvPr/>
        </p:nvSpPr>
        <p:spPr>
          <a:xfrm>
            <a:off x="7673935" y="3148202"/>
            <a:ext cx="118872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i-FI" sz="4800" b="1" i="0" u="none" strike="noStrike" kern="0" cap="none" spc="0" normalizeH="0" baseline="0" noProof="0" dirty="0">
                <a:ln>
                  <a:noFill/>
                </a:ln>
                <a:solidFill>
                  <a:srgbClr val="E53238">
                    <a:lumMod val="75000"/>
                  </a:srgbClr>
                </a:solidFill>
                <a:effectLst/>
                <a:uLnTx/>
                <a:uFillTx/>
                <a:latin typeface="Source Han Sans Regular"/>
                <a:ea typeface="微软雅黑"/>
                <a:cs typeface="Calibri" panose="020F0502020204030204" pitchFamily="34" charset="0"/>
              </a:rPr>
              <a:t>1 lỗi: ....</a:t>
            </a:r>
          </a:p>
        </p:txBody>
      </p:sp>
      <p:sp>
        <p:nvSpPr>
          <p:cNvPr id="21" name="TextBox 20">
            <a:extLst>
              <a:ext uri="{FF2B5EF4-FFF2-40B4-BE49-F238E27FC236}">
                <a16:creationId xmlns:a16="http://schemas.microsoft.com/office/drawing/2014/main" id="{875D7AB1-0D3A-4270-84DE-D1802792072F}"/>
              </a:ext>
            </a:extLst>
          </p:cNvPr>
          <p:cNvSpPr txBox="1"/>
          <p:nvPr/>
        </p:nvSpPr>
        <p:spPr>
          <a:xfrm>
            <a:off x="7673935" y="3777904"/>
            <a:ext cx="118872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4800" b="1" i="0" u="none" strike="noStrike" kern="1200" cap="none" spc="0" normalizeH="0" baseline="0" noProof="0" dirty="0">
                <a:ln>
                  <a:noFill/>
                </a:ln>
                <a:solidFill>
                  <a:srgbClr val="0064D2">
                    <a:lumMod val="75000"/>
                  </a:srgbClr>
                </a:solidFill>
                <a:effectLst/>
                <a:uLnTx/>
                <a:uFillTx/>
                <a:latin typeface="Source Han Sans Regular"/>
                <a:ea typeface="微软雅黑"/>
                <a:cs typeface="Calibri" panose="020F0502020204030204" pitchFamily="34" charset="0"/>
              </a:rPr>
              <a:t>2 </a:t>
            </a:r>
            <a:r>
              <a:rPr kumimoji="0" lang="en-US" sz="4800" b="1" i="0" u="none" strike="noStrike" kern="1200" cap="none" spc="0" normalizeH="0" baseline="0" noProof="0" dirty="0" err="1">
                <a:ln>
                  <a:noFill/>
                </a:ln>
                <a:solidFill>
                  <a:srgbClr val="0064D2">
                    <a:lumMod val="75000"/>
                  </a:srgbClr>
                </a:solidFill>
                <a:effectLst/>
                <a:uLnTx/>
                <a:uFillTx/>
                <a:latin typeface="Source Han Sans Regular"/>
                <a:ea typeface="微软雅黑"/>
                <a:cs typeface="Calibri" panose="020F0502020204030204" pitchFamily="34" charset="0"/>
              </a:rPr>
              <a:t>lỗi</a:t>
            </a:r>
            <a:r>
              <a:rPr kumimoji="0" lang="en-US" sz="4800" b="1" i="0" u="none" strike="noStrike" kern="1200" cap="none" spc="0" normalizeH="0" baseline="0" noProof="0" dirty="0">
                <a:ln>
                  <a:noFill/>
                </a:ln>
                <a:solidFill>
                  <a:srgbClr val="0064D2">
                    <a:lumMod val="75000"/>
                  </a:srgbClr>
                </a:solidFill>
                <a:effectLst/>
                <a:uLnTx/>
                <a:uFillTx/>
                <a:latin typeface="Source Han Sans Regular"/>
                <a:ea typeface="微软雅黑"/>
                <a:cs typeface="Calibri" panose="020F0502020204030204" pitchFamily="34" charset="0"/>
              </a:rPr>
              <a:t>: ….</a:t>
            </a:r>
          </a:p>
        </p:txBody>
      </p:sp>
      <p:sp>
        <p:nvSpPr>
          <p:cNvPr id="23" name="TextBox 22">
            <a:extLst>
              <a:ext uri="{FF2B5EF4-FFF2-40B4-BE49-F238E27FC236}">
                <a16:creationId xmlns:a16="http://schemas.microsoft.com/office/drawing/2014/main" id="{3D47107B-4CE3-4BA8-BE21-7622EA70C8D5}"/>
              </a:ext>
            </a:extLst>
          </p:cNvPr>
          <p:cNvSpPr txBox="1"/>
          <p:nvPr/>
        </p:nvSpPr>
        <p:spPr>
          <a:xfrm>
            <a:off x="7673935" y="4392750"/>
            <a:ext cx="118872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4800" b="1" i="0" u="none" strike="noStrike" kern="0" cap="none" spc="0" normalizeH="0" baseline="0" noProof="0" dirty="0">
                <a:ln>
                  <a:noFill/>
                </a:ln>
                <a:solidFill>
                  <a:srgbClr val="00B050"/>
                </a:solidFill>
                <a:effectLst/>
                <a:uLnTx/>
                <a:uFillTx/>
                <a:latin typeface="Source Han Sans Regular"/>
                <a:ea typeface="微软雅黑"/>
                <a:cs typeface="Calibri" panose="020F0502020204030204" pitchFamily="34" charset="0"/>
              </a:rPr>
              <a:t>3 </a:t>
            </a:r>
            <a:r>
              <a:rPr kumimoji="0" lang="en-US" sz="4800" b="1" i="0" u="none" strike="noStrike" kern="0" cap="none" spc="0" normalizeH="0" baseline="0" noProof="0" dirty="0" err="1">
                <a:ln>
                  <a:noFill/>
                </a:ln>
                <a:solidFill>
                  <a:srgbClr val="00B050"/>
                </a:solidFill>
                <a:effectLst/>
                <a:uLnTx/>
                <a:uFillTx/>
                <a:latin typeface="Source Han Sans Regular"/>
                <a:ea typeface="微软雅黑"/>
                <a:cs typeface="Calibri" panose="020F0502020204030204" pitchFamily="34" charset="0"/>
              </a:rPr>
              <a:t>lỗi</a:t>
            </a:r>
            <a:r>
              <a:rPr kumimoji="0" lang="en-US" sz="4800" b="1" i="0" u="none" strike="noStrike" kern="0" cap="none" spc="0" normalizeH="0" baseline="0" noProof="0" dirty="0">
                <a:ln>
                  <a:noFill/>
                </a:ln>
                <a:solidFill>
                  <a:srgbClr val="00B050"/>
                </a:solidFill>
                <a:effectLst/>
                <a:uLnTx/>
                <a:uFillTx/>
                <a:latin typeface="Source Han Sans Regular"/>
                <a:ea typeface="微软雅黑"/>
                <a:cs typeface="Calibri" panose="020F0502020204030204" pitchFamily="34" charset="0"/>
              </a:rPr>
              <a:t>: ….</a:t>
            </a:r>
          </a:p>
        </p:txBody>
      </p:sp>
      <p:sp>
        <p:nvSpPr>
          <p:cNvPr id="25" name="TextBox 24">
            <a:extLst>
              <a:ext uri="{FF2B5EF4-FFF2-40B4-BE49-F238E27FC236}">
                <a16:creationId xmlns:a16="http://schemas.microsoft.com/office/drawing/2014/main" id="{A830F574-8CEC-4536-90D0-A71969E85727}"/>
              </a:ext>
            </a:extLst>
          </p:cNvPr>
          <p:cNvSpPr txBox="1"/>
          <p:nvPr/>
        </p:nvSpPr>
        <p:spPr>
          <a:xfrm>
            <a:off x="7673935" y="5063691"/>
            <a:ext cx="118872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i-FI" sz="4800" b="1" i="0" u="none" strike="noStrike" kern="0" cap="none" spc="0" normalizeH="0" baseline="0" noProof="0" dirty="0">
                <a:ln>
                  <a:noFill/>
                </a:ln>
                <a:solidFill>
                  <a:srgbClr val="8064A2"/>
                </a:solidFill>
                <a:effectLst/>
                <a:uLnTx/>
                <a:uFillTx/>
                <a:latin typeface="Source Han Sans Regular"/>
                <a:ea typeface="微软雅黑"/>
                <a:cs typeface="Calibri" panose="020F0502020204030204" pitchFamily="34" charset="0"/>
              </a:rPr>
              <a:t>4 lỗi: ....</a:t>
            </a:r>
          </a:p>
        </p:txBody>
      </p:sp>
      <p:sp>
        <p:nvSpPr>
          <p:cNvPr id="27" name="TextBox 26">
            <a:extLst>
              <a:ext uri="{FF2B5EF4-FFF2-40B4-BE49-F238E27FC236}">
                <a16:creationId xmlns:a16="http://schemas.microsoft.com/office/drawing/2014/main" id="{9878571B-EF51-4D53-8EC0-7C044C745F39}"/>
              </a:ext>
            </a:extLst>
          </p:cNvPr>
          <p:cNvSpPr txBox="1"/>
          <p:nvPr/>
        </p:nvSpPr>
        <p:spPr>
          <a:xfrm>
            <a:off x="7673935" y="5710397"/>
            <a:ext cx="118872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4800" b="1" i="0" u="none" strike="noStrike" kern="1200" cap="none" spc="0" normalizeH="0" baseline="0" noProof="0" dirty="0">
                <a:ln>
                  <a:noFill/>
                </a:ln>
                <a:solidFill>
                  <a:srgbClr val="7030A0"/>
                </a:solidFill>
                <a:effectLst/>
                <a:uLnTx/>
                <a:uFillTx/>
                <a:latin typeface="Source Han Sans Regular"/>
                <a:ea typeface="微软雅黑"/>
                <a:cs typeface="Calibri" panose="020F0502020204030204" pitchFamily="34" charset="0"/>
              </a:rPr>
              <a:t>5 </a:t>
            </a:r>
            <a:r>
              <a:rPr kumimoji="0" lang="en-US" sz="4800" b="1" i="0" u="none" strike="noStrike" kern="1200" cap="none" spc="0" normalizeH="0" baseline="0" noProof="0" dirty="0" err="1">
                <a:ln>
                  <a:noFill/>
                </a:ln>
                <a:solidFill>
                  <a:srgbClr val="7030A0"/>
                </a:solidFill>
                <a:effectLst/>
                <a:uLnTx/>
                <a:uFillTx/>
                <a:latin typeface="Source Han Sans Regular"/>
                <a:ea typeface="微软雅黑"/>
                <a:cs typeface="Calibri" panose="020F0502020204030204" pitchFamily="34" charset="0"/>
              </a:rPr>
              <a:t>lỗi</a:t>
            </a:r>
            <a:r>
              <a:rPr kumimoji="0" lang="en-US" sz="4800" b="1" i="0" u="none" strike="noStrike" kern="1200" cap="none" spc="0" normalizeH="0" baseline="0" noProof="0" dirty="0">
                <a:ln>
                  <a:noFill/>
                </a:ln>
                <a:solidFill>
                  <a:srgbClr val="7030A0"/>
                </a:solidFill>
                <a:effectLst/>
                <a:uLnTx/>
                <a:uFillTx/>
                <a:latin typeface="Source Han Sans Regular"/>
                <a:ea typeface="微软雅黑"/>
                <a:cs typeface="Calibri" panose="020F0502020204030204" pitchFamily="34" charset="0"/>
              </a:rPr>
              <a:t>: ….</a:t>
            </a:r>
          </a:p>
        </p:txBody>
      </p:sp>
      <p:sp>
        <p:nvSpPr>
          <p:cNvPr id="29" name="TextBox 28">
            <a:extLst>
              <a:ext uri="{FF2B5EF4-FFF2-40B4-BE49-F238E27FC236}">
                <a16:creationId xmlns:a16="http://schemas.microsoft.com/office/drawing/2014/main" id="{0C2214DB-E0F4-44D2-B84B-E212F78756AA}"/>
              </a:ext>
            </a:extLst>
          </p:cNvPr>
          <p:cNvSpPr txBox="1"/>
          <p:nvPr/>
        </p:nvSpPr>
        <p:spPr>
          <a:xfrm>
            <a:off x="6437745" y="6369328"/>
            <a:ext cx="493587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4800" b="1" i="0" u="none" strike="noStrike" kern="0" cap="none" spc="0" normalizeH="0" baseline="0" noProof="0" dirty="0" err="1">
                <a:ln>
                  <a:noFill/>
                </a:ln>
                <a:solidFill>
                  <a:srgbClr val="FF6600"/>
                </a:solidFill>
                <a:effectLst/>
                <a:uLnTx/>
                <a:uFillTx/>
                <a:latin typeface="Source Han Sans Regular"/>
                <a:ea typeface="微软雅黑"/>
                <a:cs typeface="Calibri" panose="020F0502020204030204" pitchFamily="34" charset="0"/>
              </a:rPr>
              <a:t>Trên</a:t>
            </a:r>
            <a:r>
              <a:rPr kumimoji="0" lang="en-US" sz="4800" b="1" i="0" u="none" strike="noStrike" kern="0" cap="none" spc="0" normalizeH="0" baseline="0" noProof="0" dirty="0">
                <a:ln>
                  <a:noFill/>
                </a:ln>
                <a:solidFill>
                  <a:srgbClr val="FF6600"/>
                </a:solidFill>
                <a:effectLst/>
                <a:uLnTx/>
                <a:uFillTx/>
                <a:latin typeface="Source Han Sans Regular"/>
                <a:ea typeface="微软雅黑"/>
                <a:cs typeface="Calibri" panose="020F0502020204030204" pitchFamily="34" charset="0"/>
              </a:rPr>
              <a:t> 5 </a:t>
            </a:r>
            <a:r>
              <a:rPr kumimoji="0" lang="en-US" sz="4800" b="1" i="0" u="none" strike="noStrike" kern="0" cap="none" spc="0" normalizeH="0" baseline="0" noProof="0" dirty="0" err="1">
                <a:ln>
                  <a:noFill/>
                </a:ln>
                <a:solidFill>
                  <a:srgbClr val="FF6600"/>
                </a:solidFill>
                <a:effectLst/>
                <a:uLnTx/>
                <a:uFillTx/>
                <a:latin typeface="Source Han Sans Regular"/>
                <a:ea typeface="微软雅黑"/>
                <a:cs typeface="Calibri" panose="020F0502020204030204" pitchFamily="34" charset="0"/>
              </a:rPr>
              <a:t>lỗi</a:t>
            </a:r>
            <a:r>
              <a:rPr kumimoji="0" lang="en-US" sz="4800" b="1" i="0" u="none" strike="noStrike" kern="0" cap="none" spc="0" normalizeH="0" baseline="0" noProof="0" dirty="0">
                <a:ln>
                  <a:noFill/>
                </a:ln>
                <a:solidFill>
                  <a:srgbClr val="FF6600"/>
                </a:solidFill>
                <a:effectLst/>
                <a:uLnTx/>
                <a:uFillTx/>
                <a:latin typeface="Source Han Sans Regular"/>
                <a:ea typeface="微软雅黑"/>
                <a:cs typeface="Calibri" panose="020F0502020204030204" pitchFamily="34" charset="0"/>
              </a:rPr>
              <a:t>: ….</a:t>
            </a:r>
          </a:p>
        </p:txBody>
      </p:sp>
    </p:spTree>
    <p:extLst>
      <p:ext uri="{BB962C8B-B14F-4D97-AF65-F5344CB8AC3E}">
        <p14:creationId xmlns:p14="http://schemas.microsoft.com/office/powerpoint/2010/main" val="51751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971800"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3" name="Freeform 3"/>
          <p:cNvSpPr/>
          <p:nvPr/>
        </p:nvSpPr>
        <p:spPr>
          <a:xfrm>
            <a:off x="5631873"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4" name="Freeform 4"/>
          <p:cNvSpPr/>
          <p:nvPr/>
        </p:nvSpPr>
        <p:spPr>
          <a:xfrm>
            <a:off x="4611997" y="1463003"/>
            <a:ext cx="9502709" cy="6033363"/>
          </a:xfrm>
          <a:custGeom>
            <a:avLst/>
            <a:gdLst/>
            <a:ahLst/>
            <a:cxnLst/>
            <a:rect l="l" t="t" r="r" b="b"/>
            <a:pathLst>
              <a:path w="8014087" h="6717262">
                <a:moveTo>
                  <a:pt x="0" y="0"/>
                </a:moveTo>
                <a:lnTo>
                  <a:pt x="8014088" y="0"/>
                </a:lnTo>
                <a:lnTo>
                  <a:pt x="8014088" y="6717262"/>
                </a:lnTo>
                <a:lnTo>
                  <a:pt x="0" y="67172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5" name="Freeform 5"/>
          <p:cNvSpPr/>
          <p:nvPr/>
        </p:nvSpPr>
        <p:spPr>
          <a:xfrm>
            <a:off x="51309" y="5603191"/>
            <a:ext cx="5750444" cy="4061251"/>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5"/>
            <a:stretch>
              <a:fillRect/>
            </a:stretch>
          </a:blipFill>
        </p:spPr>
      </p:sp>
      <p:sp>
        <p:nvSpPr>
          <p:cNvPr id="6" name="Freeform 6"/>
          <p:cNvSpPr/>
          <p:nvPr/>
        </p:nvSpPr>
        <p:spPr>
          <a:xfrm>
            <a:off x="11962297" y="5491916"/>
            <a:ext cx="5908001" cy="4172526"/>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5"/>
            <a:stretch>
              <a:fillRect/>
            </a:stretch>
          </a:blipFill>
        </p:spPr>
      </p:sp>
      <p:sp>
        <p:nvSpPr>
          <p:cNvPr id="7" name="Freeform 7"/>
          <p:cNvSpPr/>
          <p:nvPr/>
        </p:nvSpPr>
        <p:spPr>
          <a:xfrm>
            <a:off x="-1980812"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13749363" y="201109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802910"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TextBox 15"/>
          <p:cNvSpPr txBox="1"/>
          <p:nvPr/>
        </p:nvSpPr>
        <p:spPr>
          <a:xfrm>
            <a:off x="4871735" y="3982061"/>
            <a:ext cx="8774490" cy="1519647"/>
          </a:xfrm>
          <a:prstGeom prst="rect">
            <a:avLst/>
          </a:prstGeom>
        </p:spPr>
        <p:txBody>
          <a:bodyPr wrap="square" lIns="0" tIns="0" rIns="0" bIns="0" rtlCol="0" anchor="t">
            <a:spAutoFit/>
          </a:bodyPr>
          <a:lstStyle/>
          <a:p>
            <a:pPr algn="ctr">
              <a:lnSpc>
                <a:spcPts val="11207"/>
              </a:lnSpc>
            </a:pPr>
            <a:r>
              <a:rPr lang="en-US" sz="11500" dirty="0">
                <a:ln w="57150">
                  <a:solidFill>
                    <a:schemeClr val="bg1"/>
                  </a:solidFill>
                </a:ln>
                <a:solidFill>
                  <a:srgbClr val="557034"/>
                </a:solidFill>
                <a:latin typeface="Nunito Black" pitchFamily="2" charset="0"/>
                <a:ea typeface="เอฟซี เดซี่"/>
                <a:cs typeface="เอฟซี เดซี่"/>
                <a:sym typeface="เอฟซี เดซี่"/>
              </a:rPr>
              <a:t>BÀI TẬP</a:t>
            </a:r>
          </a:p>
        </p:txBody>
      </p:sp>
      <p:pic>
        <p:nvPicPr>
          <p:cNvPr id="22" name="Picture 21">
            <a:extLst>
              <a:ext uri="{FF2B5EF4-FFF2-40B4-BE49-F238E27FC236}">
                <a16:creationId xmlns:a16="http://schemas.microsoft.com/office/drawing/2014/main" id="{55860D0B-4CBF-43C9-8D07-4E75345AA56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5796" y="4941469"/>
            <a:ext cx="1317588" cy="1323444"/>
          </a:xfrm>
          <a:prstGeom prst="rect">
            <a:avLst/>
          </a:prstGeom>
        </p:spPr>
      </p:pic>
      <p:pic>
        <p:nvPicPr>
          <p:cNvPr id="26" name="Picture 25">
            <a:extLst>
              <a:ext uri="{FF2B5EF4-FFF2-40B4-BE49-F238E27FC236}">
                <a16:creationId xmlns:a16="http://schemas.microsoft.com/office/drawing/2014/main" id="{3238F3F6-DE2A-4DE1-9B29-1F5E507B752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782864" y="0"/>
            <a:ext cx="3220909" cy="3317675"/>
          </a:xfrm>
          <a:prstGeom prst="rect">
            <a:avLst/>
          </a:prstGeom>
        </p:spPr>
      </p:pic>
    </p:spTree>
    <p:extLst>
      <p:ext uri="{BB962C8B-B14F-4D97-AF65-F5344CB8AC3E}">
        <p14:creationId xmlns:p14="http://schemas.microsoft.com/office/powerpoint/2010/main" val="137855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554098"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3" name="Freeform 3"/>
          <p:cNvSpPr/>
          <p:nvPr/>
        </p:nvSpPr>
        <p:spPr>
          <a:xfrm>
            <a:off x="6049575"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5" name="Freeform 5"/>
          <p:cNvSpPr/>
          <p:nvPr/>
        </p:nvSpPr>
        <p:spPr>
          <a:xfrm>
            <a:off x="16179370" y="-85438"/>
            <a:ext cx="2205685" cy="1919396"/>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5639691" y="872930"/>
            <a:ext cx="3409059" cy="1095527"/>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Freeform 11"/>
          <p:cNvSpPr/>
          <p:nvPr/>
        </p:nvSpPr>
        <p:spPr>
          <a:xfrm>
            <a:off x="-3502377" y="6755690"/>
            <a:ext cx="6171574" cy="4358674"/>
          </a:xfrm>
          <a:custGeom>
            <a:avLst/>
            <a:gdLst/>
            <a:ahLst/>
            <a:cxnLst/>
            <a:rect l="l" t="t" r="r" b="b"/>
            <a:pathLst>
              <a:path w="6171574" h="4358674">
                <a:moveTo>
                  <a:pt x="0" y="0"/>
                </a:moveTo>
                <a:lnTo>
                  <a:pt x="6171574" y="0"/>
                </a:lnTo>
                <a:lnTo>
                  <a:pt x="6171574" y="4358674"/>
                </a:lnTo>
                <a:lnTo>
                  <a:pt x="0" y="4358674"/>
                </a:lnTo>
                <a:lnTo>
                  <a:pt x="0" y="0"/>
                </a:lnTo>
                <a:close/>
              </a:path>
            </a:pathLst>
          </a:custGeom>
          <a:blipFill>
            <a:blip r:embed="rId7"/>
            <a:stretch>
              <a:fillRect/>
            </a:stretch>
          </a:blipFill>
        </p:spPr>
      </p:sp>
      <p:sp>
        <p:nvSpPr>
          <p:cNvPr id="12" name="Freeform 12"/>
          <p:cNvSpPr/>
          <p:nvPr/>
        </p:nvSpPr>
        <p:spPr>
          <a:xfrm>
            <a:off x="15941626" y="6755690"/>
            <a:ext cx="6171574" cy="4358674"/>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7"/>
            <a:stretch>
              <a:fillRect/>
            </a:stretch>
          </a:blipFill>
        </p:spPr>
      </p:sp>
      <p:sp>
        <p:nvSpPr>
          <p:cNvPr id="23" name="Rectangle 22">
            <a:extLst>
              <a:ext uri="{FF2B5EF4-FFF2-40B4-BE49-F238E27FC236}">
                <a16:creationId xmlns:a16="http://schemas.microsoft.com/office/drawing/2014/main" id="{4F24DD6D-4750-4521-9A5E-794D87F34BBF}"/>
              </a:ext>
            </a:extLst>
          </p:cNvPr>
          <p:cNvSpPr/>
          <p:nvPr/>
        </p:nvSpPr>
        <p:spPr>
          <a:xfrm>
            <a:off x="201914" y="207008"/>
            <a:ext cx="15379692" cy="1754326"/>
          </a:xfrm>
          <a:prstGeom prst="rect">
            <a:avLst/>
          </a:prstGeom>
        </p:spPr>
        <p:txBody>
          <a:bodyPr wrap="square">
            <a:spAutoFit/>
          </a:bodyPr>
          <a:lstStyle/>
          <a:p>
            <a:pPr eaLnBrk="0" fontAlgn="base" hangingPunct="0">
              <a:spcBef>
                <a:spcPct val="0"/>
              </a:spcBef>
              <a:spcAft>
                <a:spcPct val="0"/>
              </a:spcAft>
            </a:pPr>
            <a:r>
              <a:rPr lang="en-US" altLang="en-US" sz="5400" b="1" dirty="0">
                <a:latin typeface="Arial" panose="020B0604020202020204" pitchFamily="34" charset="0"/>
                <a:cs typeface="Arial" panose="020B0604020202020204" pitchFamily="34" charset="0"/>
              </a:rPr>
              <a:t>2. </a:t>
            </a:r>
            <a:r>
              <a:rPr lang="en-US" altLang="en-US" sz="5400" b="1" dirty="0" err="1">
                <a:latin typeface="Arial" panose="020B0604020202020204" pitchFamily="34" charset="0"/>
                <a:cs typeface="Arial" panose="020B0604020202020204" pitchFamily="34" charset="0"/>
              </a:rPr>
              <a:t>Chọn</a:t>
            </a:r>
            <a:r>
              <a:rPr lang="en-US" altLang="en-US" sz="5400" b="1" dirty="0">
                <a:latin typeface="Arial" panose="020B0604020202020204" pitchFamily="34" charset="0"/>
                <a:cs typeface="Arial" panose="020B0604020202020204" pitchFamily="34" charset="0"/>
              </a:rPr>
              <a:t> </a:t>
            </a:r>
            <a:r>
              <a:rPr lang="en-US" altLang="en-US" sz="5400" b="1" dirty="0" err="1">
                <a:latin typeface="Arial" panose="020B0604020202020204" pitchFamily="34" charset="0"/>
                <a:cs typeface="Arial" panose="020B0604020202020204" pitchFamily="34" charset="0"/>
              </a:rPr>
              <a:t>bài</a:t>
            </a:r>
            <a:r>
              <a:rPr lang="en-US" altLang="en-US" sz="5400" b="1" dirty="0">
                <a:latin typeface="Arial" panose="020B0604020202020204" pitchFamily="34" charset="0"/>
                <a:cs typeface="Arial" panose="020B0604020202020204" pitchFamily="34" charset="0"/>
              </a:rPr>
              <a:t> </a:t>
            </a:r>
            <a:r>
              <a:rPr lang="en-US" altLang="en-US" sz="5400" b="1" dirty="0" err="1">
                <a:latin typeface="Arial" panose="020B0604020202020204" pitchFamily="34" charset="0"/>
                <a:cs typeface="Arial" panose="020B0604020202020204" pitchFamily="34" charset="0"/>
              </a:rPr>
              <a:t>tập</a:t>
            </a:r>
            <a:r>
              <a:rPr lang="en-US" altLang="en-US" sz="5400" b="1" dirty="0">
                <a:latin typeface="Arial" panose="020B0604020202020204" pitchFamily="34" charset="0"/>
                <a:cs typeface="Arial" panose="020B0604020202020204" pitchFamily="34" charset="0"/>
              </a:rPr>
              <a:t> a </a:t>
            </a:r>
            <a:r>
              <a:rPr lang="en-US" altLang="en-US" sz="5400" b="1" dirty="0" err="1">
                <a:latin typeface="Arial" panose="020B0604020202020204" pitchFamily="34" charset="0"/>
                <a:cs typeface="Arial" panose="020B0604020202020204" pitchFamily="34" charset="0"/>
              </a:rPr>
              <a:t>hoặc</a:t>
            </a:r>
            <a:r>
              <a:rPr lang="en-US" altLang="en-US" sz="5400" b="1" dirty="0">
                <a:latin typeface="Arial" panose="020B0604020202020204" pitchFamily="34" charset="0"/>
                <a:cs typeface="Arial" panose="020B0604020202020204" pitchFamily="34" charset="0"/>
              </a:rPr>
              <a:t> b</a:t>
            </a:r>
          </a:p>
          <a:p>
            <a:pPr eaLnBrk="0" fontAlgn="base" hangingPunct="0">
              <a:spcBef>
                <a:spcPct val="0"/>
              </a:spcBef>
              <a:spcAft>
                <a:spcPct val="0"/>
              </a:spcAft>
            </a:pPr>
            <a:r>
              <a:rPr lang="en-US" altLang="en-US" sz="5400" b="1" dirty="0">
                <a:latin typeface="Arial" panose="020B0604020202020204" pitchFamily="34" charset="0"/>
                <a:cs typeface="Arial" panose="020B0604020202020204" pitchFamily="34" charset="0"/>
              </a:rPr>
              <a:t>       a. </a:t>
            </a:r>
            <a:r>
              <a:rPr lang="en-US" altLang="en-US" sz="5400" b="1" dirty="0" err="1">
                <a:latin typeface="Arial" panose="020B0604020202020204" pitchFamily="34" charset="0"/>
                <a:cs typeface="Arial" panose="020B0604020202020204" pitchFamily="34" charset="0"/>
              </a:rPr>
              <a:t>Chọn</a:t>
            </a:r>
            <a:r>
              <a:rPr lang="en-US" altLang="en-US" sz="5400" b="1" dirty="0">
                <a:latin typeface="Arial" panose="020B0604020202020204" pitchFamily="34" charset="0"/>
                <a:cs typeface="Arial" panose="020B0604020202020204" pitchFamily="34" charset="0"/>
              </a:rPr>
              <a:t> </a:t>
            </a:r>
            <a:r>
              <a:rPr lang="en-US" altLang="en-US" sz="5400" b="1" i="1" dirty="0" err="1">
                <a:latin typeface="Arial" panose="020B0604020202020204" pitchFamily="34" charset="0"/>
                <a:cs typeface="Arial" panose="020B0604020202020204" pitchFamily="34" charset="0"/>
              </a:rPr>
              <a:t>lặng</a:t>
            </a:r>
            <a:r>
              <a:rPr lang="en-US" altLang="en-US" sz="5400" b="1" i="1" dirty="0">
                <a:latin typeface="Arial" panose="020B0604020202020204" pitchFamily="34" charset="0"/>
                <a:cs typeface="Arial" panose="020B0604020202020204" pitchFamily="34" charset="0"/>
              </a:rPr>
              <a:t> </a:t>
            </a:r>
            <a:r>
              <a:rPr lang="en-US" altLang="en-US" sz="5400" b="1" dirty="0" err="1">
                <a:latin typeface="Arial" panose="020B0604020202020204" pitchFamily="34" charset="0"/>
                <a:cs typeface="Arial" panose="020B0604020202020204" pitchFamily="34" charset="0"/>
              </a:rPr>
              <a:t>hoặc</a:t>
            </a:r>
            <a:r>
              <a:rPr lang="en-US" altLang="en-US" sz="5400" b="1" dirty="0">
                <a:latin typeface="Arial" panose="020B0604020202020204" pitchFamily="34" charset="0"/>
                <a:cs typeface="Arial" panose="020B0604020202020204" pitchFamily="34" charset="0"/>
              </a:rPr>
              <a:t> </a:t>
            </a:r>
            <a:r>
              <a:rPr lang="en-US" altLang="en-US" sz="5400" b="1" i="1" dirty="0" err="1">
                <a:latin typeface="Arial" panose="020B0604020202020204" pitchFamily="34" charset="0"/>
                <a:cs typeface="Arial" panose="020B0604020202020204" pitchFamily="34" charset="0"/>
              </a:rPr>
              <a:t>nặng</a:t>
            </a:r>
            <a:r>
              <a:rPr lang="en-US" altLang="en-US" sz="5400" b="1" i="1" dirty="0">
                <a:latin typeface="Arial" panose="020B0604020202020204" pitchFamily="34" charset="0"/>
                <a:cs typeface="Arial" panose="020B0604020202020204" pitchFamily="34" charset="0"/>
              </a:rPr>
              <a:t> </a:t>
            </a:r>
            <a:r>
              <a:rPr lang="en-US" altLang="en-US" sz="5400" b="1" dirty="0" err="1">
                <a:latin typeface="Arial" panose="020B0604020202020204" pitchFamily="34" charset="0"/>
                <a:cs typeface="Arial" panose="020B0604020202020204" pitchFamily="34" charset="0"/>
              </a:rPr>
              <a:t>thay</a:t>
            </a:r>
            <a:r>
              <a:rPr lang="en-US" altLang="en-US" sz="5400" b="1" dirty="0">
                <a:latin typeface="Arial" panose="020B0604020202020204" pitchFamily="34" charset="0"/>
                <a:cs typeface="Arial" panose="020B0604020202020204" pitchFamily="34" charset="0"/>
              </a:rPr>
              <a:t> </a:t>
            </a:r>
            <a:r>
              <a:rPr lang="en-US" altLang="en-US" sz="5400" b="1" dirty="0" err="1">
                <a:latin typeface="Arial" panose="020B0604020202020204" pitchFamily="34" charset="0"/>
                <a:cs typeface="Arial" panose="020B0604020202020204" pitchFamily="34" charset="0"/>
              </a:rPr>
              <a:t>cho</a:t>
            </a:r>
            <a:r>
              <a:rPr lang="en-US" altLang="en-US" sz="5400" b="1" dirty="0">
                <a:latin typeface="Arial" panose="020B0604020202020204" pitchFamily="34" charset="0"/>
                <a:cs typeface="Arial" panose="020B0604020202020204" pitchFamily="34" charset="0"/>
              </a:rPr>
              <a:t> ô </a:t>
            </a:r>
            <a:r>
              <a:rPr lang="en-US" altLang="en-US" sz="5400" b="1" dirty="0" err="1">
                <a:latin typeface="Arial" panose="020B0604020202020204" pitchFamily="34" charset="0"/>
                <a:cs typeface="Arial" panose="020B0604020202020204" pitchFamily="34" charset="0"/>
              </a:rPr>
              <a:t>vuông</a:t>
            </a:r>
            <a:r>
              <a:rPr lang="en-US" altLang="en-US" sz="5400" b="1" dirty="0">
                <a:latin typeface="Arial" panose="020B0604020202020204" pitchFamily="34" charset="0"/>
                <a:cs typeface="Arial" panose="020B0604020202020204" pitchFamily="34" charset="0"/>
              </a:rPr>
              <a:t>.</a:t>
            </a:r>
          </a:p>
        </p:txBody>
      </p:sp>
      <p:pic>
        <p:nvPicPr>
          <p:cNvPr id="24" name="Picture 23">
            <a:extLst>
              <a:ext uri="{FF2B5EF4-FFF2-40B4-BE49-F238E27FC236}">
                <a16:creationId xmlns:a16="http://schemas.microsoft.com/office/drawing/2014/main" id="{C69C936B-B227-4B4B-9D43-3DF9D4F6AF69}"/>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Layer>
                </a14:imgProps>
              </a:ext>
            </a:extLst>
          </a:blip>
          <a:srcRect l="1090" r="833" b="1433"/>
          <a:stretch/>
        </p:blipFill>
        <p:spPr>
          <a:xfrm>
            <a:off x="180505" y="2426998"/>
            <a:ext cx="17955096" cy="7860002"/>
          </a:xfrm>
          <a:prstGeom prst="rect">
            <a:avLst/>
          </a:prstGeom>
          <a:ln>
            <a:noFill/>
          </a:ln>
          <a:effectLst>
            <a:softEdge rad="112500"/>
          </a:effectLst>
        </p:spPr>
      </p:pic>
      <p:grpSp>
        <p:nvGrpSpPr>
          <p:cNvPr id="28" name="Group 27">
            <a:extLst>
              <a:ext uri="{FF2B5EF4-FFF2-40B4-BE49-F238E27FC236}">
                <a16:creationId xmlns:a16="http://schemas.microsoft.com/office/drawing/2014/main" id="{A39988E5-5008-475D-8CFD-F4B97AEF2CD5}"/>
              </a:ext>
            </a:extLst>
          </p:cNvPr>
          <p:cNvGrpSpPr/>
          <p:nvPr/>
        </p:nvGrpSpPr>
        <p:grpSpPr>
          <a:xfrm>
            <a:off x="1623646" y="3786687"/>
            <a:ext cx="2350765" cy="1021555"/>
            <a:chOff x="4607241" y="1023858"/>
            <a:chExt cx="1121640" cy="501673"/>
          </a:xfrm>
        </p:grpSpPr>
        <p:sp>
          <p:nvSpPr>
            <p:cNvPr id="29" name="Rounded Rectangle 29">
              <a:extLst>
                <a:ext uri="{FF2B5EF4-FFF2-40B4-BE49-F238E27FC236}">
                  <a16:creationId xmlns:a16="http://schemas.microsoft.com/office/drawing/2014/main" id="{8F1FF40A-386A-402D-8D56-D5270453838C}"/>
                </a:ext>
              </a:extLst>
            </p:cNvPr>
            <p:cNvSpPr/>
            <p:nvPr/>
          </p:nvSpPr>
          <p:spPr>
            <a:xfrm>
              <a:off x="4765283" y="1125820"/>
              <a:ext cx="812435" cy="317727"/>
            </a:xfrm>
            <a:prstGeom prst="roundRect">
              <a:avLst/>
            </a:prstGeom>
            <a:solidFill>
              <a:srgbClr val="F4ADB9"/>
            </a:solidFill>
            <a:ln>
              <a:noFill/>
            </a:ln>
            <a:effectLst>
              <a:outerShdw blurRad="57150" dist="19050" dir="5400000" algn="ctr" rotWithShape="0">
                <a:srgbClr val="000000">
                  <a:alpha val="63000"/>
                </a:srgb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  </a:t>
              </a:r>
            </a:p>
          </p:txBody>
        </p:sp>
        <p:sp>
          <p:nvSpPr>
            <p:cNvPr id="30" name="Rounded Rectangle 30">
              <a:extLst>
                <a:ext uri="{FF2B5EF4-FFF2-40B4-BE49-F238E27FC236}">
                  <a16:creationId xmlns:a16="http://schemas.microsoft.com/office/drawing/2014/main" id="{67E21FEA-253D-4AEE-80C5-EB6764DD0E77}"/>
                </a:ext>
              </a:extLst>
            </p:cNvPr>
            <p:cNvSpPr/>
            <p:nvPr/>
          </p:nvSpPr>
          <p:spPr>
            <a:xfrm>
              <a:off x="4607241" y="1023858"/>
              <a:ext cx="1121640" cy="501673"/>
            </a:xfrm>
            <a:prstGeom prst="roundRect">
              <a:avLst/>
            </a:prstGeom>
            <a:noFill/>
            <a:ln>
              <a:noFill/>
            </a:ln>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  </a:t>
              </a:r>
              <a:r>
                <a:rPr kumimoji="0" lang="en-US" sz="5400" b="1" i="0" u="none" strike="noStrike" kern="0" cap="none" spc="0" normalizeH="0" baseline="0" noProof="0" dirty="0" err="1">
                  <a:ln>
                    <a:noFill/>
                  </a:ln>
                  <a:solidFill>
                    <a:srgbClr val="7030A0"/>
                  </a:solidFill>
                  <a:effectLst/>
                  <a:uLnTx/>
                  <a:uFillTx/>
                  <a:latin typeface="Arial" panose="020B0604020202020204" pitchFamily="34" charset="0"/>
                  <a:cs typeface="Arial" panose="020B0604020202020204" pitchFamily="34" charset="0"/>
                </a:rPr>
                <a:t>lặng</a:t>
              </a:r>
              <a:endParaRPr kumimoji="0" lang="en-US" sz="5400" b="1"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A16F3050-E14E-40BC-B550-BE224F6C3A0F}"/>
              </a:ext>
            </a:extLst>
          </p:cNvPr>
          <p:cNvGrpSpPr/>
          <p:nvPr/>
        </p:nvGrpSpPr>
        <p:grpSpPr>
          <a:xfrm>
            <a:off x="9238315" y="7189486"/>
            <a:ext cx="2350766" cy="1021555"/>
            <a:chOff x="4787905" y="1191971"/>
            <a:chExt cx="1121640" cy="501673"/>
          </a:xfrm>
        </p:grpSpPr>
        <p:sp>
          <p:nvSpPr>
            <p:cNvPr id="32" name="Rounded Rectangle 32">
              <a:extLst>
                <a:ext uri="{FF2B5EF4-FFF2-40B4-BE49-F238E27FC236}">
                  <a16:creationId xmlns:a16="http://schemas.microsoft.com/office/drawing/2014/main" id="{FD45692B-A082-4F5B-8076-D399BA9AC1F6}"/>
                </a:ext>
              </a:extLst>
            </p:cNvPr>
            <p:cNvSpPr/>
            <p:nvPr/>
          </p:nvSpPr>
          <p:spPr>
            <a:xfrm rot="16200000">
              <a:off x="5154622" y="1008089"/>
              <a:ext cx="344070" cy="869437"/>
            </a:xfrm>
            <a:prstGeom prst="roundRect">
              <a:avLst/>
            </a:prstGeom>
            <a:solidFill>
              <a:srgbClr val="F4ADB9"/>
            </a:solidFill>
            <a:ln>
              <a:noFill/>
            </a:ln>
            <a:effectLst>
              <a:outerShdw blurRad="57150" dist="19050" dir="5400000" algn="ctr" rotWithShape="0">
                <a:srgbClr val="000000">
                  <a:alpha val="63000"/>
                </a:srgb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5400" b="0"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endParaRPr>
            </a:p>
          </p:txBody>
        </p:sp>
        <p:sp>
          <p:nvSpPr>
            <p:cNvPr id="33" name="Rounded Rectangle 33">
              <a:extLst>
                <a:ext uri="{FF2B5EF4-FFF2-40B4-BE49-F238E27FC236}">
                  <a16:creationId xmlns:a16="http://schemas.microsoft.com/office/drawing/2014/main" id="{04A78BB8-37BB-40CA-BED3-D369031A7F87}"/>
                </a:ext>
              </a:extLst>
            </p:cNvPr>
            <p:cNvSpPr/>
            <p:nvPr/>
          </p:nvSpPr>
          <p:spPr>
            <a:xfrm>
              <a:off x="4787905" y="1191971"/>
              <a:ext cx="1121640" cy="501673"/>
            </a:xfrm>
            <a:prstGeom prst="roundRect">
              <a:avLst/>
            </a:prstGeom>
            <a:noFill/>
            <a:ln>
              <a:noFill/>
            </a:ln>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 </a:t>
              </a:r>
              <a:r>
                <a:rPr kumimoji="0" lang="en-US" sz="5400" b="1"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L</a:t>
              </a:r>
              <a:r>
                <a:rPr kumimoji="0" lang="en-US" sz="5400" b="1" i="0" u="none" strike="noStrike" kern="0" cap="none" spc="0" normalizeH="0" baseline="0" noProof="0" dirty="0" err="1">
                  <a:ln>
                    <a:noFill/>
                  </a:ln>
                  <a:solidFill>
                    <a:srgbClr val="7030A0"/>
                  </a:solidFill>
                  <a:effectLst/>
                  <a:uLnTx/>
                  <a:uFillTx/>
                  <a:latin typeface="Arial" panose="020B0604020202020204" pitchFamily="34" charset="0"/>
                  <a:cs typeface="Arial" panose="020B0604020202020204" pitchFamily="34" charset="0"/>
                </a:rPr>
                <a:t>ặng</a:t>
              </a:r>
              <a:endParaRPr kumimoji="0" lang="en-US" sz="5400" b="1"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endParaRPr>
            </a:p>
          </p:txBody>
        </p:sp>
      </p:grpSp>
      <p:grpSp>
        <p:nvGrpSpPr>
          <p:cNvPr id="41" name="Group 40">
            <a:extLst>
              <a:ext uri="{FF2B5EF4-FFF2-40B4-BE49-F238E27FC236}">
                <a16:creationId xmlns:a16="http://schemas.microsoft.com/office/drawing/2014/main" id="{19AE58E4-4457-4488-8655-BF1046EAA714}"/>
              </a:ext>
            </a:extLst>
          </p:cNvPr>
          <p:cNvGrpSpPr/>
          <p:nvPr/>
        </p:nvGrpSpPr>
        <p:grpSpPr>
          <a:xfrm>
            <a:off x="2799029" y="7142185"/>
            <a:ext cx="2350765" cy="1021555"/>
            <a:chOff x="4556903" y="1074224"/>
            <a:chExt cx="1121640" cy="501673"/>
          </a:xfrm>
        </p:grpSpPr>
        <p:sp>
          <p:nvSpPr>
            <p:cNvPr id="42" name="Rounded Rectangle 29">
              <a:extLst>
                <a:ext uri="{FF2B5EF4-FFF2-40B4-BE49-F238E27FC236}">
                  <a16:creationId xmlns:a16="http://schemas.microsoft.com/office/drawing/2014/main" id="{46EC6743-8B4B-48F6-9338-23C9D63B6FAB}"/>
                </a:ext>
              </a:extLst>
            </p:cNvPr>
            <p:cNvSpPr/>
            <p:nvPr/>
          </p:nvSpPr>
          <p:spPr>
            <a:xfrm>
              <a:off x="4721516" y="1189427"/>
              <a:ext cx="820823" cy="317727"/>
            </a:xfrm>
            <a:prstGeom prst="roundRect">
              <a:avLst/>
            </a:prstGeom>
            <a:solidFill>
              <a:srgbClr val="F4ADB9"/>
            </a:solidFill>
            <a:ln>
              <a:noFill/>
            </a:ln>
            <a:effectLst>
              <a:outerShdw blurRad="57150" dist="19050" dir="5400000" algn="ctr" rotWithShape="0">
                <a:srgbClr val="000000">
                  <a:alpha val="63000"/>
                </a:srgb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  </a:t>
              </a:r>
            </a:p>
          </p:txBody>
        </p:sp>
        <p:sp>
          <p:nvSpPr>
            <p:cNvPr id="43" name="Rounded Rectangle 30">
              <a:extLst>
                <a:ext uri="{FF2B5EF4-FFF2-40B4-BE49-F238E27FC236}">
                  <a16:creationId xmlns:a16="http://schemas.microsoft.com/office/drawing/2014/main" id="{DF5DD7DD-F2DC-4C99-B688-FE064461DFB9}"/>
                </a:ext>
              </a:extLst>
            </p:cNvPr>
            <p:cNvSpPr/>
            <p:nvPr/>
          </p:nvSpPr>
          <p:spPr>
            <a:xfrm>
              <a:off x="4556903" y="1074224"/>
              <a:ext cx="1121640" cy="501673"/>
            </a:xfrm>
            <a:prstGeom prst="roundRect">
              <a:avLst/>
            </a:prstGeom>
            <a:noFill/>
            <a:ln>
              <a:noFill/>
            </a:ln>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  </a:t>
              </a:r>
              <a:r>
                <a:rPr kumimoji="0" lang="en-US" sz="5400" b="1" i="0" u="none" strike="noStrike" kern="0" cap="none" spc="0" normalizeH="0" baseline="0" noProof="0" dirty="0" err="1">
                  <a:ln>
                    <a:noFill/>
                  </a:ln>
                  <a:solidFill>
                    <a:srgbClr val="7030A0"/>
                  </a:solidFill>
                  <a:effectLst/>
                  <a:uLnTx/>
                  <a:uFillTx/>
                  <a:latin typeface="Arial" panose="020B0604020202020204" pitchFamily="34" charset="0"/>
                  <a:cs typeface="Arial" panose="020B0604020202020204" pitchFamily="34" charset="0"/>
                </a:rPr>
                <a:t>lặng</a:t>
              </a:r>
              <a:endParaRPr kumimoji="0" lang="en-US" sz="5400" b="1"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endParaRPr>
            </a:p>
          </p:txBody>
        </p:sp>
      </p:grpSp>
      <p:grpSp>
        <p:nvGrpSpPr>
          <p:cNvPr id="45" name="Group 44">
            <a:extLst>
              <a:ext uri="{FF2B5EF4-FFF2-40B4-BE49-F238E27FC236}">
                <a16:creationId xmlns:a16="http://schemas.microsoft.com/office/drawing/2014/main" id="{F8C01159-2D24-46AE-BB5E-6201FE95715F}"/>
              </a:ext>
            </a:extLst>
          </p:cNvPr>
          <p:cNvGrpSpPr/>
          <p:nvPr/>
        </p:nvGrpSpPr>
        <p:grpSpPr>
          <a:xfrm>
            <a:off x="13563600" y="2434122"/>
            <a:ext cx="2228492" cy="1940957"/>
            <a:chOff x="4582694" y="599460"/>
            <a:chExt cx="1336168" cy="953180"/>
          </a:xfrm>
        </p:grpSpPr>
        <p:sp>
          <p:nvSpPr>
            <p:cNvPr id="46" name="Rounded Rectangle 29">
              <a:extLst>
                <a:ext uri="{FF2B5EF4-FFF2-40B4-BE49-F238E27FC236}">
                  <a16:creationId xmlns:a16="http://schemas.microsoft.com/office/drawing/2014/main" id="{7D87C43D-A5BE-4823-B35F-1F35C96F1796}"/>
                </a:ext>
              </a:extLst>
            </p:cNvPr>
            <p:cNvSpPr/>
            <p:nvPr/>
          </p:nvSpPr>
          <p:spPr>
            <a:xfrm>
              <a:off x="4674070" y="1125820"/>
              <a:ext cx="989051" cy="317727"/>
            </a:xfrm>
            <a:prstGeom prst="roundRect">
              <a:avLst/>
            </a:prstGeom>
            <a:solidFill>
              <a:srgbClr val="F4ADB9"/>
            </a:solidFill>
            <a:ln>
              <a:noFill/>
            </a:ln>
            <a:effectLst>
              <a:outerShdw blurRad="57150" dist="19050" dir="5400000" algn="ctr" rotWithShape="0">
                <a:srgbClr val="000000">
                  <a:alpha val="63000"/>
                </a:srgb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  </a:t>
              </a:r>
            </a:p>
          </p:txBody>
        </p:sp>
        <p:sp>
          <p:nvSpPr>
            <p:cNvPr id="47" name="Rounded Rectangle 30">
              <a:extLst>
                <a:ext uri="{FF2B5EF4-FFF2-40B4-BE49-F238E27FC236}">
                  <a16:creationId xmlns:a16="http://schemas.microsoft.com/office/drawing/2014/main" id="{FBAC8777-CD5F-464E-BD1D-4D0E2E7C2BBC}"/>
                </a:ext>
              </a:extLst>
            </p:cNvPr>
            <p:cNvSpPr/>
            <p:nvPr/>
          </p:nvSpPr>
          <p:spPr>
            <a:xfrm>
              <a:off x="4582694" y="599460"/>
              <a:ext cx="1336168" cy="953180"/>
            </a:xfrm>
            <a:prstGeom prst="roundRect">
              <a:avLst/>
            </a:prstGeom>
            <a:noFill/>
            <a:ln>
              <a:noFill/>
            </a:ln>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  </a:t>
              </a:r>
              <a:r>
                <a:rPr lang="en-US" sz="5400" b="1" kern="0" dirty="0">
                  <a:solidFill>
                    <a:srgbClr val="7030A0"/>
                  </a:solidFill>
                  <a:latin typeface="Arial" panose="020B0604020202020204" pitchFamily="34" charset="0"/>
                  <a:cs typeface="Arial" panose="020B0604020202020204" pitchFamily="34" charset="0"/>
                </a:rPr>
                <a:t>n</a:t>
              </a:r>
              <a:r>
                <a:rPr kumimoji="0" lang="en-US" sz="5400" b="1" i="0" u="none" strike="noStrike" kern="0" cap="none" spc="0" normalizeH="0" baseline="0" noProof="0" dirty="0" err="1">
                  <a:ln>
                    <a:noFill/>
                  </a:ln>
                  <a:solidFill>
                    <a:srgbClr val="7030A0"/>
                  </a:solidFill>
                  <a:effectLst/>
                  <a:uLnTx/>
                  <a:uFillTx/>
                  <a:latin typeface="Arial" panose="020B0604020202020204" pitchFamily="34" charset="0"/>
                  <a:cs typeface="Arial" panose="020B0604020202020204" pitchFamily="34" charset="0"/>
                </a:rPr>
                <a:t>ặng</a:t>
              </a:r>
              <a:endParaRPr kumimoji="0" lang="en-US" sz="5400" b="1"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endParaRPr>
            </a:p>
          </p:txBody>
        </p:sp>
      </p:grpSp>
      <p:sp>
        <p:nvSpPr>
          <p:cNvPr id="48" name="Rectangle 47">
            <a:extLst>
              <a:ext uri="{FF2B5EF4-FFF2-40B4-BE49-F238E27FC236}">
                <a16:creationId xmlns:a16="http://schemas.microsoft.com/office/drawing/2014/main" id="{2C7561CF-ADCE-45D2-88E6-E2C60B20BF94}"/>
              </a:ext>
            </a:extLst>
          </p:cNvPr>
          <p:cNvSpPr/>
          <p:nvPr/>
        </p:nvSpPr>
        <p:spPr>
          <a:xfrm>
            <a:off x="180505" y="207008"/>
            <a:ext cx="15379692" cy="1754326"/>
          </a:xfrm>
          <a:prstGeom prst="rect">
            <a:avLst/>
          </a:prstGeom>
        </p:spPr>
        <p:txBody>
          <a:bodyPr wrap="square">
            <a:spAutoFit/>
          </a:bodyPr>
          <a:lstStyle/>
          <a:p>
            <a:pPr eaLnBrk="0" fontAlgn="base" hangingPunct="0">
              <a:spcBef>
                <a:spcPct val="0"/>
              </a:spcBef>
              <a:spcAft>
                <a:spcPct val="0"/>
              </a:spcAft>
            </a:pPr>
            <a:r>
              <a:rPr lang="en-US" altLang="en-US" sz="5400" b="1" dirty="0">
                <a:latin typeface="Arial" panose="020B0604020202020204" pitchFamily="34" charset="0"/>
                <a:cs typeface="Arial" panose="020B0604020202020204" pitchFamily="34" charset="0"/>
              </a:rPr>
              <a:t>2. </a:t>
            </a:r>
            <a:r>
              <a:rPr lang="en-US" altLang="en-US" sz="5400" b="1" dirty="0" err="1">
                <a:latin typeface="Arial" panose="020B0604020202020204" pitchFamily="34" charset="0"/>
                <a:cs typeface="Arial" panose="020B0604020202020204" pitchFamily="34" charset="0"/>
              </a:rPr>
              <a:t>Chọn</a:t>
            </a:r>
            <a:r>
              <a:rPr lang="en-US" altLang="en-US" sz="5400" b="1" dirty="0">
                <a:latin typeface="Arial" panose="020B0604020202020204" pitchFamily="34" charset="0"/>
                <a:cs typeface="Arial" panose="020B0604020202020204" pitchFamily="34" charset="0"/>
              </a:rPr>
              <a:t> </a:t>
            </a:r>
            <a:r>
              <a:rPr lang="en-US" altLang="en-US" sz="5400" b="1" dirty="0" err="1">
                <a:latin typeface="Arial" panose="020B0604020202020204" pitchFamily="34" charset="0"/>
                <a:cs typeface="Arial" panose="020B0604020202020204" pitchFamily="34" charset="0"/>
              </a:rPr>
              <a:t>bài</a:t>
            </a:r>
            <a:r>
              <a:rPr lang="en-US" altLang="en-US" sz="5400" b="1" dirty="0">
                <a:latin typeface="Arial" panose="020B0604020202020204" pitchFamily="34" charset="0"/>
                <a:cs typeface="Arial" panose="020B0604020202020204" pitchFamily="34" charset="0"/>
              </a:rPr>
              <a:t> </a:t>
            </a:r>
            <a:r>
              <a:rPr lang="en-US" altLang="en-US" sz="5400" b="1" dirty="0" err="1">
                <a:latin typeface="Arial" panose="020B0604020202020204" pitchFamily="34" charset="0"/>
                <a:cs typeface="Arial" panose="020B0604020202020204" pitchFamily="34" charset="0"/>
              </a:rPr>
              <a:t>tập</a:t>
            </a:r>
            <a:r>
              <a:rPr lang="en-US" altLang="en-US" sz="5400" b="1" dirty="0">
                <a:latin typeface="Arial" panose="020B0604020202020204" pitchFamily="34" charset="0"/>
                <a:cs typeface="Arial" panose="020B0604020202020204" pitchFamily="34" charset="0"/>
              </a:rPr>
              <a:t> a </a:t>
            </a:r>
            <a:r>
              <a:rPr lang="en-US" altLang="en-US" sz="5400" b="1" dirty="0" err="1">
                <a:latin typeface="Arial" panose="020B0604020202020204" pitchFamily="34" charset="0"/>
                <a:cs typeface="Arial" panose="020B0604020202020204" pitchFamily="34" charset="0"/>
              </a:rPr>
              <a:t>hoặc</a:t>
            </a:r>
            <a:r>
              <a:rPr lang="en-US" altLang="en-US" sz="5400" b="1" dirty="0">
                <a:latin typeface="Arial" panose="020B0604020202020204" pitchFamily="34" charset="0"/>
                <a:cs typeface="Arial" panose="020B0604020202020204" pitchFamily="34" charset="0"/>
              </a:rPr>
              <a:t> b</a:t>
            </a:r>
          </a:p>
          <a:p>
            <a:pPr eaLnBrk="0" fontAlgn="base" hangingPunct="0">
              <a:spcBef>
                <a:spcPct val="0"/>
              </a:spcBef>
              <a:spcAft>
                <a:spcPct val="0"/>
              </a:spcAft>
            </a:pPr>
            <a:r>
              <a:rPr lang="en-US" altLang="en-US" sz="5400" b="1" dirty="0">
                <a:latin typeface="Arial" panose="020B0604020202020204" pitchFamily="34" charset="0"/>
                <a:cs typeface="Arial" panose="020B0604020202020204" pitchFamily="34" charset="0"/>
              </a:rPr>
              <a:t>       a. </a:t>
            </a:r>
            <a:r>
              <a:rPr lang="en-US" altLang="en-US" sz="5400" b="1" dirty="0" err="1">
                <a:latin typeface="Arial" panose="020B0604020202020204" pitchFamily="34" charset="0"/>
                <a:cs typeface="Arial" panose="020B0604020202020204" pitchFamily="34" charset="0"/>
              </a:rPr>
              <a:t>Chọn</a:t>
            </a:r>
            <a:r>
              <a:rPr lang="en-US" altLang="en-US" sz="5400" b="1" dirty="0">
                <a:latin typeface="Arial" panose="020B0604020202020204" pitchFamily="34" charset="0"/>
                <a:cs typeface="Arial" panose="020B0604020202020204" pitchFamily="34" charset="0"/>
              </a:rPr>
              <a:t> </a:t>
            </a:r>
            <a:r>
              <a:rPr lang="en-US" altLang="en-US" sz="5400" b="1" i="1" dirty="0" err="1">
                <a:solidFill>
                  <a:srgbClr val="FF0000"/>
                </a:solidFill>
                <a:latin typeface="Arial" panose="020B0604020202020204" pitchFamily="34" charset="0"/>
                <a:cs typeface="Arial" panose="020B0604020202020204" pitchFamily="34" charset="0"/>
              </a:rPr>
              <a:t>lặng</a:t>
            </a:r>
            <a:r>
              <a:rPr lang="en-US" altLang="en-US" sz="5400" b="1" i="1" dirty="0">
                <a:latin typeface="Arial" panose="020B0604020202020204" pitchFamily="34" charset="0"/>
                <a:cs typeface="Arial" panose="020B0604020202020204" pitchFamily="34" charset="0"/>
              </a:rPr>
              <a:t> </a:t>
            </a:r>
            <a:r>
              <a:rPr lang="en-US" altLang="en-US" sz="5400" b="1" dirty="0" err="1">
                <a:latin typeface="Arial" panose="020B0604020202020204" pitchFamily="34" charset="0"/>
                <a:cs typeface="Arial" panose="020B0604020202020204" pitchFamily="34" charset="0"/>
              </a:rPr>
              <a:t>hoặc</a:t>
            </a:r>
            <a:r>
              <a:rPr lang="en-US" altLang="en-US" sz="5400" b="1" dirty="0">
                <a:latin typeface="Arial" panose="020B0604020202020204" pitchFamily="34" charset="0"/>
                <a:cs typeface="Arial" panose="020B0604020202020204" pitchFamily="34" charset="0"/>
              </a:rPr>
              <a:t> </a:t>
            </a:r>
            <a:r>
              <a:rPr lang="en-US" altLang="en-US" sz="5400" b="1" i="1" dirty="0" err="1">
                <a:solidFill>
                  <a:srgbClr val="FF0000"/>
                </a:solidFill>
                <a:latin typeface="Arial" panose="020B0604020202020204" pitchFamily="34" charset="0"/>
                <a:cs typeface="Arial" panose="020B0604020202020204" pitchFamily="34" charset="0"/>
              </a:rPr>
              <a:t>nặng</a:t>
            </a:r>
            <a:r>
              <a:rPr lang="en-US" altLang="en-US" sz="5400" b="1" i="1" dirty="0">
                <a:latin typeface="Arial" panose="020B0604020202020204" pitchFamily="34" charset="0"/>
                <a:cs typeface="Arial" panose="020B0604020202020204" pitchFamily="34" charset="0"/>
              </a:rPr>
              <a:t> </a:t>
            </a:r>
            <a:r>
              <a:rPr lang="en-US" altLang="en-US" sz="5400" b="1" dirty="0" err="1">
                <a:latin typeface="Arial" panose="020B0604020202020204" pitchFamily="34" charset="0"/>
                <a:cs typeface="Arial" panose="020B0604020202020204" pitchFamily="34" charset="0"/>
              </a:rPr>
              <a:t>thay</a:t>
            </a:r>
            <a:r>
              <a:rPr lang="en-US" altLang="en-US" sz="5400" b="1" dirty="0">
                <a:latin typeface="Arial" panose="020B0604020202020204" pitchFamily="34" charset="0"/>
                <a:cs typeface="Arial" panose="020B0604020202020204" pitchFamily="34" charset="0"/>
              </a:rPr>
              <a:t> </a:t>
            </a:r>
            <a:r>
              <a:rPr lang="en-US" altLang="en-US" sz="5400" b="1" dirty="0" err="1">
                <a:latin typeface="Arial" panose="020B0604020202020204" pitchFamily="34" charset="0"/>
                <a:cs typeface="Arial" panose="020B0604020202020204" pitchFamily="34" charset="0"/>
              </a:rPr>
              <a:t>cho</a:t>
            </a:r>
            <a:r>
              <a:rPr lang="en-US" altLang="en-US" sz="5400" b="1" dirty="0">
                <a:latin typeface="Arial" panose="020B0604020202020204" pitchFamily="34" charset="0"/>
                <a:cs typeface="Arial" panose="020B0604020202020204" pitchFamily="34" charset="0"/>
              </a:rPr>
              <a:t> ô </a:t>
            </a:r>
            <a:r>
              <a:rPr lang="en-US" altLang="en-US" sz="5400" b="1" dirty="0" err="1">
                <a:latin typeface="Arial" panose="020B0604020202020204" pitchFamily="34" charset="0"/>
                <a:cs typeface="Arial" panose="020B0604020202020204" pitchFamily="34" charset="0"/>
              </a:rPr>
              <a:t>vuông</a:t>
            </a:r>
            <a:r>
              <a:rPr lang="en-US" altLang="en-US" sz="54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4163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8">
                                            <p:txEl>
                                              <p:pRg st="1" end="1"/>
                                            </p:txEl>
                                          </p:spTgt>
                                        </p:tgtEl>
                                        <p:attrNameLst>
                                          <p:attrName>style.visibility</p:attrName>
                                        </p:attrNameLst>
                                      </p:cBhvr>
                                      <p:to>
                                        <p:strVal val="visible"/>
                                      </p:to>
                                    </p:set>
                                    <p:animEffect transition="in" filter="wipe(left)">
                                      <p:cBhvr>
                                        <p:cTn id="19" dur="500"/>
                                        <p:tgtEl>
                                          <p:spTgt spid="48">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circle(in)">
                                      <p:cBhvr>
                                        <p:cTn id="31" dur="10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circle(in)">
                                      <p:cBhvr>
                                        <p:cTn id="36" dur="1000"/>
                                        <p:tgtEl>
                                          <p:spTgt spid="45"/>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circle(in)">
                                      <p:cBhvr>
                                        <p:cTn id="41" dur="10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circle(in)">
                                      <p:cBhvr>
                                        <p:cTn id="46"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971800"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3" name="Freeform 3"/>
          <p:cNvSpPr/>
          <p:nvPr/>
        </p:nvSpPr>
        <p:spPr>
          <a:xfrm>
            <a:off x="5631873"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4" name="Freeform 4"/>
          <p:cNvSpPr/>
          <p:nvPr/>
        </p:nvSpPr>
        <p:spPr>
          <a:xfrm>
            <a:off x="4611997" y="1463003"/>
            <a:ext cx="9502709" cy="6033363"/>
          </a:xfrm>
          <a:custGeom>
            <a:avLst/>
            <a:gdLst/>
            <a:ahLst/>
            <a:cxnLst/>
            <a:rect l="l" t="t" r="r" b="b"/>
            <a:pathLst>
              <a:path w="8014087" h="6717262">
                <a:moveTo>
                  <a:pt x="0" y="0"/>
                </a:moveTo>
                <a:lnTo>
                  <a:pt x="8014088" y="0"/>
                </a:lnTo>
                <a:lnTo>
                  <a:pt x="8014088" y="6717262"/>
                </a:lnTo>
                <a:lnTo>
                  <a:pt x="0" y="67172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5" name="Freeform 5"/>
          <p:cNvSpPr/>
          <p:nvPr/>
        </p:nvSpPr>
        <p:spPr>
          <a:xfrm>
            <a:off x="51309" y="5603191"/>
            <a:ext cx="5750444" cy="4061251"/>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5"/>
            <a:stretch>
              <a:fillRect/>
            </a:stretch>
          </a:blipFill>
        </p:spPr>
      </p:sp>
      <p:sp>
        <p:nvSpPr>
          <p:cNvPr id="6" name="Freeform 6"/>
          <p:cNvSpPr/>
          <p:nvPr/>
        </p:nvSpPr>
        <p:spPr>
          <a:xfrm>
            <a:off x="11962297" y="5491916"/>
            <a:ext cx="5908001" cy="4172526"/>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5"/>
            <a:stretch>
              <a:fillRect/>
            </a:stretch>
          </a:blipFill>
        </p:spPr>
      </p:sp>
      <p:sp>
        <p:nvSpPr>
          <p:cNvPr id="7" name="Freeform 7"/>
          <p:cNvSpPr/>
          <p:nvPr/>
        </p:nvSpPr>
        <p:spPr>
          <a:xfrm>
            <a:off x="-1980812"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13749363" y="201109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802910"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TextBox 15"/>
          <p:cNvSpPr txBox="1"/>
          <p:nvPr/>
        </p:nvSpPr>
        <p:spPr>
          <a:xfrm>
            <a:off x="4871735" y="3982061"/>
            <a:ext cx="8774490" cy="1519647"/>
          </a:xfrm>
          <a:prstGeom prst="rect">
            <a:avLst/>
          </a:prstGeom>
        </p:spPr>
        <p:txBody>
          <a:bodyPr wrap="square" lIns="0" tIns="0" rIns="0" bIns="0" rtlCol="0" anchor="t">
            <a:spAutoFit/>
          </a:bodyPr>
          <a:lstStyle/>
          <a:p>
            <a:pPr algn="ctr">
              <a:lnSpc>
                <a:spcPts val="11207"/>
              </a:lnSpc>
            </a:pPr>
            <a:r>
              <a:rPr lang="en-US" sz="11500" dirty="0">
                <a:ln w="57150">
                  <a:solidFill>
                    <a:schemeClr val="bg1"/>
                  </a:solidFill>
                </a:ln>
                <a:solidFill>
                  <a:srgbClr val="557034"/>
                </a:solidFill>
                <a:latin typeface="Nunito Black" pitchFamily="2" charset="0"/>
                <a:ea typeface="เอฟซี เดซี่"/>
                <a:cs typeface="เอฟซี เดซี่"/>
                <a:sym typeface="เอฟซี เดซี่"/>
              </a:rPr>
              <a:t>VẬN DỤNG</a:t>
            </a:r>
          </a:p>
        </p:txBody>
      </p:sp>
      <p:pic>
        <p:nvPicPr>
          <p:cNvPr id="22" name="Picture 21">
            <a:extLst>
              <a:ext uri="{FF2B5EF4-FFF2-40B4-BE49-F238E27FC236}">
                <a16:creationId xmlns:a16="http://schemas.microsoft.com/office/drawing/2014/main" id="{55860D0B-4CBF-43C9-8D07-4E75345AA56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5796" y="4941469"/>
            <a:ext cx="1317588" cy="1323444"/>
          </a:xfrm>
          <a:prstGeom prst="rect">
            <a:avLst/>
          </a:prstGeom>
        </p:spPr>
      </p:pic>
      <p:pic>
        <p:nvPicPr>
          <p:cNvPr id="26" name="Picture 25">
            <a:extLst>
              <a:ext uri="{FF2B5EF4-FFF2-40B4-BE49-F238E27FC236}">
                <a16:creationId xmlns:a16="http://schemas.microsoft.com/office/drawing/2014/main" id="{3238F3F6-DE2A-4DE1-9B29-1F5E507B752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782864" y="0"/>
            <a:ext cx="3220909" cy="3317675"/>
          </a:xfrm>
          <a:prstGeom prst="rect">
            <a:avLst/>
          </a:prstGeom>
        </p:spPr>
      </p:pic>
    </p:spTree>
    <p:extLst>
      <p:ext uri="{BB962C8B-B14F-4D97-AF65-F5344CB8AC3E}">
        <p14:creationId xmlns:p14="http://schemas.microsoft.com/office/powerpoint/2010/main" val="1785871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487552" y="8929180"/>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3"/>
            <a:stretch>
              <a:fillRect/>
            </a:stretch>
          </a:blipFill>
        </p:spPr>
      </p:sp>
      <p:sp>
        <p:nvSpPr>
          <p:cNvPr id="3" name="Freeform 3"/>
          <p:cNvSpPr/>
          <p:nvPr/>
        </p:nvSpPr>
        <p:spPr>
          <a:xfrm>
            <a:off x="6241967" y="8765600"/>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3"/>
            <a:stretch>
              <a:fillRect/>
            </a:stretch>
          </a:blipFill>
        </p:spPr>
      </p:sp>
      <p:grpSp>
        <p:nvGrpSpPr>
          <p:cNvPr id="8" name="Group 8"/>
          <p:cNvGrpSpPr/>
          <p:nvPr/>
        </p:nvGrpSpPr>
        <p:grpSpPr>
          <a:xfrm>
            <a:off x="1347678" y="361480"/>
            <a:ext cx="15257790" cy="1770271"/>
            <a:chOff x="0" y="0"/>
            <a:chExt cx="2409833" cy="401517"/>
          </a:xfrm>
        </p:grpSpPr>
        <p:sp>
          <p:nvSpPr>
            <p:cNvPr id="9" name="Freeform 9"/>
            <p:cNvSpPr/>
            <p:nvPr/>
          </p:nvSpPr>
          <p:spPr>
            <a:xfrm>
              <a:off x="0" y="0"/>
              <a:ext cx="2409833" cy="401517"/>
            </a:xfrm>
            <a:custGeom>
              <a:avLst/>
              <a:gdLst/>
              <a:ahLst/>
              <a:cxnLst/>
              <a:rect l="l" t="t" r="r" b="b"/>
              <a:pathLst>
                <a:path w="2409833" h="401517">
                  <a:moveTo>
                    <a:pt x="43152" y="0"/>
                  </a:moveTo>
                  <a:lnTo>
                    <a:pt x="2366681" y="0"/>
                  </a:lnTo>
                  <a:cubicBezTo>
                    <a:pt x="2378126" y="0"/>
                    <a:pt x="2389102" y="4546"/>
                    <a:pt x="2397194" y="12639"/>
                  </a:cubicBezTo>
                  <a:cubicBezTo>
                    <a:pt x="2405287" y="20732"/>
                    <a:pt x="2409833" y="31708"/>
                    <a:pt x="2409833" y="43152"/>
                  </a:cubicBezTo>
                  <a:lnTo>
                    <a:pt x="2409833" y="358364"/>
                  </a:lnTo>
                  <a:cubicBezTo>
                    <a:pt x="2409833" y="382197"/>
                    <a:pt x="2390513" y="401517"/>
                    <a:pt x="2366681" y="401517"/>
                  </a:cubicBezTo>
                  <a:lnTo>
                    <a:pt x="43152" y="401517"/>
                  </a:lnTo>
                  <a:cubicBezTo>
                    <a:pt x="19320" y="401517"/>
                    <a:pt x="0" y="382197"/>
                    <a:pt x="0" y="358364"/>
                  </a:cubicBezTo>
                  <a:lnTo>
                    <a:pt x="0" y="43152"/>
                  </a:lnTo>
                  <a:cubicBezTo>
                    <a:pt x="0" y="19320"/>
                    <a:pt x="19320" y="0"/>
                    <a:pt x="43152" y="0"/>
                  </a:cubicBezTo>
                  <a:close/>
                </a:path>
              </a:pathLst>
            </a:custGeom>
            <a:solidFill>
              <a:srgbClr val="FFC656"/>
            </a:solidFill>
          </p:spPr>
        </p:sp>
        <p:sp>
          <p:nvSpPr>
            <p:cNvPr id="10" name="TextBox 10"/>
            <p:cNvSpPr txBox="1"/>
            <p:nvPr/>
          </p:nvSpPr>
          <p:spPr>
            <a:xfrm>
              <a:off x="0" y="-38100"/>
              <a:ext cx="2409833" cy="439617"/>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3641055" y="7517277"/>
            <a:ext cx="6171574" cy="4358674"/>
          </a:xfrm>
          <a:custGeom>
            <a:avLst/>
            <a:gdLst/>
            <a:ahLst/>
            <a:cxnLst/>
            <a:rect l="l" t="t" r="r" b="b"/>
            <a:pathLst>
              <a:path w="6171574" h="4358674">
                <a:moveTo>
                  <a:pt x="0" y="0"/>
                </a:moveTo>
                <a:lnTo>
                  <a:pt x="6171574" y="0"/>
                </a:lnTo>
                <a:lnTo>
                  <a:pt x="6171574" y="4358673"/>
                </a:lnTo>
                <a:lnTo>
                  <a:pt x="0" y="4358673"/>
                </a:lnTo>
                <a:lnTo>
                  <a:pt x="0" y="0"/>
                </a:lnTo>
                <a:close/>
              </a:path>
            </a:pathLst>
          </a:custGeom>
          <a:blipFill>
            <a:blip r:embed="rId4"/>
            <a:stretch>
              <a:fillRect/>
            </a:stretch>
          </a:blipFill>
        </p:spPr>
      </p:sp>
      <p:sp>
        <p:nvSpPr>
          <p:cNvPr id="12" name="Freeform 12"/>
          <p:cNvSpPr/>
          <p:nvPr/>
        </p:nvSpPr>
        <p:spPr>
          <a:xfrm>
            <a:off x="15942281" y="7517277"/>
            <a:ext cx="6171574" cy="4358674"/>
          </a:xfrm>
          <a:custGeom>
            <a:avLst/>
            <a:gdLst/>
            <a:ahLst/>
            <a:cxnLst/>
            <a:rect l="l" t="t" r="r" b="b"/>
            <a:pathLst>
              <a:path w="6171574" h="4358674">
                <a:moveTo>
                  <a:pt x="0" y="0"/>
                </a:moveTo>
                <a:lnTo>
                  <a:pt x="6171573" y="0"/>
                </a:lnTo>
                <a:lnTo>
                  <a:pt x="6171573" y="4358674"/>
                </a:lnTo>
                <a:lnTo>
                  <a:pt x="0" y="4358674"/>
                </a:lnTo>
                <a:lnTo>
                  <a:pt x="0" y="0"/>
                </a:lnTo>
                <a:close/>
              </a:path>
            </a:pathLst>
          </a:custGeom>
          <a:blipFill>
            <a:blip r:embed="rId4"/>
            <a:stretch>
              <a:fillRect/>
            </a:stretch>
          </a:blipFill>
        </p:spPr>
      </p:sp>
      <p:sp>
        <p:nvSpPr>
          <p:cNvPr id="23" name="TextBox 23"/>
          <p:cNvSpPr txBox="1"/>
          <p:nvPr/>
        </p:nvSpPr>
        <p:spPr>
          <a:xfrm>
            <a:off x="1480006" y="448020"/>
            <a:ext cx="14993133" cy="1661993"/>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2060"/>
                </a:solidFill>
                <a:effectLst/>
                <a:uLnTx/>
                <a:uFillTx/>
                <a:ea typeface="+mn-ea"/>
                <a:cs typeface="Times New Roman" panose="02020603050405020304" pitchFamily="18" charset="0"/>
              </a:rPr>
              <a:t>   </a:t>
            </a:r>
            <a:r>
              <a:rPr kumimoji="0" lang="vi-VN" sz="5400" b="1" i="0" u="none" strike="noStrike" kern="1200" cap="none" spc="0" normalizeH="0" baseline="0" noProof="0" dirty="0">
                <a:ln>
                  <a:noFill/>
                </a:ln>
                <a:solidFill>
                  <a:srgbClr val="002060"/>
                </a:solidFill>
                <a:effectLst/>
                <a:uLnTx/>
                <a:uFillTx/>
                <a:ea typeface="+mn-ea"/>
                <a:cs typeface="Times New Roman" panose="02020603050405020304" pitchFamily="18" charset="0"/>
              </a:rPr>
              <a:t>Kể với người thân về một hoạt động tập thể của lớp mà em thấy vui.</a:t>
            </a:r>
            <a:endParaRPr kumimoji="0" lang="vi-VN" sz="5400" b="0" i="0" u="none" strike="noStrike" kern="1200" cap="none" spc="0" normalizeH="0" baseline="0" noProof="0" dirty="0">
              <a:ln>
                <a:noFill/>
              </a:ln>
              <a:solidFill>
                <a:srgbClr val="002060"/>
              </a:solidFill>
              <a:effectLst/>
              <a:uLnTx/>
              <a:uFillTx/>
              <a:ea typeface="+mn-ea"/>
              <a:cs typeface="Times New Roman" panose="02020603050405020304" pitchFamily="18" charset="0"/>
            </a:endParaRPr>
          </a:p>
        </p:txBody>
      </p:sp>
      <p:sp>
        <p:nvSpPr>
          <p:cNvPr id="24" name="TextBox 24"/>
          <p:cNvSpPr txBox="1"/>
          <p:nvPr/>
        </p:nvSpPr>
        <p:spPr>
          <a:xfrm rot="-216081">
            <a:off x="848758" y="7690914"/>
            <a:ext cx="4838576" cy="723275"/>
          </a:xfrm>
          <a:prstGeom prst="rect">
            <a:avLst/>
          </a:prstGeom>
        </p:spPr>
        <p:txBody>
          <a:bodyPr wrap="square" lIns="0" tIns="0" rIns="0" bIns="0" rtlCol="0" anchor="t">
            <a:spAutoFit/>
          </a:bodyPr>
          <a:lstStyle/>
          <a:p>
            <a:pPr algn="ctr">
              <a:lnSpc>
                <a:spcPts val="5638"/>
              </a:lnSpc>
            </a:pPr>
            <a:r>
              <a:rPr lang="en-US" sz="4800" b="1" dirty="0" err="1">
                <a:solidFill>
                  <a:srgbClr val="000000"/>
                </a:solidFill>
                <a:latin typeface="Dreaming Outloud Sans"/>
                <a:ea typeface="Dreaming Outloud Sans"/>
                <a:cs typeface="Dreaming Outloud Sans"/>
                <a:sym typeface="Dreaming Outloud Sans"/>
              </a:rPr>
              <a:t>Ngày</a:t>
            </a:r>
            <a:r>
              <a:rPr lang="en-US" sz="4800" b="1" dirty="0">
                <a:solidFill>
                  <a:srgbClr val="000000"/>
                </a:solidFill>
                <a:latin typeface="Dreaming Outloud Sans"/>
                <a:ea typeface="Dreaming Outloud Sans"/>
                <a:cs typeface="Dreaming Outloud Sans"/>
                <a:sym typeface="Dreaming Outloud Sans"/>
              </a:rPr>
              <a:t> </a:t>
            </a:r>
            <a:r>
              <a:rPr lang="en-US" sz="4800" b="1" dirty="0" err="1">
                <a:solidFill>
                  <a:srgbClr val="000000"/>
                </a:solidFill>
                <a:latin typeface="Dreaming Outloud Sans"/>
                <a:ea typeface="Dreaming Outloud Sans"/>
                <a:cs typeface="Dreaming Outloud Sans"/>
                <a:sym typeface="Dreaming Outloud Sans"/>
              </a:rPr>
              <a:t>hội</a:t>
            </a:r>
            <a:r>
              <a:rPr lang="en-US" sz="4800" b="1" dirty="0">
                <a:solidFill>
                  <a:srgbClr val="000000"/>
                </a:solidFill>
                <a:latin typeface="Dreaming Outloud Sans"/>
                <a:ea typeface="Dreaming Outloud Sans"/>
                <a:cs typeface="Dreaming Outloud Sans"/>
                <a:sym typeface="Dreaming Outloud Sans"/>
              </a:rPr>
              <a:t> STEAM</a:t>
            </a:r>
          </a:p>
        </p:txBody>
      </p:sp>
      <p:pic>
        <p:nvPicPr>
          <p:cNvPr id="30" name="Picture 29">
            <a:extLst>
              <a:ext uri="{FF2B5EF4-FFF2-40B4-BE49-F238E27FC236}">
                <a16:creationId xmlns:a16="http://schemas.microsoft.com/office/drawing/2014/main" id="{A932EB72-A8EA-4357-ACAE-47FBC4EB5D2B}"/>
              </a:ext>
            </a:extLst>
          </p:cNvPr>
          <p:cNvPicPr>
            <a:picLocks noChangeAspect="1"/>
          </p:cNvPicPr>
          <p:nvPr/>
        </p:nvPicPr>
        <p:blipFill>
          <a:blip r:embed="rId5"/>
          <a:stretch>
            <a:fillRect/>
          </a:stretch>
        </p:blipFill>
        <p:spPr>
          <a:xfrm rot="21334658">
            <a:off x="359393" y="2422335"/>
            <a:ext cx="5073919" cy="51943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2" name="TextBox 31">
            <a:extLst>
              <a:ext uri="{FF2B5EF4-FFF2-40B4-BE49-F238E27FC236}">
                <a16:creationId xmlns:a16="http://schemas.microsoft.com/office/drawing/2014/main" id="{B39819BB-5BF6-4479-BF51-B338AEF84D61}"/>
              </a:ext>
            </a:extLst>
          </p:cNvPr>
          <p:cNvSpPr txBox="1"/>
          <p:nvPr/>
        </p:nvSpPr>
        <p:spPr>
          <a:xfrm>
            <a:off x="5784520" y="2295331"/>
            <a:ext cx="11548789" cy="5570756"/>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sz="4800" b="1" dirty="0" err="1">
                <a:ea typeface="Dotum" panose="020B0600000101010101" pitchFamily="34" charset="-127"/>
                <a:cs typeface="Times New Roman" panose="02020603050405020304" pitchFamily="18" charset="0"/>
              </a:rPr>
              <a:t>Gợi</a:t>
            </a:r>
            <a:r>
              <a:rPr lang="en-US" sz="4800" b="1" dirty="0">
                <a:ea typeface="Dotum" panose="020B0600000101010101" pitchFamily="34" charset="-127"/>
                <a:cs typeface="Times New Roman" panose="02020603050405020304" pitchFamily="18" charset="0"/>
              </a:rPr>
              <a:t> ý</a:t>
            </a:r>
            <a:endParaRPr kumimoji="0" lang="en-US" sz="4800" b="1" i="0" u="none" strike="noStrike" kern="1200" cap="none" spc="0" normalizeH="0" baseline="0" noProof="0" dirty="0">
              <a:ln>
                <a:noFill/>
              </a:ln>
              <a:effectLst/>
              <a:uLnTx/>
              <a:uFillTx/>
              <a:ea typeface="Dotum" panose="020B0600000101010101" pitchFamily="34" charset="-127"/>
              <a:cs typeface="Times New Roman" panose="02020603050405020304" pitchFamily="18" charset="0"/>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400" b="1" i="0" u="none" strike="noStrike" kern="1200" cap="none" spc="0" normalizeH="0" baseline="0" noProof="0" dirty="0">
                <a:ln>
                  <a:noFill/>
                </a:ln>
                <a:effectLst/>
                <a:uLnTx/>
                <a:uFillTx/>
                <a:ea typeface="Dotum" panose="020B0600000101010101" pitchFamily="34" charset="-127"/>
                <a:cs typeface="Times New Roman" panose="02020603050405020304" pitchFamily="18" charset="0"/>
              </a:rPr>
              <a:t>Hoạt động tập thể em tham gia là gì?</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400" b="1" i="0" u="none" strike="noStrike" kern="1200" cap="none" spc="0" normalizeH="0" baseline="0" noProof="0" dirty="0">
                <a:ln>
                  <a:noFill/>
                </a:ln>
                <a:effectLst/>
                <a:uLnTx/>
                <a:uFillTx/>
                <a:ea typeface="Dotum" panose="020B0600000101010101" pitchFamily="34" charset="-127"/>
                <a:cs typeface="Times New Roman" panose="02020603050405020304" pitchFamily="18" charset="0"/>
              </a:rPr>
              <a:t>Em cùng làm việc với những ai? Công việc em được giao là gì?</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400" b="1" i="0" u="none" strike="noStrike" kern="1200" cap="none" spc="0" normalizeH="0" baseline="0" noProof="0" dirty="0">
                <a:ln>
                  <a:noFill/>
                </a:ln>
                <a:effectLst/>
                <a:uLnTx/>
                <a:uFillTx/>
                <a:ea typeface="Dotum" panose="020B0600000101010101" pitchFamily="34" charset="-127"/>
                <a:cs typeface="Times New Roman" panose="02020603050405020304" pitchFamily="18" charset="0"/>
              </a:rPr>
              <a:t>Kết quả của hoạt động tập thể đó ra sao?</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400" b="1" i="0" u="none" strike="noStrike" kern="1200" cap="none" spc="0" normalizeH="0" baseline="0" noProof="0" dirty="0">
                <a:ln>
                  <a:noFill/>
                </a:ln>
                <a:effectLst/>
                <a:uLnTx/>
                <a:uFillTx/>
                <a:ea typeface="Dotum" panose="020B0600000101010101" pitchFamily="34" charset="-127"/>
                <a:cs typeface="Times New Roman" panose="02020603050405020304" pitchFamily="18" charset="0"/>
              </a:rPr>
              <a:t>Em có cảm nghĩ gì sau khi tham gia hoạt động đó?</a:t>
            </a:r>
          </a:p>
        </p:txBody>
      </p:sp>
      <p:sp>
        <p:nvSpPr>
          <p:cNvPr id="22" name="Freeform 22"/>
          <p:cNvSpPr/>
          <p:nvPr/>
        </p:nvSpPr>
        <p:spPr>
          <a:xfrm>
            <a:off x="908929" y="2030236"/>
            <a:ext cx="971726" cy="904328"/>
          </a:xfrm>
          <a:custGeom>
            <a:avLst/>
            <a:gdLst/>
            <a:ahLst/>
            <a:cxnLst/>
            <a:rect l="l" t="t" r="r" b="b"/>
            <a:pathLst>
              <a:path w="734324" h="734324">
                <a:moveTo>
                  <a:pt x="0" y="0"/>
                </a:moveTo>
                <a:lnTo>
                  <a:pt x="734324" y="0"/>
                </a:lnTo>
                <a:lnTo>
                  <a:pt x="734324" y="734323"/>
                </a:lnTo>
                <a:lnTo>
                  <a:pt x="0" y="7343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207294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 calcmode="lin" valueType="num">
                                      <p:cBhvr additive="base">
                                        <p:cTn id="7"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xEl>
                                              <p:pRg st="1" end="1"/>
                                            </p:txEl>
                                          </p:spTgt>
                                        </p:tgtEl>
                                        <p:attrNameLst>
                                          <p:attrName>style.visibility</p:attrName>
                                        </p:attrNameLst>
                                      </p:cBhvr>
                                      <p:to>
                                        <p:strVal val="visible"/>
                                      </p:to>
                                    </p:set>
                                    <p:anim calcmode="lin" valueType="num">
                                      <p:cBhvr additive="base">
                                        <p:cTn id="13" dur="500" fill="hold"/>
                                        <p:tgtEl>
                                          <p:spTgt spid="3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1000" fill="hold"/>
                                        <p:tgtEl>
                                          <p:spTgt spid="3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2">
                                            <p:txEl>
                                              <p:pRg st="2" end="2"/>
                                            </p:txEl>
                                          </p:spTgt>
                                        </p:tgtEl>
                                        <p:attrNameLst>
                                          <p:attrName>style.visibility</p:attrName>
                                        </p:attrNameLst>
                                      </p:cBhvr>
                                      <p:to>
                                        <p:strVal val="visible"/>
                                      </p:to>
                                    </p:set>
                                    <p:anim calcmode="lin" valueType="num">
                                      <p:cBhvr additive="base">
                                        <p:cTn id="36" dur="500" fill="hold"/>
                                        <p:tgtEl>
                                          <p:spTgt spid="32">
                                            <p:txEl>
                                              <p:pRg st="2" end="2"/>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2">
                                            <p:txEl>
                                              <p:pRg st="3" end="3"/>
                                            </p:txEl>
                                          </p:spTgt>
                                        </p:tgtEl>
                                        <p:attrNameLst>
                                          <p:attrName>style.visibility</p:attrName>
                                        </p:attrNameLst>
                                      </p:cBhvr>
                                      <p:to>
                                        <p:strVal val="visible"/>
                                      </p:to>
                                    </p:set>
                                    <p:anim calcmode="lin" valueType="num">
                                      <p:cBhvr additive="base">
                                        <p:cTn id="42" dur="500" fill="hold"/>
                                        <p:tgtEl>
                                          <p:spTgt spid="32">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2">
                                            <p:txEl>
                                              <p:pRg st="4" end="4"/>
                                            </p:txEl>
                                          </p:spTgt>
                                        </p:tgtEl>
                                        <p:attrNameLst>
                                          <p:attrName>style.visibility</p:attrName>
                                        </p:attrNameLst>
                                      </p:cBhvr>
                                      <p:to>
                                        <p:strVal val="visible"/>
                                      </p:to>
                                    </p:set>
                                    <p:anim calcmode="lin" valueType="num">
                                      <p:cBhvr additive="base">
                                        <p:cTn id="48" dur="500" fill="hold"/>
                                        <p:tgtEl>
                                          <p:spTgt spid="32">
                                            <p:txEl>
                                              <p:pRg st="4" end="4"/>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71800"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3" name="Freeform 3"/>
          <p:cNvSpPr/>
          <p:nvPr/>
        </p:nvSpPr>
        <p:spPr>
          <a:xfrm>
            <a:off x="5631873"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4" name="Freeform 4"/>
          <p:cNvSpPr/>
          <p:nvPr/>
        </p:nvSpPr>
        <p:spPr>
          <a:xfrm>
            <a:off x="4611997" y="1463003"/>
            <a:ext cx="9502709" cy="6033363"/>
          </a:xfrm>
          <a:custGeom>
            <a:avLst/>
            <a:gdLst/>
            <a:ahLst/>
            <a:cxnLst/>
            <a:rect l="l" t="t" r="r" b="b"/>
            <a:pathLst>
              <a:path w="8014087" h="6717262">
                <a:moveTo>
                  <a:pt x="0" y="0"/>
                </a:moveTo>
                <a:lnTo>
                  <a:pt x="8014088" y="0"/>
                </a:lnTo>
                <a:lnTo>
                  <a:pt x="8014088" y="6717262"/>
                </a:lnTo>
                <a:lnTo>
                  <a:pt x="0" y="67172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5" name="Freeform 5"/>
          <p:cNvSpPr/>
          <p:nvPr/>
        </p:nvSpPr>
        <p:spPr>
          <a:xfrm>
            <a:off x="51309" y="5603191"/>
            <a:ext cx="5750444" cy="4061251"/>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5"/>
            <a:stretch>
              <a:fillRect/>
            </a:stretch>
          </a:blipFill>
        </p:spPr>
      </p:sp>
      <p:sp>
        <p:nvSpPr>
          <p:cNvPr id="6" name="Freeform 6"/>
          <p:cNvSpPr/>
          <p:nvPr/>
        </p:nvSpPr>
        <p:spPr>
          <a:xfrm>
            <a:off x="11962297" y="5491916"/>
            <a:ext cx="5908001" cy="4172526"/>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5"/>
            <a:stretch>
              <a:fillRect/>
            </a:stretch>
          </a:blipFill>
        </p:spPr>
      </p:sp>
      <p:sp>
        <p:nvSpPr>
          <p:cNvPr id="7" name="Freeform 7"/>
          <p:cNvSpPr/>
          <p:nvPr/>
        </p:nvSpPr>
        <p:spPr>
          <a:xfrm>
            <a:off x="-1980812"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13749363" y="201109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802910"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TextBox 15"/>
          <p:cNvSpPr txBox="1"/>
          <p:nvPr/>
        </p:nvSpPr>
        <p:spPr>
          <a:xfrm>
            <a:off x="4871735" y="3982061"/>
            <a:ext cx="8774490" cy="1519647"/>
          </a:xfrm>
          <a:prstGeom prst="rect">
            <a:avLst/>
          </a:prstGeom>
        </p:spPr>
        <p:txBody>
          <a:bodyPr wrap="square" lIns="0" tIns="0" rIns="0" bIns="0" rtlCol="0" anchor="t">
            <a:spAutoFit/>
          </a:bodyPr>
          <a:lstStyle/>
          <a:p>
            <a:pPr algn="ctr">
              <a:lnSpc>
                <a:spcPts val="11207"/>
              </a:lnSpc>
            </a:pPr>
            <a:r>
              <a:rPr lang="en-US" sz="11500" dirty="0">
                <a:ln w="57150">
                  <a:solidFill>
                    <a:schemeClr val="bg1"/>
                  </a:solidFill>
                </a:ln>
                <a:solidFill>
                  <a:srgbClr val="557034"/>
                </a:solidFill>
                <a:latin typeface="Nunito Black" pitchFamily="2" charset="0"/>
                <a:ea typeface="เอฟซี เดซี่"/>
                <a:cs typeface="เอฟซี เดซี่"/>
                <a:sym typeface="เอฟซี เดซี่"/>
              </a:rPr>
              <a:t>CỦNG CỐ</a:t>
            </a:r>
          </a:p>
        </p:txBody>
      </p:sp>
      <p:pic>
        <p:nvPicPr>
          <p:cNvPr id="22" name="Picture 21">
            <a:extLst>
              <a:ext uri="{FF2B5EF4-FFF2-40B4-BE49-F238E27FC236}">
                <a16:creationId xmlns:a16="http://schemas.microsoft.com/office/drawing/2014/main" id="{55860D0B-4CBF-43C9-8D07-4E75345AA56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5796" y="4941469"/>
            <a:ext cx="1317588" cy="1323444"/>
          </a:xfrm>
          <a:prstGeom prst="rect">
            <a:avLst/>
          </a:prstGeom>
        </p:spPr>
      </p:pic>
      <p:pic>
        <p:nvPicPr>
          <p:cNvPr id="26" name="Picture 25">
            <a:extLst>
              <a:ext uri="{FF2B5EF4-FFF2-40B4-BE49-F238E27FC236}">
                <a16:creationId xmlns:a16="http://schemas.microsoft.com/office/drawing/2014/main" id="{3238F3F6-DE2A-4DE1-9B29-1F5E507B752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782864" y="0"/>
            <a:ext cx="3220909" cy="3317675"/>
          </a:xfrm>
          <a:prstGeom prst="rect">
            <a:avLst/>
          </a:prstGeom>
        </p:spPr>
      </p:pic>
    </p:spTree>
    <p:extLst>
      <p:ext uri="{BB962C8B-B14F-4D97-AF65-F5344CB8AC3E}">
        <p14:creationId xmlns:p14="http://schemas.microsoft.com/office/powerpoint/2010/main" val="534507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AE6"/>
        </a:solidFill>
        <a:effectLst/>
      </p:bgPr>
    </p:bg>
    <p:spTree>
      <p:nvGrpSpPr>
        <p:cNvPr id="1" name=""/>
        <p:cNvGrpSpPr/>
        <p:nvPr/>
      </p:nvGrpSpPr>
      <p:grpSpPr>
        <a:xfrm>
          <a:off x="0" y="0"/>
          <a:ext cx="0" cy="0"/>
          <a:chOff x="0" y="0"/>
          <a:chExt cx="0" cy="0"/>
        </a:xfrm>
      </p:grpSpPr>
      <p:sp>
        <p:nvSpPr>
          <p:cNvPr id="2" name="Freeform 2"/>
          <p:cNvSpPr/>
          <p:nvPr/>
        </p:nvSpPr>
        <p:spPr>
          <a:xfrm>
            <a:off x="-1587856" y="-245924"/>
            <a:ext cx="10778847" cy="10778847"/>
          </a:xfrm>
          <a:custGeom>
            <a:avLst/>
            <a:gdLst/>
            <a:ahLst/>
            <a:cxnLst/>
            <a:rect l="l" t="t" r="r" b="b"/>
            <a:pathLst>
              <a:path w="10778847" h="10778847">
                <a:moveTo>
                  <a:pt x="0" y="0"/>
                </a:moveTo>
                <a:lnTo>
                  <a:pt x="10778847" y="0"/>
                </a:lnTo>
                <a:lnTo>
                  <a:pt x="10778847" y="10778848"/>
                </a:lnTo>
                <a:lnTo>
                  <a:pt x="0" y="107788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9190991" y="-245924"/>
            <a:ext cx="10684865" cy="10778847"/>
          </a:xfrm>
          <a:custGeom>
            <a:avLst/>
            <a:gdLst/>
            <a:ahLst/>
            <a:cxnLst/>
            <a:rect l="l" t="t" r="r" b="b"/>
            <a:pathLst>
              <a:path w="10684865" h="10778847">
                <a:moveTo>
                  <a:pt x="0" y="0"/>
                </a:moveTo>
                <a:lnTo>
                  <a:pt x="10684865" y="0"/>
                </a:lnTo>
                <a:lnTo>
                  <a:pt x="10684865" y="10778848"/>
                </a:lnTo>
                <a:lnTo>
                  <a:pt x="0" y="10778848"/>
                </a:lnTo>
                <a:lnTo>
                  <a:pt x="0" y="0"/>
                </a:lnTo>
                <a:close/>
              </a:path>
            </a:pathLst>
          </a:custGeom>
          <a:blipFill>
            <a:blip r:embed="rId5">
              <a:extLst>
                <a:ext uri="{96DAC541-7B7A-43D3-8B79-37D633B846F1}">
                  <asvg:svgBlip xmlns:asvg="http://schemas.microsoft.com/office/drawing/2016/SVG/main" r:embed="rId6"/>
                </a:ext>
              </a:extLst>
            </a:blip>
            <a:stretch>
              <a:fillRect l="-879"/>
            </a:stretch>
          </a:blipFill>
        </p:spPr>
      </p:sp>
      <p:sp>
        <p:nvSpPr>
          <p:cNvPr id="4" name="Freeform 4"/>
          <p:cNvSpPr/>
          <p:nvPr/>
        </p:nvSpPr>
        <p:spPr>
          <a:xfrm>
            <a:off x="0"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6142991"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2285982"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7" name="Group 7"/>
          <p:cNvGrpSpPr/>
          <p:nvPr/>
        </p:nvGrpSpPr>
        <p:grpSpPr>
          <a:xfrm>
            <a:off x="1647471" y="1982666"/>
            <a:ext cx="14993058" cy="7133491"/>
            <a:chOff x="0" y="0"/>
            <a:chExt cx="3948789" cy="1878780"/>
          </a:xfrm>
        </p:grpSpPr>
        <p:sp>
          <p:nvSpPr>
            <p:cNvPr id="8" name="Freeform 8"/>
            <p:cNvSpPr/>
            <p:nvPr/>
          </p:nvSpPr>
          <p:spPr>
            <a:xfrm>
              <a:off x="0" y="0"/>
              <a:ext cx="3948789" cy="1878780"/>
            </a:xfrm>
            <a:custGeom>
              <a:avLst/>
              <a:gdLst/>
              <a:ahLst/>
              <a:cxnLst/>
              <a:rect l="l" t="t" r="r" b="b"/>
              <a:pathLst>
                <a:path w="3948789" h="1878780">
                  <a:moveTo>
                    <a:pt x="51637" y="0"/>
                  </a:moveTo>
                  <a:lnTo>
                    <a:pt x="3897152" y="0"/>
                  </a:lnTo>
                  <a:cubicBezTo>
                    <a:pt x="3925670" y="0"/>
                    <a:pt x="3948789" y="23119"/>
                    <a:pt x="3948789" y="51637"/>
                  </a:cubicBezTo>
                  <a:lnTo>
                    <a:pt x="3948789" y="1827143"/>
                  </a:lnTo>
                  <a:cubicBezTo>
                    <a:pt x="3948789" y="1855661"/>
                    <a:pt x="3925670" y="1878780"/>
                    <a:pt x="3897152" y="1878780"/>
                  </a:cubicBezTo>
                  <a:lnTo>
                    <a:pt x="51637" y="1878780"/>
                  </a:lnTo>
                  <a:cubicBezTo>
                    <a:pt x="23119" y="1878780"/>
                    <a:pt x="0" y="1855661"/>
                    <a:pt x="0" y="1827143"/>
                  </a:cubicBezTo>
                  <a:lnTo>
                    <a:pt x="0" y="51637"/>
                  </a:lnTo>
                  <a:cubicBezTo>
                    <a:pt x="0" y="23119"/>
                    <a:pt x="23119" y="0"/>
                    <a:pt x="51637" y="0"/>
                  </a:cubicBezTo>
                  <a:close/>
                </a:path>
              </a:pathLst>
            </a:custGeom>
            <a:solidFill>
              <a:srgbClr val="FFFFFF"/>
            </a:solidFill>
            <a:ln w="552450" cap="rnd">
              <a:solidFill>
                <a:srgbClr val="75D6D0"/>
              </a:solidFill>
              <a:prstDash val="solid"/>
              <a:round/>
            </a:ln>
          </p:spPr>
        </p:sp>
        <p:sp>
          <p:nvSpPr>
            <p:cNvPr id="9" name="TextBox 9"/>
            <p:cNvSpPr txBox="1"/>
            <p:nvPr/>
          </p:nvSpPr>
          <p:spPr>
            <a:xfrm>
              <a:off x="0" y="-38100"/>
              <a:ext cx="3948789" cy="191688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p:cNvSpPr txBox="1"/>
          <p:nvPr/>
        </p:nvSpPr>
        <p:spPr>
          <a:xfrm>
            <a:off x="3360648" y="1026182"/>
            <a:ext cx="11566705" cy="176830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15333982" y="1659388"/>
            <a:ext cx="2333852" cy="2270201"/>
          </a:xfrm>
          <a:custGeom>
            <a:avLst/>
            <a:gdLst/>
            <a:ahLst/>
            <a:cxnLst/>
            <a:rect l="l" t="t" r="r" b="b"/>
            <a:pathLst>
              <a:path w="2333852" h="2270201">
                <a:moveTo>
                  <a:pt x="0" y="0"/>
                </a:moveTo>
                <a:lnTo>
                  <a:pt x="2333852" y="0"/>
                </a:lnTo>
                <a:lnTo>
                  <a:pt x="2333852" y="2270201"/>
                </a:lnTo>
                <a:lnTo>
                  <a:pt x="0" y="227020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p:cNvSpPr/>
          <p:nvPr/>
        </p:nvSpPr>
        <p:spPr>
          <a:xfrm>
            <a:off x="740087" y="169538"/>
            <a:ext cx="2307913" cy="2979699"/>
          </a:xfrm>
          <a:custGeom>
            <a:avLst/>
            <a:gdLst/>
            <a:ahLst/>
            <a:cxnLst/>
            <a:rect l="l" t="t" r="r" b="b"/>
            <a:pathLst>
              <a:path w="2307913" h="2979699">
                <a:moveTo>
                  <a:pt x="0" y="0"/>
                </a:moveTo>
                <a:lnTo>
                  <a:pt x="2307913" y="0"/>
                </a:lnTo>
                <a:lnTo>
                  <a:pt x="2307913" y="2979700"/>
                </a:lnTo>
                <a:lnTo>
                  <a:pt x="0" y="29797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a:off x="14927352" y="7125573"/>
            <a:ext cx="2607394" cy="2436728"/>
          </a:xfrm>
          <a:custGeom>
            <a:avLst/>
            <a:gdLst/>
            <a:ahLst/>
            <a:cxnLst/>
            <a:rect l="l" t="t" r="r" b="b"/>
            <a:pathLst>
              <a:path w="2607394" h="2436728">
                <a:moveTo>
                  <a:pt x="0" y="0"/>
                </a:moveTo>
                <a:lnTo>
                  <a:pt x="2607395" y="0"/>
                </a:lnTo>
                <a:lnTo>
                  <a:pt x="2607395" y="2436728"/>
                </a:lnTo>
                <a:lnTo>
                  <a:pt x="0" y="243672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6" name="Freeform 16"/>
          <p:cNvSpPr/>
          <p:nvPr/>
        </p:nvSpPr>
        <p:spPr>
          <a:xfrm>
            <a:off x="78571" y="7138633"/>
            <a:ext cx="4091464" cy="3547640"/>
          </a:xfrm>
          <a:custGeom>
            <a:avLst/>
            <a:gdLst/>
            <a:ahLst/>
            <a:cxnLst/>
            <a:rect l="l" t="t" r="r" b="b"/>
            <a:pathLst>
              <a:path w="4091464" h="3547640">
                <a:moveTo>
                  <a:pt x="0" y="0"/>
                </a:moveTo>
                <a:lnTo>
                  <a:pt x="4091464" y="0"/>
                </a:lnTo>
                <a:lnTo>
                  <a:pt x="4091464" y="3547641"/>
                </a:lnTo>
                <a:lnTo>
                  <a:pt x="0" y="3547641"/>
                </a:lnTo>
                <a:lnTo>
                  <a:pt x="0" y="0"/>
                </a:lnTo>
                <a:close/>
              </a:path>
            </a:pathLst>
          </a:custGeom>
          <a:blipFill>
            <a:blip r:embed="rId1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2526217" y="4058523"/>
            <a:ext cx="13235566" cy="1256883"/>
          </a:xfrm>
          <a:prstGeom prst="rect">
            <a:avLst/>
          </a:prstGeom>
        </p:spPr>
        <p:txBody>
          <a:bodyPr wrap="square" lIns="0" tIns="0" rIns="0" bIns="0" rtlCol="0" anchor="t">
            <a:spAutoFit/>
          </a:bodyPr>
          <a:lstStyle/>
          <a:p>
            <a:pPr marL="0" marR="0" lvl="0" indent="0" algn="ctr" defTabSz="914400" rtl="0" eaLnBrk="1" fontAlgn="auto" latinLnBrk="0" hangingPunct="1">
              <a:lnSpc>
                <a:spcPts val="11593"/>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47B2AB"/>
                </a:solidFill>
                <a:effectLst/>
                <a:uLnTx/>
                <a:uFillTx/>
                <a:latin typeface="#9Slide07 SVNA Love Of Thunder" panose="02040603050506020204" pitchFamily="18" charset="0"/>
                <a:ea typeface="Cosmic Octo Medium"/>
                <a:cs typeface="Cosmic Octo Medium"/>
                <a:sym typeface="Cosmic Octo Medium"/>
              </a:rPr>
              <a:t>TRÒ CHƠI</a:t>
            </a:r>
          </a:p>
        </p:txBody>
      </p:sp>
      <p:sp>
        <p:nvSpPr>
          <p:cNvPr id="18" name="Rectangle: Rounded Corners 17">
            <a:extLst>
              <a:ext uri="{FF2B5EF4-FFF2-40B4-BE49-F238E27FC236}">
                <a16:creationId xmlns:a16="http://schemas.microsoft.com/office/drawing/2014/main" id="{EB84B832-B6DE-4963-8D19-C29AE5B113E0}"/>
              </a:ext>
            </a:extLst>
          </p:cNvPr>
          <p:cNvSpPr/>
          <p:nvPr/>
        </p:nvSpPr>
        <p:spPr>
          <a:xfrm>
            <a:off x="4987998" y="1342377"/>
            <a:ext cx="8877165" cy="1400280"/>
          </a:xfrm>
          <a:prstGeom prst="roundRect">
            <a:avLst>
              <a:gd name="adj" fmla="val 50000"/>
            </a:avLst>
          </a:prstGeom>
          <a:solidFill>
            <a:srgbClr val="FFE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252E0E1-4F37-4A35-98A6-52AE3031D0FF}"/>
              </a:ext>
            </a:extLst>
          </p:cNvPr>
          <p:cNvSpPr txBox="1"/>
          <p:nvPr/>
        </p:nvSpPr>
        <p:spPr>
          <a:xfrm>
            <a:off x="4729206" y="5438584"/>
            <a:ext cx="1073833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47B2AB"/>
                </a:solidFill>
                <a:effectLst/>
                <a:uLnTx/>
                <a:uFillTx/>
                <a:latin typeface="#9Slide07 SVNA Love Of Thunder" panose="02040603050506020204" pitchFamily="18" charset="0"/>
                <a:ea typeface="Cosmic Octo Medium"/>
                <a:cs typeface="Cosmic Octo Medium"/>
                <a:sym typeface="Cosmic Octo Medium"/>
              </a:rPr>
              <a:t>XÉ TÚI MÙ MỞ KIẾN THỨC </a:t>
            </a:r>
            <a:endParaRPr kumimoji="0" lang="en-US" sz="6000" b="0" i="0" u="none" strike="noStrike" kern="1200" cap="none" spc="0" normalizeH="0" baseline="0" noProof="0" dirty="0">
              <a:ln>
                <a:noFill/>
              </a:ln>
              <a:solidFill>
                <a:prstClr val="black"/>
              </a:solidFill>
              <a:effectLst/>
              <a:uLnTx/>
              <a:uFillTx/>
              <a:latin typeface="#9Slide07 SVNA Love Of Thunder" panose="02040603050506020204" pitchFamily="18" charset="0"/>
              <a:ea typeface="+mn-ea"/>
              <a:cs typeface="+mn-cs"/>
            </a:endParaRPr>
          </a:p>
        </p:txBody>
      </p:sp>
      <p:sp>
        <p:nvSpPr>
          <p:cNvPr id="21" name="TextBox 21">
            <a:extLst>
              <a:ext uri="{FF2B5EF4-FFF2-40B4-BE49-F238E27FC236}">
                <a16:creationId xmlns:a16="http://schemas.microsoft.com/office/drawing/2014/main" id="{25F8B5BE-3F39-4B56-A6CE-0FCAA43A4632}"/>
              </a:ext>
            </a:extLst>
          </p:cNvPr>
          <p:cNvSpPr txBox="1"/>
          <p:nvPr/>
        </p:nvSpPr>
        <p:spPr>
          <a:xfrm>
            <a:off x="8255431" y="1548009"/>
            <a:ext cx="1689128" cy="989016"/>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sp>
        <p:nvSpPr>
          <p:cNvPr id="10" name="D7190A">
            <a:extLst>
              <a:ext uri="{FF2B5EF4-FFF2-40B4-BE49-F238E27FC236}">
                <a16:creationId xmlns:a16="http://schemas.microsoft.com/office/drawing/2014/main" id="{95046AB5-60C3-483C-AE29-BF32CA6C12A8}"/>
              </a:ext>
            </a:extLst>
          </p:cNvPr>
          <p:cNvSpPr txBox="1"/>
          <p:nvPr/>
        </p:nvSpPr>
        <p:spPr>
          <a:xfrm>
            <a:off x="0" y="-850900"/>
            <a:ext cx="635000" cy="2031325"/>
          </a:xfrm>
          <a:prstGeom prst="rect">
            <a:avLst/>
          </a:prstGeom>
          <a:noFill/>
        </p:spPr>
        <p:txBody>
          <a:bodyPr vert="horz"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noFill/>
                <a:effectLst/>
                <a:uLnTx/>
                <a:uFillTx/>
                <a:latin typeface="Calibri"/>
                <a:ea typeface="+mn-ea"/>
                <a:cs typeface="+mn-cs"/>
              </a:rPr>
              <a:t>C:\Users\nguye\Downloads\</a:t>
            </a:r>
          </a:p>
        </p:txBody>
      </p:sp>
      <p:pic>
        <p:nvPicPr>
          <p:cNvPr id="23" name="1012-copy">
            <a:hlinkClick r:id="" action="ppaction://media"/>
            <a:extLst>
              <a:ext uri="{FF2B5EF4-FFF2-40B4-BE49-F238E27FC236}">
                <a16:creationId xmlns:a16="http://schemas.microsoft.com/office/drawing/2014/main" id="{D873FD6E-E5BC-423F-8E88-5781D25D809F}"/>
              </a:ext>
            </a:extLst>
          </p:cNvPr>
          <p:cNvPicPr>
            <a:picLocks noChangeAspect="1"/>
          </p:cNvPicPr>
          <p:nvPr>
            <a:audioFile r:link="rId1"/>
            <p:extLst>
              <p:ext uri="{DAA4B4D4-6D71-4841-9C94-3DE7FCFB9230}">
                <p14:media xmlns:p14="http://schemas.microsoft.com/office/powerpoint/2010/main" r:embed="rId2">
                  <p14:trim st="2325" end="30634.5"/>
                  <p14:fade in="750" out="750"/>
                </p14:media>
              </p:ext>
            </p:extLst>
          </p:nvPr>
        </p:nvPicPr>
        <p:blipFill>
          <a:blip r:embed="rId16"/>
          <a:stretch>
            <a:fillRect/>
          </a:stretch>
        </p:blipFill>
        <p:spPr>
          <a:xfrm>
            <a:off x="-4724400" y="-4686300"/>
            <a:ext cx="487363" cy="487363"/>
          </a:xfrm>
          <a:prstGeom prst="rect">
            <a:avLst/>
          </a:prstGeom>
        </p:spPr>
      </p:pic>
      <p:pic>
        <p:nvPicPr>
          <p:cNvPr id="25" name="1012-copy(7)">
            <a:hlinkClick r:id="" action="ppaction://media"/>
            <a:extLst>
              <a:ext uri="{FF2B5EF4-FFF2-40B4-BE49-F238E27FC236}">
                <a16:creationId xmlns:a16="http://schemas.microsoft.com/office/drawing/2014/main" id="{2F30744E-4EB7-49A0-B750-490B6C39B4A6}"/>
              </a:ext>
            </a:extLst>
          </p:cNvPr>
          <p:cNvPicPr>
            <a:picLocks noChangeAspect="1"/>
          </p:cNvPicPr>
          <p:nvPr>
            <a:audioFile r:link="rId1"/>
            <p:extLst>
              <p:ext uri="{DAA4B4D4-6D71-4841-9C94-3DE7FCFB9230}">
                <p14:media xmlns:p14="http://schemas.microsoft.com/office/powerpoint/2010/main" r:embed="rId3">
                  <p14:trim st="2061"/>
                  <p14:fade in="250"/>
                </p14:media>
              </p:ext>
            </p:extLst>
          </p:nvPr>
        </p:nvPicPr>
        <p:blipFill>
          <a:blip r:embed="rId16"/>
          <a:stretch>
            <a:fillRect/>
          </a:stretch>
        </p:blipFill>
        <p:spPr>
          <a:xfrm>
            <a:off x="7239000" y="-3596910"/>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5000">
        <p:fad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5"/>
                                        </p:tgtEl>
                                      </p:cBhvr>
                                    </p:cmd>
                                  </p:childTnLst>
                                </p:cTn>
                              </p:par>
                              <p:par>
                                <p:cTn id="7" presetID="1" presetClass="mediacall" presetSubtype="0" fill="hold" nodeType="withEffect">
                                  <p:stCondLst>
                                    <p:cond delay="0"/>
                                  </p:stCondLst>
                                  <p:childTnLst>
                                    <p:cmd type="call" cmd="playFrom(0.0)">
                                      <p:cBhvr>
                                        <p:cTn id="8" dur="1" fill="hold"/>
                                        <p:tgtEl>
                                          <p:spTgt spid="23"/>
                                        </p:tgtEl>
                                      </p:cBhvr>
                                    </p:cmd>
                                  </p:childTnLst>
                                </p:cTn>
                              </p:par>
                              <p:par>
                                <p:cTn id="9" presetID="10" presetClass="entr" presetSubtype="0" repeatCount="5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
                                        <p:tgtEl>
                                          <p:spTgt spid="17"/>
                                        </p:tgtEl>
                                      </p:cBhvr>
                                    </p:animEffect>
                                  </p:childTnLst>
                                </p:cTn>
                              </p:par>
                              <p:par>
                                <p:cTn id="12" presetID="10" presetClass="entr" presetSubtype="0" repeatCount="5000" fill="hold" grpId="0" nodeType="withEffect">
                                  <p:stCondLst>
                                    <p:cond delay="25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5" fill="hold" display="0">
                  <p:stCondLst>
                    <p:cond delay="indefinite"/>
                  </p:stCondLst>
                  <p:endCondLst>
                    <p:cond evt="onStopAudio" delay="0">
                      <p:tgtEl>
                        <p:sldTgt/>
                      </p:tgtEl>
                    </p:cond>
                  </p:endCondLst>
                </p:cTn>
                <p:tgtEl>
                  <p:spTgt spid="23"/>
                </p:tgtEl>
              </p:cMediaNode>
            </p:audio>
            <p:audio>
              <p:cMediaNode vol="100000" numSld="999">
                <p:cTn id="16" repeatCount="indefinite" fill="hold" display="0">
                  <p:stCondLst>
                    <p:cond delay="indefinite"/>
                  </p:stCondLst>
                  <p:endCondLst>
                    <p:cond evt="onStopAudio" delay="0">
                      <p:tgtEl>
                        <p:sldTgt/>
                      </p:tgtEl>
                    </p:cond>
                  </p:endCondLst>
                </p:cTn>
                <p:tgtEl>
                  <p:spTgt spid="25"/>
                </p:tgtEl>
              </p:cMediaNode>
            </p:audio>
          </p:childTnLst>
        </p:cTn>
      </p:par>
    </p:tnLst>
    <p:bldLst>
      <p:bldP spid="17"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AE6"/>
        </a:solidFill>
        <a:effectLst/>
      </p:bgPr>
    </p:bg>
    <p:spTree>
      <p:nvGrpSpPr>
        <p:cNvPr id="1" name=""/>
        <p:cNvGrpSpPr/>
        <p:nvPr/>
      </p:nvGrpSpPr>
      <p:grpSpPr>
        <a:xfrm>
          <a:off x="0" y="0"/>
          <a:ext cx="0" cy="0"/>
          <a:chOff x="0" y="0"/>
          <a:chExt cx="0" cy="0"/>
        </a:xfrm>
      </p:grpSpPr>
      <p:sp>
        <p:nvSpPr>
          <p:cNvPr id="2" name="Freeform 2"/>
          <p:cNvSpPr/>
          <p:nvPr/>
        </p:nvSpPr>
        <p:spPr>
          <a:xfrm>
            <a:off x="-1587856" y="-245924"/>
            <a:ext cx="10778847" cy="10778847"/>
          </a:xfrm>
          <a:custGeom>
            <a:avLst/>
            <a:gdLst/>
            <a:ahLst/>
            <a:cxnLst/>
            <a:rect l="l" t="t" r="r" b="b"/>
            <a:pathLst>
              <a:path w="10778847" h="10778847">
                <a:moveTo>
                  <a:pt x="0" y="0"/>
                </a:moveTo>
                <a:lnTo>
                  <a:pt x="10778847" y="0"/>
                </a:lnTo>
                <a:lnTo>
                  <a:pt x="10778847" y="10778848"/>
                </a:lnTo>
                <a:lnTo>
                  <a:pt x="0" y="107788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9190991" y="-245924"/>
            <a:ext cx="10684865" cy="10778847"/>
          </a:xfrm>
          <a:custGeom>
            <a:avLst/>
            <a:gdLst/>
            <a:ahLst/>
            <a:cxnLst/>
            <a:rect l="l" t="t" r="r" b="b"/>
            <a:pathLst>
              <a:path w="10684865" h="10778847">
                <a:moveTo>
                  <a:pt x="0" y="0"/>
                </a:moveTo>
                <a:lnTo>
                  <a:pt x="10684865" y="0"/>
                </a:lnTo>
                <a:lnTo>
                  <a:pt x="10684865" y="10778848"/>
                </a:lnTo>
                <a:lnTo>
                  <a:pt x="0" y="10778848"/>
                </a:lnTo>
                <a:lnTo>
                  <a:pt x="0" y="0"/>
                </a:lnTo>
                <a:close/>
              </a:path>
            </a:pathLst>
          </a:custGeom>
          <a:blipFill>
            <a:blip r:embed="rId2">
              <a:extLst>
                <a:ext uri="{96DAC541-7B7A-43D3-8B79-37D633B846F1}">
                  <asvg:svgBlip xmlns:asvg="http://schemas.microsoft.com/office/drawing/2016/SVG/main" r:embed="rId3"/>
                </a:ext>
              </a:extLst>
            </a:blip>
            <a:stretch>
              <a:fillRect l="-879"/>
            </a:stretch>
          </a:blipFill>
        </p:spPr>
      </p:sp>
      <p:sp>
        <p:nvSpPr>
          <p:cNvPr id="4" name="Freeform 4"/>
          <p:cNvSpPr/>
          <p:nvPr/>
        </p:nvSpPr>
        <p:spPr>
          <a:xfrm>
            <a:off x="0"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6142991"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2285982"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7" name="Group 7"/>
          <p:cNvGrpSpPr/>
          <p:nvPr/>
        </p:nvGrpSpPr>
        <p:grpSpPr>
          <a:xfrm>
            <a:off x="1647471" y="1982666"/>
            <a:ext cx="14993058" cy="7133491"/>
            <a:chOff x="0" y="0"/>
            <a:chExt cx="3948789" cy="1878780"/>
          </a:xfrm>
        </p:grpSpPr>
        <p:sp>
          <p:nvSpPr>
            <p:cNvPr id="8" name="Freeform 8"/>
            <p:cNvSpPr/>
            <p:nvPr/>
          </p:nvSpPr>
          <p:spPr>
            <a:xfrm>
              <a:off x="0" y="0"/>
              <a:ext cx="3948789" cy="1878780"/>
            </a:xfrm>
            <a:custGeom>
              <a:avLst/>
              <a:gdLst/>
              <a:ahLst/>
              <a:cxnLst/>
              <a:rect l="l" t="t" r="r" b="b"/>
              <a:pathLst>
                <a:path w="3948789" h="1878780">
                  <a:moveTo>
                    <a:pt x="51637" y="0"/>
                  </a:moveTo>
                  <a:lnTo>
                    <a:pt x="3897152" y="0"/>
                  </a:lnTo>
                  <a:cubicBezTo>
                    <a:pt x="3925670" y="0"/>
                    <a:pt x="3948789" y="23119"/>
                    <a:pt x="3948789" y="51637"/>
                  </a:cubicBezTo>
                  <a:lnTo>
                    <a:pt x="3948789" y="1827143"/>
                  </a:lnTo>
                  <a:cubicBezTo>
                    <a:pt x="3948789" y="1855661"/>
                    <a:pt x="3925670" y="1878780"/>
                    <a:pt x="3897152" y="1878780"/>
                  </a:cubicBezTo>
                  <a:lnTo>
                    <a:pt x="51637" y="1878780"/>
                  </a:lnTo>
                  <a:cubicBezTo>
                    <a:pt x="23119" y="1878780"/>
                    <a:pt x="0" y="1855661"/>
                    <a:pt x="0" y="1827143"/>
                  </a:cubicBezTo>
                  <a:lnTo>
                    <a:pt x="0" y="51637"/>
                  </a:lnTo>
                  <a:cubicBezTo>
                    <a:pt x="0" y="23119"/>
                    <a:pt x="23119" y="0"/>
                    <a:pt x="51637" y="0"/>
                  </a:cubicBezTo>
                  <a:close/>
                </a:path>
              </a:pathLst>
            </a:custGeom>
            <a:solidFill>
              <a:srgbClr val="FFFFFF"/>
            </a:solidFill>
            <a:ln w="552450" cap="rnd">
              <a:solidFill>
                <a:srgbClr val="75D6D0"/>
              </a:solidFill>
              <a:prstDash val="solid"/>
              <a:round/>
            </a:ln>
          </p:spPr>
        </p:sp>
        <p:sp>
          <p:nvSpPr>
            <p:cNvPr id="9" name="TextBox 9"/>
            <p:cNvSpPr txBox="1"/>
            <p:nvPr/>
          </p:nvSpPr>
          <p:spPr>
            <a:xfrm>
              <a:off x="0" y="-38100"/>
              <a:ext cx="3948789" cy="191688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9Slide07 Cadena" panose="02000503000000020004" pitchFamily="2" charset="0"/>
                <a:ea typeface="+mn-ea"/>
                <a:cs typeface="+mn-cs"/>
              </a:endParaRPr>
            </a:p>
          </p:txBody>
        </p:sp>
      </p:grpSp>
      <p:sp>
        <p:nvSpPr>
          <p:cNvPr id="13" name="Freeform 13"/>
          <p:cNvSpPr/>
          <p:nvPr/>
        </p:nvSpPr>
        <p:spPr>
          <a:xfrm>
            <a:off x="816927" y="2402658"/>
            <a:ext cx="1736338" cy="1688984"/>
          </a:xfrm>
          <a:custGeom>
            <a:avLst/>
            <a:gdLst/>
            <a:ahLst/>
            <a:cxnLst/>
            <a:rect l="l" t="t" r="r" b="b"/>
            <a:pathLst>
              <a:path w="1736338" h="1688984">
                <a:moveTo>
                  <a:pt x="0" y="0"/>
                </a:moveTo>
                <a:lnTo>
                  <a:pt x="1736339" y="0"/>
                </a:lnTo>
                <a:lnTo>
                  <a:pt x="1736339" y="1688983"/>
                </a:lnTo>
                <a:lnTo>
                  <a:pt x="0" y="16889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p:cNvSpPr/>
          <p:nvPr/>
        </p:nvSpPr>
        <p:spPr>
          <a:xfrm rot="-2191027">
            <a:off x="-1290004" y="-108292"/>
            <a:ext cx="4637408" cy="1433381"/>
          </a:xfrm>
          <a:custGeom>
            <a:avLst/>
            <a:gdLst/>
            <a:ahLst/>
            <a:cxnLst/>
            <a:rect l="l" t="t" r="r" b="b"/>
            <a:pathLst>
              <a:path w="4637408" h="1433381">
                <a:moveTo>
                  <a:pt x="0" y="0"/>
                </a:moveTo>
                <a:lnTo>
                  <a:pt x="4637408" y="0"/>
                </a:lnTo>
                <a:lnTo>
                  <a:pt x="4637408" y="1433381"/>
                </a:lnTo>
                <a:lnTo>
                  <a:pt x="0" y="143338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TextBox 15"/>
          <p:cNvSpPr txBox="1"/>
          <p:nvPr/>
        </p:nvSpPr>
        <p:spPr>
          <a:xfrm>
            <a:off x="3888295" y="3454277"/>
            <a:ext cx="10605392" cy="2486899"/>
          </a:xfrm>
          <a:prstGeom prst="rect">
            <a:avLst/>
          </a:prstGeom>
        </p:spPr>
        <p:txBody>
          <a:bodyPr lIns="0" tIns="0" rIns="0" bIns="0" rtlCol="0" anchor="t">
            <a:spAutoFit/>
          </a:bodyPr>
          <a:lstStyle/>
          <a:p>
            <a:pPr marL="0" marR="0" lvl="0" indent="0" algn="ctr" defTabSz="914400" rtl="0" eaLnBrk="1" fontAlgn="auto" latinLnBrk="0" hangingPunct="1">
              <a:lnSpc>
                <a:spcPts val="21163"/>
              </a:lnSpc>
              <a:spcBef>
                <a:spcPct val="0"/>
              </a:spcBef>
              <a:spcAft>
                <a:spcPts val="0"/>
              </a:spcAft>
              <a:buClrTx/>
              <a:buSzTx/>
              <a:buFontTx/>
              <a:buNone/>
              <a:tabLst/>
              <a:defRPr/>
            </a:pPr>
            <a:r>
              <a:rPr kumimoji="0" lang="en-US" sz="15116" b="1" i="0" u="none" strike="noStrike" kern="1200" cap="none" spc="0" normalizeH="0" baseline="0" noProof="0">
                <a:ln>
                  <a:noFill/>
                </a:ln>
                <a:solidFill>
                  <a:srgbClr val="47B2AB"/>
                </a:solidFill>
                <a:effectLst/>
                <a:uLnTx/>
                <a:uFillTx/>
                <a:latin typeface="#9Slide07 SVNA Love Of Thunder" panose="02040603050506020204" pitchFamily="18" charset="0"/>
                <a:ea typeface="Cosmic Octo Medium"/>
                <a:cs typeface="Cosmic Octo Medium"/>
                <a:sym typeface="Cosmic Octo Medium"/>
              </a:rPr>
              <a:t>Bạn đã</a:t>
            </a:r>
          </a:p>
        </p:txBody>
      </p:sp>
      <p:sp>
        <p:nvSpPr>
          <p:cNvPr id="16" name="TextBox 16"/>
          <p:cNvSpPr txBox="1"/>
          <p:nvPr/>
        </p:nvSpPr>
        <p:spPr>
          <a:xfrm>
            <a:off x="2662169" y="5619121"/>
            <a:ext cx="13057644" cy="1514645"/>
          </a:xfrm>
          <a:prstGeom prst="rect">
            <a:avLst/>
          </a:prstGeom>
        </p:spPr>
        <p:txBody>
          <a:bodyPr wrap="square" lIns="0" tIns="0" rIns="0" bIns="0" rtlCol="0" anchor="t">
            <a:spAutoFit/>
          </a:bodyPr>
          <a:lstStyle/>
          <a:p>
            <a:pPr marL="0" marR="0" lvl="0" indent="0" algn="ctr" defTabSz="914400" rtl="0" eaLnBrk="1" fontAlgn="auto" latinLnBrk="0" hangingPunct="1">
              <a:lnSpc>
                <a:spcPts val="13436"/>
              </a:lnSpc>
              <a:spcBef>
                <a:spcPct val="0"/>
              </a:spcBef>
              <a:spcAft>
                <a:spcPts val="0"/>
              </a:spcAft>
              <a:buClrTx/>
              <a:buSzTx/>
              <a:buFontTx/>
              <a:buNone/>
              <a:tabLst/>
              <a:defRPr/>
            </a:pPr>
            <a:r>
              <a:rPr kumimoji="0" lang="en-US" sz="9597" b="1" i="0" u="none" strike="noStrike" kern="1200" cap="none" spc="0" normalizeH="0" baseline="0" noProof="0">
                <a:ln>
                  <a:noFill/>
                </a:ln>
                <a:solidFill>
                  <a:srgbClr val="47B2AB"/>
                </a:solidFill>
                <a:effectLst/>
                <a:uLnTx/>
                <a:uFillTx/>
                <a:latin typeface="#9Slide07 SVNA Love Of Thunder" panose="02040603050506020204" pitchFamily="18" charset="0"/>
                <a:ea typeface="Cosmic Octo Medium"/>
                <a:cs typeface="Cosmic Octo Medium"/>
                <a:sym typeface="Cosmic Octo Medium"/>
              </a:rPr>
              <a:t>Sẵn sàng chưa</a:t>
            </a:r>
          </a:p>
        </p:txBody>
      </p:sp>
      <p:sp>
        <p:nvSpPr>
          <p:cNvPr id="17" name="Freeform 17"/>
          <p:cNvSpPr/>
          <p:nvPr/>
        </p:nvSpPr>
        <p:spPr>
          <a:xfrm>
            <a:off x="15336927" y="1028700"/>
            <a:ext cx="2138850" cy="2761426"/>
          </a:xfrm>
          <a:custGeom>
            <a:avLst/>
            <a:gdLst/>
            <a:ahLst/>
            <a:cxnLst/>
            <a:rect l="l" t="t" r="r" b="b"/>
            <a:pathLst>
              <a:path w="2138850" h="2761426">
                <a:moveTo>
                  <a:pt x="0" y="0"/>
                </a:moveTo>
                <a:lnTo>
                  <a:pt x="2138850" y="0"/>
                </a:lnTo>
                <a:lnTo>
                  <a:pt x="2138850" y="2761426"/>
                </a:lnTo>
                <a:lnTo>
                  <a:pt x="0" y="276142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Rectangle: Rounded Corners 17">
            <a:extLst>
              <a:ext uri="{FF2B5EF4-FFF2-40B4-BE49-F238E27FC236}">
                <a16:creationId xmlns:a16="http://schemas.microsoft.com/office/drawing/2014/main" id="{C49C54C4-9391-4A95-94DE-C9D3221CE030}"/>
              </a:ext>
            </a:extLst>
          </p:cNvPr>
          <p:cNvSpPr/>
          <p:nvPr/>
        </p:nvSpPr>
        <p:spPr>
          <a:xfrm>
            <a:off x="4987998" y="1342377"/>
            <a:ext cx="8877165" cy="1400280"/>
          </a:xfrm>
          <a:prstGeom prst="roundRect">
            <a:avLst>
              <a:gd name="adj" fmla="val 50000"/>
            </a:avLst>
          </a:prstGeom>
          <a:solidFill>
            <a:srgbClr val="FFE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21">
            <a:extLst>
              <a:ext uri="{FF2B5EF4-FFF2-40B4-BE49-F238E27FC236}">
                <a16:creationId xmlns:a16="http://schemas.microsoft.com/office/drawing/2014/main" id="{1F8FFDEC-70C9-404B-89C0-0DB49FBC12B6}"/>
              </a:ext>
            </a:extLst>
          </p:cNvPr>
          <p:cNvSpPr txBox="1"/>
          <p:nvPr/>
        </p:nvSpPr>
        <p:spPr>
          <a:xfrm>
            <a:off x="8267268" y="1566101"/>
            <a:ext cx="1689128" cy="989016"/>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spTree>
  </p:cSld>
  <p:clrMapOvr>
    <a:masterClrMapping/>
  </p:clrMapOvr>
  <mc:AlternateContent xmlns:mc="http://schemas.openxmlformats.org/markup-compatibility/2006" xmlns:p14="http://schemas.microsoft.com/office/powerpoint/2010/main">
    <mc:Choice Requires="p14">
      <p:transition spd="slow" p14:dur="2750" advClick="0" advTm="5000">
        <p14:window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5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
                                        <p:tgtEl>
                                          <p:spTgt spid="15"/>
                                        </p:tgtEl>
                                      </p:cBhvr>
                                    </p:animEffect>
                                  </p:childTnLst>
                                </p:cTn>
                              </p:par>
                              <p:par>
                                <p:cTn id="8" presetID="10" presetClass="entr" presetSubtype="0" repeatCount="5000"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AE6"/>
        </a:solidFill>
        <a:effectLst/>
      </p:bgPr>
    </p:bg>
    <p:spTree>
      <p:nvGrpSpPr>
        <p:cNvPr id="1" name=""/>
        <p:cNvGrpSpPr/>
        <p:nvPr/>
      </p:nvGrpSpPr>
      <p:grpSpPr>
        <a:xfrm>
          <a:off x="0" y="0"/>
          <a:ext cx="0" cy="0"/>
          <a:chOff x="0" y="0"/>
          <a:chExt cx="0" cy="0"/>
        </a:xfrm>
      </p:grpSpPr>
      <p:sp>
        <p:nvSpPr>
          <p:cNvPr id="2" name="Freeform 2"/>
          <p:cNvSpPr/>
          <p:nvPr/>
        </p:nvSpPr>
        <p:spPr>
          <a:xfrm>
            <a:off x="-1587856" y="-245924"/>
            <a:ext cx="10778847" cy="10778847"/>
          </a:xfrm>
          <a:custGeom>
            <a:avLst/>
            <a:gdLst/>
            <a:ahLst/>
            <a:cxnLst/>
            <a:rect l="l" t="t" r="r" b="b"/>
            <a:pathLst>
              <a:path w="10778847" h="10778847">
                <a:moveTo>
                  <a:pt x="0" y="0"/>
                </a:moveTo>
                <a:lnTo>
                  <a:pt x="10778847" y="0"/>
                </a:lnTo>
                <a:lnTo>
                  <a:pt x="10778847" y="10778848"/>
                </a:lnTo>
                <a:lnTo>
                  <a:pt x="0" y="107788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9190991" y="-245924"/>
            <a:ext cx="10684865" cy="10778847"/>
          </a:xfrm>
          <a:custGeom>
            <a:avLst/>
            <a:gdLst/>
            <a:ahLst/>
            <a:cxnLst/>
            <a:rect l="l" t="t" r="r" b="b"/>
            <a:pathLst>
              <a:path w="10684865" h="10778847">
                <a:moveTo>
                  <a:pt x="0" y="0"/>
                </a:moveTo>
                <a:lnTo>
                  <a:pt x="10684865" y="0"/>
                </a:lnTo>
                <a:lnTo>
                  <a:pt x="10684865" y="10778848"/>
                </a:lnTo>
                <a:lnTo>
                  <a:pt x="0" y="10778848"/>
                </a:lnTo>
                <a:lnTo>
                  <a:pt x="0" y="0"/>
                </a:lnTo>
                <a:close/>
              </a:path>
            </a:pathLst>
          </a:custGeom>
          <a:blipFill>
            <a:blip r:embed="rId4">
              <a:extLst>
                <a:ext uri="{96DAC541-7B7A-43D3-8B79-37D633B846F1}">
                  <asvg:svgBlip xmlns:asvg="http://schemas.microsoft.com/office/drawing/2016/SVG/main" r:embed="rId5"/>
                </a:ext>
              </a:extLst>
            </a:blip>
            <a:stretch>
              <a:fillRect l="-87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0"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6142991"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2285982"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8" name="Freeform 18"/>
          <p:cNvSpPr/>
          <p:nvPr/>
        </p:nvSpPr>
        <p:spPr>
          <a:xfrm>
            <a:off x="15070607" y="-100541"/>
            <a:ext cx="3056957" cy="3303195"/>
          </a:xfrm>
          <a:custGeom>
            <a:avLst/>
            <a:gdLst/>
            <a:ahLst/>
            <a:cxnLst/>
            <a:rect l="l" t="t" r="r" b="b"/>
            <a:pathLst>
              <a:path w="3056957" h="3303195">
                <a:moveTo>
                  <a:pt x="0" y="0"/>
                </a:moveTo>
                <a:lnTo>
                  <a:pt x="3056956" y="0"/>
                </a:lnTo>
                <a:lnTo>
                  <a:pt x="3056956" y="3303195"/>
                </a:lnTo>
                <a:lnTo>
                  <a:pt x="0" y="330319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a:t>
            </a:r>
          </a:p>
        </p:txBody>
      </p:sp>
      <p:sp>
        <p:nvSpPr>
          <p:cNvPr id="19" name="Freeform 19"/>
          <p:cNvSpPr/>
          <p:nvPr/>
        </p:nvSpPr>
        <p:spPr>
          <a:xfrm>
            <a:off x="-387529" y="438945"/>
            <a:ext cx="2170425" cy="1006288"/>
          </a:xfrm>
          <a:custGeom>
            <a:avLst/>
            <a:gdLst/>
            <a:ahLst/>
            <a:cxnLst/>
            <a:rect l="l" t="t" r="r" b="b"/>
            <a:pathLst>
              <a:path w="2170425" h="1006288">
                <a:moveTo>
                  <a:pt x="0" y="0"/>
                </a:moveTo>
                <a:lnTo>
                  <a:pt x="2170425" y="0"/>
                </a:lnTo>
                <a:lnTo>
                  <a:pt x="2170425" y="1006287"/>
                </a:lnTo>
                <a:lnTo>
                  <a:pt x="0" y="10062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7" name="Group 7"/>
          <p:cNvGrpSpPr/>
          <p:nvPr/>
        </p:nvGrpSpPr>
        <p:grpSpPr>
          <a:xfrm>
            <a:off x="1513713" y="611518"/>
            <a:ext cx="15354556" cy="9175680"/>
            <a:chOff x="0" y="0"/>
            <a:chExt cx="3700129" cy="2211149"/>
          </a:xfrm>
        </p:grpSpPr>
        <p:sp>
          <p:nvSpPr>
            <p:cNvPr id="8" name="Freeform 8"/>
            <p:cNvSpPr/>
            <p:nvPr/>
          </p:nvSpPr>
          <p:spPr>
            <a:xfrm>
              <a:off x="0" y="0"/>
              <a:ext cx="3700129" cy="2211149"/>
            </a:xfrm>
            <a:custGeom>
              <a:avLst/>
              <a:gdLst/>
              <a:ahLst/>
              <a:cxnLst/>
              <a:rect l="l" t="t" r="r" b="b"/>
              <a:pathLst>
                <a:path w="3700129" h="2211149">
                  <a:moveTo>
                    <a:pt x="56854" y="0"/>
                  </a:moveTo>
                  <a:lnTo>
                    <a:pt x="3643275" y="0"/>
                  </a:lnTo>
                  <a:cubicBezTo>
                    <a:pt x="3674675" y="0"/>
                    <a:pt x="3700129" y="25455"/>
                    <a:pt x="3700129" y="56854"/>
                  </a:cubicBezTo>
                  <a:lnTo>
                    <a:pt x="3700129" y="2154294"/>
                  </a:lnTo>
                  <a:cubicBezTo>
                    <a:pt x="3700129" y="2169373"/>
                    <a:pt x="3694139" y="2183834"/>
                    <a:pt x="3683477" y="2194496"/>
                  </a:cubicBezTo>
                  <a:cubicBezTo>
                    <a:pt x="3672815" y="2205159"/>
                    <a:pt x="3658353" y="2211149"/>
                    <a:pt x="3643275" y="2211149"/>
                  </a:cubicBezTo>
                  <a:lnTo>
                    <a:pt x="56854" y="2211149"/>
                  </a:lnTo>
                  <a:cubicBezTo>
                    <a:pt x="41776" y="2211149"/>
                    <a:pt x="27314" y="2205159"/>
                    <a:pt x="16652" y="2194496"/>
                  </a:cubicBezTo>
                  <a:cubicBezTo>
                    <a:pt x="5990" y="2183834"/>
                    <a:pt x="0" y="2169373"/>
                    <a:pt x="0" y="2154294"/>
                  </a:cubicBezTo>
                  <a:lnTo>
                    <a:pt x="0" y="56854"/>
                  </a:lnTo>
                  <a:cubicBezTo>
                    <a:pt x="0" y="41776"/>
                    <a:pt x="5990" y="27314"/>
                    <a:pt x="16652" y="16652"/>
                  </a:cubicBezTo>
                  <a:cubicBezTo>
                    <a:pt x="27314" y="5990"/>
                    <a:pt x="41776" y="0"/>
                    <a:pt x="56854" y="0"/>
                  </a:cubicBezTo>
                  <a:close/>
                </a:path>
              </a:pathLst>
            </a:custGeom>
            <a:solidFill>
              <a:srgbClr val="75D6D0"/>
            </a:solidFill>
          </p:spPr>
        </p:sp>
        <p:sp>
          <p:nvSpPr>
            <p:cNvPr id="9" name="TextBox 9"/>
            <p:cNvSpPr txBox="1"/>
            <p:nvPr/>
          </p:nvSpPr>
          <p:spPr>
            <a:xfrm>
              <a:off x="0" y="-38100"/>
              <a:ext cx="3700129" cy="224924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2005830" y="1280870"/>
            <a:ext cx="14294378" cy="6375088"/>
            <a:chOff x="0" y="0"/>
            <a:chExt cx="3229363" cy="1310696"/>
          </a:xfrm>
        </p:grpSpPr>
        <p:sp>
          <p:nvSpPr>
            <p:cNvPr id="11" name="Freeform 11"/>
            <p:cNvSpPr/>
            <p:nvPr/>
          </p:nvSpPr>
          <p:spPr>
            <a:xfrm>
              <a:off x="0" y="0"/>
              <a:ext cx="3229363" cy="1310696"/>
            </a:xfrm>
            <a:custGeom>
              <a:avLst/>
              <a:gdLst/>
              <a:ahLst/>
              <a:cxnLst/>
              <a:rect l="l" t="t" r="r" b="b"/>
              <a:pathLst>
                <a:path w="3229363" h="1310696">
                  <a:moveTo>
                    <a:pt x="65142" y="0"/>
                  </a:moveTo>
                  <a:lnTo>
                    <a:pt x="3164221" y="0"/>
                  </a:lnTo>
                  <a:cubicBezTo>
                    <a:pt x="3181497" y="0"/>
                    <a:pt x="3198067" y="6863"/>
                    <a:pt x="3210283" y="19080"/>
                  </a:cubicBezTo>
                  <a:cubicBezTo>
                    <a:pt x="3222500" y="31296"/>
                    <a:pt x="3229363" y="47866"/>
                    <a:pt x="3229363" y="65142"/>
                  </a:cubicBezTo>
                  <a:lnTo>
                    <a:pt x="3229363" y="1245554"/>
                  </a:lnTo>
                  <a:cubicBezTo>
                    <a:pt x="3229363" y="1262831"/>
                    <a:pt x="3222500" y="1279400"/>
                    <a:pt x="3210283" y="1291616"/>
                  </a:cubicBezTo>
                  <a:cubicBezTo>
                    <a:pt x="3198067" y="1303833"/>
                    <a:pt x="3181497" y="1310696"/>
                    <a:pt x="3164221" y="1310696"/>
                  </a:cubicBezTo>
                  <a:lnTo>
                    <a:pt x="65142" y="1310696"/>
                  </a:lnTo>
                  <a:cubicBezTo>
                    <a:pt x="47866" y="1310696"/>
                    <a:pt x="31296" y="1303833"/>
                    <a:pt x="19080" y="1291616"/>
                  </a:cubicBezTo>
                  <a:cubicBezTo>
                    <a:pt x="6863" y="1279400"/>
                    <a:pt x="0" y="1262831"/>
                    <a:pt x="0" y="1245554"/>
                  </a:cubicBezTo>
                  <a:lnTo>
                    <a:pt x="0" y="65142"/>
                  </a:lnTo>
                  <a:cubicBezTo>
                    <a:pt x="0" y="47866"/>
                    <a:pt x="6863" y="31296"/>
                    <a:pt x="19080" y="19080"/>
                  </a:cubicBezTo>
                  <a:cubicBezTo>
                    <a:pt x="31296" y="6863"/>
                    <a:pt x="47866" y="0"/>
                    <a:pt x="65142" y="0"/>
                  </a:cubicBezTo>
                  <a:close/>
                </a:path>
              </a:pathLst>
            </a:custGeom>
            <a:solidFill>
              <a:srgbClr val="FFFFFF"/>
            </a:solidFill>
          </p:spPr>
        </p:sp>
        <p:sp>
          <p:nvSpPr>
            <p:cNvPr id="12" name="TextBox 12"/>
            <p:cNvSpPr txBox="1"/>
            <p:nvPr/>
          </p:nvSpPr>
          <p:spPr>
            <a:xfrm>
              <a:off x="0" y="-38100"/>
              <a:ext cx="3229363" cy="1348796"/>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Freeform 13"/>
          <p:cNvSpPr/>
          <p:nvPr/>
        </p:nvSpPr>
        <p:spPr>
          <a:xfrm>
            <a:off x="2382948" y="7910298"/>
            <a:ext cx="1508852" cy="1508852"/>
          </a:xfrm>
          <a:custGeom>
            <a:avLst/>
            <a:gdLst/>
            <a:ahLst/>
            <a:cxnLst/>
            <a:rect l="l" t="t" r="r" b="b"/>
            <a:pathLst>
              <a:path w="1338119" h="1338119">
                <a:moveTo>
                  <a:pt x="0" y="0"/>
                </a:moveTo>
                <a:lnTo>
                  <a:pt x="1338119" y="0"/>
                </a:lnTo>
                <a:lnTo>
                  <a:pt x="1338119" y="1338119"/>
                </a:lnTo>
                <a:lnTo>
                  <a:pt x="0" y="133811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a:off x="14643742" y="7988927"/>
            <a:ext cx="939021" cy="1351595"/>
          </a:xfrm>
          <a:custGeom>
            <a:avLst/>
            <a:gdLst/>
            <a:ahLst/>
            <a:cxnLst/>
            <a:rect l="l" t="t" r="r" b="b"/>
            <a:pathLst>
              <a:path w="832767" h="1198656">
                <a:moveTo>
                  <a:pt x="0" y="0"/>
                </a:moveTo>
                <a:lnTo>
                  <a:pt x="832767" y="0"/>
                </a:lnTo>
                <a:lnTo>
                  <a:pt x="832767" y="1198657"/>
                </a:lnTo>
                <a:lnTo>
                  <a:pt x="0" y="11986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1"/>
          <p:cNvSpPr txBox="1"/>
          <p:nvPr/>
        </p:nvSpPr>
        <p:spPr>
          <a:xfrm>
            <a:off x="8293440" y="519253"/>
            <a:ext cx="1689128" cy="989016"/>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sp>
        <p:nvSpPr>
          <p:cNvPr id="23" name="TextBox 23"/>
          <p:cNvSpPr txBox="1"/>
          <p:nvPr/>
        </p:nvSpPr>
        <p:spPr>
          <a:xfrm>
            <a:off x="5842014" y="2013481"/>
            <a:ext cx="6697951" cy="422808"/>
          </a:xfrm>
          <a:prstGeom prst="rect">
            <a:avLst/>
          </a:prstGeom>
        </p:spPr>
        <p:txBody>
          <a:bodyPr lIns="0" tIns="0" rIns="0" bIns="0" rtlCol="0" anchor="t">
            <a:sp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47B2AB"/>
                </a:solidFill>
                <a:effectLst/>
                <a:uLnTx/>
                <a:uFillTx/>
                <a:latin typeface="#9Slide07 SVNA Love Of Thunder" panose="02040603050506020204" pitchFamily="18" charset="0"/>
                <a:ea typeface="Cosmic Octo Medium"/>
                <a:cs typeface="Cosmic Octo Medium"/>
                <a:sym typeface="Cosmic Octo Medium"/>
              </a:rPr>
              <a:t>CHỌN 1 TÚI MÙ</a:t>
            </a:r>
          </a:p>
        </p:txBody>
      </p:sp>
      <p:sp>
        <p:nvSpPr>
          <p:cNvPr id="26" name="Freeform 26">
            <a:hlinkClick r:id="rId16" action="ppaction://hlinksldjump"/>
          </p:cNvPr>
          <p:cNvSpPr/>
          <p:nvPr/>
        </p:nvSpPr>
        <p:spPr>
          <a:xfrm flipV="1">
            <a:off x="16571051" y="5485014"/>
            <a:ext cx="2170425" cy="1006288"/>
          </a:xfrm>
          <a:custGeom>
            <a:avLst/>
            <a:gdLst/>
            <a:ahLst/>
            <a:cxnLst/>
            <a:rect l="l" t="t" r="r" b="b"/>
            <a:pathLst>
              <a:path w="2170425" h="1006288">
                <a:moveTo>
                  <a:pt x="0" y="1006288"/>
                </a:moveTo>
                <a:lnTo>
                  <a:pt x="2170425" y="1006288"/>
                </a:lnTo>
                <a:lnTo>
                  <a:pt x="2170425" y="0"/>
                </a:lnTo>
                <a:lnTo>
                  <a:pt x="0" y="0"/>
                </a:lnTo>
                <a:lnTo>
                  <a:pt x="0" y="1006288"/>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99724D80-177D-411E-A8EE-4E38901692C6}"/>
              </a:ext>
            </a:extLst>
          </p:cNvPr>
          <p:cNvGrpSpPr/>
          <p:nvPr/>
        </p:nvGrpSpPr>
        <p:grpSpPr>
          <a:xfrm>
            <a:off x="3496964" y="3361266"/>
            <a:ext cx="2730144" cy="2391834"/>
            <a:chOff x="2843180" y="3315336"/>
            <a:chExt cx="2490822" cy="2151314"/>
          </a:xfrm>
        </p:grpSpPr>
        <p:pic>
          <p:nvPicPr>
            <p:cNvPr id="43" name="HÌNH 1 A">
              <a:hlinkClick r:id="rId17" action="ppaction://hlinksldjump"/>
              <a:extLst>
                <a:ext uri="{FF2B5EF4-FFF2-40B4-BE49-F238E27FC236}">
                  <a16:creationId xmlns:a16="http://schemas.microsoft.com/office/drawing/2014/main" id="{D718D01C-AC0C-4471-95C7-269974E4ED6B}"/>
                </a:ext>
              </a:extLst>
            </p:cNvPr>
            <p:cNvPicPr>
              <a:picLocks noChangeAspect="1"/>
            </p:cNvPicPr>
            <p:nvPr/>
          </p:nvPicPr>
          <p:blipFill>
            <a:blip r:embed="rId18">
              <a:extLst>
                <a:ext uri="{BEBA8EAE-BF5A-486C-A8C5-ECC9F3942E4B}">
                  <a14:imgProps xmlns:a14="http://schemas.microsoft.com/office/drawing/2010/main">
                    <a14:imgLayer r:embed="rId19">
                      <a14:imgEffect>
                        <a14:artisticCutout numberOfShades="6"/>
                      </a14:imgEffect>
                    </a14:imgLayer>
                  </a14:imgProps>
                </a:ext>
              </a:extLst>
            </a:blip>
            <a:srcRect t="12314" r="35138"/>
            <a:stretch>
              <a:fillRect/>
            </a:stretch>
          </p:blipFill>
          <p:spPr>
            <a:xfrm rot="294797">
              <a:off x="2843180" y="3542434"/>
              <a:ext cx="1609287" cy="1886397"/>
            </a:xfrm>
            <a:custGeom>
              <a:avLst/>
              <a:gdLst>
                <a:gd name="connsiteX0" fmla="*/ 1008708 w 1609287"/>
                <a:gd name="connsiteY0" fmla="*/ 0 h 1886397"/>
                <a:gd name="connsiteX1" fmla="*/ 1062158 w 1609287"/>
                <a:gd name="connsiteY1" fmla="*/ 354866 h 1886397"/>
                <a:gd name="connsiteX2" fmla="*/ 1337428 w 1609287"/>
                <a:gd name="connsiteY2" fmla="*/ 354147 h 1886397"/>
                <a:gd name="connsiteX3" fmla="*/ 1129247 w 1609287"/>
                <a:gd name="connsiteY3" fmla="*/ 601486 h 1886397"/>
                <a:gd name="connsiteX4" fmla="*/ 1495034 w 1609287"/>
                <a:gd name="connsiteY4" fmla="*/ 853021 h 1886397"/>
                <a:gd name="connsiteX5" fmla="*/ 1302038 w 1609287"/>
                <a:gd name="connsiteY5" fmla="*/ 1099055 h 1886397"/>
                <a:gd name="connsiteX6" fmla="*/ 1609287 w 1609287"/>
                <a:gd name="connsiteY6" fmla="*/ 1470344 h 1886397"/>
                <a:gd name="connsiteX7" fmla="*/ 1414092 w 1609287"/>
                <a:gd name="connsiteY7" fmla="*/ 1601845 h 1886397"/>
                <a:gd name="connsiteX8" fmla="*/ 966404 w 1609287"/>
                <a:gd name="connsiteY8" fmla="*/ 1732108 h 1886397"/>
                <a:gd name="connsiteX9" fmla="*/ 680105 w 1609287"/>
                <a:gd name="connsiteY9" fmla="*/ 1871441 h 1886397"/>
                <a:gd name="connsiteX10" fmla="*/ 622484 w 1609287"/>
                <a:gd name="connsiteY10" fmla="*/ 1886397 h 1886397"/>
                <a:gd name="connsiteX11" fmla="*/ 257103 w 1609287"/>
                <a:gd name="connsiteY11" fmla="*/ 1886397 h 1886397"/>
                <a:gd name="connsiteX12" fmla="*/ 101676 w 1609287"/>
                <a:gd name="connsiteY12" fmla="*/ 1370501 h 1886397"/>
                <a:gd name="connsiteX13" fmla="*/ 0 w 1609287"/>
                <a:gd name="connsiteY13" fmla="*/ 671812 h 1886397"/>
                <a:gd name="connsiteX14" fmla="*/ 0 w 1609287"/>
                <a:gd name="connsiteY14" fmla="*/ 194537 h 1886397"/>
                <a:gd name="connsiteX15" fmla="*/ 388122 w 1609287"/>
                <a:gd name="connsiteY15" fmla="*/ 76292 h 1886397"/>
                <a:gd name="connsiteX16" fmla="*/ 837355 w 1609287"/>
                <a:gd name="connsiteY16" fmla="*/ 52970 h 1886397"/>
                <a:gd name="connsiteX17" fmla="*/ 1008708 w 1609287"/>
                <a:gd name="connsiteY17" fmla="*/ 0 h 188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09287" h="1886397">
                  <a:moveTo>
                    <a:pt x="1008708" y="0"/>
                  </a:moveTo>
                  <a:lnTo>
                    <a:pt x="1062158" y="354866"/>
                  </a:lnTo>
                  <a:lnTo>
                    <a:pt x="1337428" y="354147"/>
                  </a:lnTo>
                  <a:lnTo>
                    <a:pt x="1129247" y="601486"/>
                  </a:lnTo>
                  <a:lnTo>
                    <a:pt x="1495034" y="853021"/>
                  </a:lnTo>
                  <a:lnTo>
                    <a:pt x="1302038" y="1099055"/>
                  </a:lnTo>
                  <a:lnTo>
                    <a:pt x="1609287" y="1470344"/>
                  </a:lnTo>
                  <a:lnTo>
                    <a:pt x="1414092" y="1601845"/>
                  </a:lnTo>
                  <a:lnTo>
                    <a:pt x="966404" y="1732108"/>
                  </a:lnTo>
                  <a:lnTo>
                    <a:pt x="680105" y="1871441"/>
                  </a:lnTo>
                  <a:lnTo>
                    <a:pt x="622484" y="1886397"/>
                  </a:lnTo>
                  <a:lnTo>
                    <a:pt x="257103" y="1886397"/>
                  </a:lnTo>
                  <a:lnTo>
                    <a:pt x="101676" y="1370501"/>
                  </a:lnTo>
                  <a:lnTo>
                    <a:pt x="0" y="671812"/>
                  </a:lnTo>
                  <a:lnTo>
                    <a:pt x="0" y="194537"/>
                  </a:lnTo>
                  <a:lnTo>
                    <a:pt x="388122" y="76292"/>
                  </a:lnTo>
                  <a:lnTo>
                    <a:pt x="837355" y="52970"/>
                  </a:lnTo>
                  <a:lnTo>
                    <a:pt x="1008708" y="0"/>
                  </a:lnTo>
                  <a:close/>
                </a:path>
              </a:pathLst>
            </a:custGeom>
            <a:ln>
              <a:noFill/>
            </a:ln>
          </p:spPr>
        </p:pic>
        <p:pic>
          <p:nvPicPr>
            <p:cNvPr id="42" name="HÌNH 1">
              <a:extLst>
                <a:ext uri="{FF2B5EF4-FFF2-40B4-BE49-F238E27FC236}">
                  <a16:creationId xmlns:a16="http://schemas.microsoft.com/office/drawing/2014/main" id="{D278003B-A284-4338-BE3A-42744CA4D250}"/>
                </a:ext>
              </a:extLst>
            </p:cNvPr>
            <p:cNvPicPr>
              <a:picLocks noChangeAspect="1"/>
            </p:cNvPicPr>
            <p:nvPr/>
          </p:nvPicPr>
          <p:blipFill>
            <a:blip r:embed="rId18">
              <a:extLst>
                <a:ext uri="{BEBA8EAE-BF5A-486C-A8C5-ECC9F3942E4B}">
                  <a14:imgProps xmlns:a14="http://schemas.microsoft.com/office/drawing/2010/main">
                    <a14:imgLayer r:embed="rId19">
                      <a14:imgEffect>
                        <a14:artisticCutout numberOfShades="6"/>
                      </a14:imgEffect>
                    </a14:imgLayer>
                  </a14:imgProps>
                </a:ext>
              </a:extLst>
            </a:blip>
            <a:srcRect/>
            <a:stretch>
              <a:fillRect/>
            </a:stretch>
          </p:blipFill>
          <p:spPr>
            <a:xfrm rot="294797">
              <a:off x="2852923" y="3315336"/>
              <a:ext cx="2481079" cy="2151314"/>
            </a:xfrm>
            <a:custGeom>
              <a:avLst/>
              <a:gdLst>
                <a:gd name="connsiteX0" fmla="*/ 0 w 2481079"/>
                <a:gd name="connsiteY0" fmla="*/ 0 h 2151314"/>
                <a:gd name="connsiteX1" fmla="*/ 2481079 w 2481079"/>
                <a:gd name="connsiteY1" fmla="*/ 0 h 2151314"/>
                <a:gd name="connsiteX2" fmla="*/ 2481078 w 2481079"/>
                <a:gd name="connsiteY2" fmla="*/ 2151314 h 2151314"/>
                <a:gd name="connsiteX3" fmla="*/ 622484 w 2481079"/>
                <a:gd name="connsiteY3" fmla="*/ 2151314 h 2151314"/>
                <a:gd name="connsiteX4" fmla="*/ 680105 w 2481079"/>
                <a:gd name="connsiteY4" fmla="*/ 2136358 h 2151314"/>
                <a:gd name="connsiteX5" fmla="*/ 966404 w 2481079"/>
                <a:gd name="connsiteY5" fmla="*/ 1997025 h 2151314"/>
                <a:gd name="connsiteX6" fmla="*/ 1414092 w 2481079"/>
                <a:gd name="connsiteY6" fmla="*/ 1866762 h 2151314"/>
                <a:gd name="connsiteX7" fmla="*/ 1609287 w 2481079"/>
                <a:gd name="connsiteY7" fmla="*/ 1735261 h 2151314"/>
                <a:gd name="connsiteX8" fmla="*/ 1302038 w 2481079"/>
                <a:gd name="connsiteY8" fmla="*/ 1363972 h 2151314"/>
                <a:gd name="connsiteX9" fmla="*/ 1495034 w 2481079"/>
                <a:gd name="connsiteY9" fmla="*/ 1117938 h 2151314"/>
                <a:gd name="connsiteX10" fmla="*/ 1129247 w 2481079"/>
                <a:gd name="connsiteY10" fmla="*/ 866403 h 2151314"/>
                <a:gd name="connsiteX11" fmla="*/ 1337428 w 2481079"/>
                <a:gd name="connsiteY11" fmla="*/ 619064 h 2151314"/>
                <a:gd name="connsiteX12" fmla="*/ 1062158 w 2481079"/>
                <a:gd name="connsiteY12" fmla="*/ 619783 h 2151314"/>
                <a:gd name="connsiteX13" fmla="*/ 1008708 w 2481079"/>
                <a:gd name="connsiteY13" fmla="*/ 264917 h 2151314"/>
                <a:gd name="connsiteX14" fmla="*/ 837355 w 2481079"/>
                <a:gd name="connsiteY14" fmla="*/ 317887 h 2151314"/>
                <a:gd name="connsiteX15" fmla="*/ 388122 w 2481079"/>
                <a:gd name="connsiteY15" fmla="*/ 341209 h 2151314"/>
                <a:gd name="connsiteX16" fmla="*/ 0 w 2481079"/>
                <a:gd name="connsiteY16" fmla="*/ 459454 h 2151314"/>
                <a:gd name="connsiteX17" fmla="*/ 0 w 2481079"/>
                <a:gd name="connsiteY17" fmla="*/ 0 h 215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81079" h="2151314">
                  <a:moveTo>
                    <a:pt x="0" y="0"/>
                  </a:moveTo>
                  <a:lnTo>
                    <a:pt x="2481079" y="0"/>
                  </a:lnTo>
                  <a:lnTo>
                    <a:pt x="2481078" y="2151314"/>
                  </a:lnTo>
                  <a:lnTo>
                    <a:pt x="622484" y="2151314"/>
                  </a:lnTo>
                  <a:lnTo>
                    <a:pt x="680105" y="2136358"/>
                  </a:lnTo>
                  <a:lnTo>
                    <a:pt x="966404" y="1997025"/>
                  </a:lnTo>
                  <a:lnTo>
                    <a:pt x="1414092" y="1866762"/>
                  </a:lnTo>
                  <a:lnTo>
                    <a:pt x="1609287" y="1735261"/>
                  </a:lnTo>
                  <a:lnTo>
                    <a:pt x="1302038" y="1363972"/>
                  </a:lnTo>
                  <a:lnTo>
                    <a:pt x="1495034" y="1117938"/>
                  </a:lnTo>
                  <a:lnTo>
                    <a:pt x="1129247" y="866403"/>
                  </a:lnTo>
                  <a:lnTo>
                    <a:pt x="1337428" y="619064"/>
                  </a:lnTo>
                  <a:lnTo>
                    <a:pt x="1062158" y="619783"/>
                  </a:lnTo>
                  <a:lnTo>
                    <a:pt x="1008708" y="264917"/>
                  </a:lnTo>
                  <a:lnTo>
                    <a:pt x="837355" y="317887"/>
                  </a:lnTo>
                  <a:lnTo>
                    <a:pt x="388122" y="341209"/>
                  </a:lnTo>
                  <a:lnTo>
                    <a:pt x="0" y="459454"/>
                  </a:lnTo>
                  <a:lnTo>
                    <a:pt x="0" y="0"/>
                  </a:lnTo>
                  <a:close/>
                </a:path>
              </a:pathLst>
            </a:custGeom>
            <a:ln>
              <a:noFill/>
            </a:ln>
          </p:spPr>
        </p:pic>
      </p:grpSp>
      <p:pic>
        <p:nvPicPr>
          <p:cNvPr id="40" name="Picture 39">
            <a:extLst>
              <a:ext uri="{FF2B5EF4-FFF2-40B4-BE49-F238E27FC236}">
                <a16:creationId xmlns:a16="http://schemas.microsoft.com/office/drawing/2014/main" id="{E8F9800E-0022-477B-A1EE-38A61C3CA7E2}"/>
              </a:ext>
            </a:extLst>
          </p:cNvPr>
          <p:cNvPicPr>
            <a:picLocks noChangeAspect="1"/>
          </p:cNvPicPr>
          <p:nvPr/>
        </p:nvPicPr>
        <p:blipFill>
          <a:blip r:embed="rId18">
            <a:extLst>
              <a:ext uri="{BEBA8EAE-BF5A-486C-A8C5-ECC9F3942E4B}">
                <a14:imgProps xmlns:a14="http://schemas.microsoft.com/office/drawing/2010/main">
                  <a14:imgLayer r:embed="rId19">
                    <a14:imgEffect>
                      <a14:artisticCutout numberOfShades="6"/>
                    </a14:imgEffect>
                  </a14:imgLayer>
                </a14:imgProps>
              </a:ext>
            </a:extLst>
          </a:blip>
          <a:srcRect t="43542" r="89637"/>
          <a:stretch>
            <a:fillRect/>
          </a:stretch>
        </p:blipFill>
        <p:spPr>
          <a:xfrm rot="294797">
            <a:off x="2816895" y="3393272"/>
            <a:ext cx="257103" cy="1214585"/>
          </a:xfrm>
          <a:custGeom>
            <a:avLst/>
            <a:gdLst>
              <a:gd name="connsiteX0" fmla="*/ 0 w 257103"/>
              <a:gd name="connsiteY0" fmla="*/ 0 h 1214585"/>
              <a:gd name="connsiteX1" fmla="*/ 101676 w 257103"/>
              <a:gd name="connsiteY1" fmla="*/ 698689 h 1214585"/>
              <a:gd name="connsiteX2" fmla="*/ 257103 w 257103"/>
              <a:gd name="connsiteY2" fmla="*/ 1214585 h 1214585"/>
              <a:gd name="connsiteX3" fmla="*/ 0 w 257103"/>
              <a:gd name="connsiteY3" fmla="*/ 1214585 h 1214585"/>
              <a:gd name="connsiteX4" fmla="*/ 0 w 257103"/>
              <a:gd name="connsiteY4" fmla="*/ 0 h 121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03" h="1214585">
                <a:moveTo>
                  <a:pt x="0" y="0"/>
                </a:moveTo>
                <a:lnTo>
                  <a:pt x="101676" y="698689"/>
                </a:lnTo>
                <a:lnTo>
                  <a:pt x="257103" y="1214585"/>
                </a:lnTo>
                <a:lnTo>
                  <a:pt x="0" y="1214585"/>
                </a:lnTo>
                <a:lnTo>
                  <a:pt x="0" y="0"/>
                </a:lnTo>
                <a:close/>
              </a:path>
            </a:pathLst>
          </a:custGeom>
          <a:ln>
            <a:noFill/>
          </a:ln>
        </p:spPr>
      </p:pic>
      <p:pic>
        <p:nvPicPr>
          <p:cNvPr id="39" name="Picture 38">
            <a:extLst>
              <a:ext uri="{FF2B5EF4-FFF2-40B4-BE49-F238E27FC236}">
                <a16:creationId xmlns:a16="http://schemas.microsoft.com/office/drawing/2014/main" id="{117F734B-B4C7-4816-B4FA-5B96F3FF52E7}"/>
              </a:ext>
            </a:extLst>
          </p:cNvPr>
          <p:cNvPicPr>
            <a:picLocks noChangeAspect="1"/>
          </p:cNvPicPr>
          <p:nvPr/>
        </p:nvPicPr>
        <p:blipFill>
          <a:blip r:embed="rId18">
            <a:extLst>
              <a:ext uri="{BEBA8EAE-BF5A-486C-A8C5-ECC9F3942E4B}">
                <a14:imgProps xmlns:a14="http://schemas.microsoft.com/office/drawing/2010/main">
                  <a14:imgLayer r:embed="rId19">
                    <a14:imgEffect>
                      <a14:artisticCutout numberOfShades="6"/>
                    </a14:imgEffect>
                  </a14:imgLayer>
                </a14:imgProps>
              </a:ext>
            </a:extLst>
          </a:blip>
          <a:srcRect l="10363" t="100000" r="74911" b="-4089"/>
          <a:stretch>
            <a:fillRect/>
          </a:stretch>
        </p:blipFill>
        <p:spPr>
          <a:xfrm rot="294797">
            <a:off x="3017075" y="4632120"/>
            <a:ext cx="365381" cy="87961"/>
          </a:xfrm>
          <a:custGeom>
            <a:avLst/>
            <a:gdLst>
              <a:gd name="connsiteX0" fmla="*/ 0 w 365381"/>
              <a:gd name="connsiteY0" fmla="*/ 0 h 87961"/>
              <a:gd name="connsiteX1" fmla="*/ 365381 w 365381"/>
              <a:gd name="connsiteY1" fmla="*/ 0 h 87961"/>
              <a:gd name="connsiteX2" fmla="*/ 26500 w 365381"/>
              <a:gd name="connsiteY2" fmla="*/ 87961 h 87961"/>
              <a:gd name="connsiteX3" fmla="*/ 0 w 365381"/>
              <a:gd name="connsiteY3" fmla="*/ 0 h 87961"/>
            </a:gdLst>
            <a:ahLst/>
            <a:cxnLst>
              <a:cxn ang="0">
                <a:pos x="connsiteX0" y="connsiteY0"/>
              </a:cxn>
              <a:cxn ang="0">
                <a:pos x="connsiteX1" y="connsiteY1"/>
              </a:cxn>
              <a:cxn ang="0">
                <a:pos x="connsiteX2" y="connsiteY2"/>
              </a:cxn>
              <a:cxn ang="0">
                <a:pos x="connsiteX3" y="connsiteY3"/>
              </a:cxn>
            </a:cxnLst>
            <a:rect l="l" t="t" r="r" b="b"/>
            <a:pathLst>
              <a:path w="365381" h="87961">
                <a:moveTo>
                  <a:pt x="0" y="0"/>
                </a:moveTo>
                <a:lnTo>
                  <a:pt x="365381" y="0"/>
                </a:lnTo>
                <a:lnTo>
                  <a:pt x="26500" y="87961"/>
                </a:lnTo>
                <a:lnTo>
                  <a:pt x="0" y="0"/>
                </a:lnTo>
                <a:close/>
              </a:path>
            </a:pathLst>
          </a:custGeom>
          <a:ln>
            <a:noFill/>
          </a:ln>
        </p:spPr>
      </p:pic>
      <p:grpSp>
        <p:nvGrpSpPr>
          <p:cNvPr id="20" name="Group 19">
            <a:extLst>
              <a:ext uri="{FF2B5EF4-FFF2-40B4-BE49-F238E27FC236}">
                <a16:creationId xmlns:a16="http://schemas.microsoft.com/office/drawing/2014/main" id="{22DF2B90-A8C8-4D1A-BFE7-BFAD1CEB5533}"/>
              </a:ext>
            </a:extLst>
          </p:cNvPr>
          <p:cNvGrpSpPr/>
          <p:nvPr/>
        </p:nvGrpSpPr>
        <p:grpSpPr>
          <a:xfrm>
            <a:off x="7800830" y="3271691"/>
            <a:ext cx="2732901" cy="2391834"/>
            <a:chOff x="6439841" y="3315336"/>
            <a:chExt cx="2493337" cy="2151314"/>
          </a:xfrm>
        </p:grpSpPr>
        <p:pic>
          <p:nvPicPr>
            <p:cNvPr id="49" name="Picture 48">
              <a:extLst>
                <a:ext uri="{FF2B5EF4-FFF2-40B4-BE49-F238E27FC236}">
                  <a16:creationId xmlns:a16="http://schemas.microsoft.com/office/drawing/2014/main" id="{F8BAA082-84E3-4A33-A81C-C9A1B547968D}"/>
                </a:ext>
              </a:extLst>
            </p:cNvPr>
            <p:cNvPicPr>
              <a:picLocks noChangeAspect="1"/>
            </p:cNvPicPr>
            <p:nvPr/>
          </p:nvPicPr>
          <p:blipFill>
            <a:blip r:embed="rId18">
              <a:duotone>
                <a:schemeClr val="accent6">
                  <a:shade val="45000"/>
                  <a:satMod val="135000"/>
                </a:schemeClr>
                <a:prstClr val="white"/>
              </a:duotone>
              <a:extLst>
                <a:ext uri="{BEBA8EAE-BF5A-486C-A8C5-ECC9F3942E4B}">
                  <a14:imgProps xmlns:a14="http://schemas.microsoft.com/office/drawing/2010/main">
                    <a14:imgLayer r:embed="rId19">
                      <a14:imgEffect>
                        <a14:artisticCutout numberOfShades="6"/>
                      </a14:imgEffect>
                    </a14:imgLayer>
                  </a14:imgProps>
                </a:ext>
              </a:extLst>
            </a:blip>
            <a:srcRect l="31970" b="9257"/>
            <a:stretch>
              <a:fillRect/>
            </a:stretch>
          </p:blipFill>
          <p:spPr>
            <a:xfrm rot="900000">
              <a:off x="7245296" y="3421376"/>
              <a:ext cx="1687882" cy="1952162"/>
            </a:xfrm>
            <a:custGeom>
              <a:avLst/>
              <a:gdLst>
                <a:gd name="connsiteX0" fmla="*/ 636545 w 1687882"/>
                <a:gd name="connsiteY0" fmla="*/ 0 h 1952162"/>
                <a:gd name="connsiteX1" fmla="*/ 1403672 w 1687882"/>
                <a:gd name="connsiteY1" fmla="*/ 0 h 1952162"/>
                <a:gd name="connsiteX2" fmla="*/ 1581294 w 1687882"/>
                <a:gd name="connsiteY2" fmla="*/ 319962 h 1952162"/>
                <a:gd name="connsiteX3" fmla="*/ 1687881 w 1687882"/>
                <a:gd name="connsiteY3" fmla="*/ 851076 h 1952162"/>
                <a:gd name="connsiteX4" fmla="*/ 1687882 w 1687882"/>
                <a:gd name="connsiteY4" fmla="*/ 1756675 h 1952162"/>
                <a:gd name="connsiteX5" fmla="*/ 514509 w 1687882"/>
                <a:gd name="connsiteY5" fmla="*/ 1952162 h 1952162"/>
                <a:gd name="connsiteX6" fmla="*/ 436325 w 1687882"/>
                <a:gd name="connsiteY6" fmla="*/ 1699633 h 1952162"/>
                <a:gd name="connsiteX7" fmla="*/ 653777 w 1687882"/>
                <a:gd name="connsiteY7" fmla="*/ 1294260 h 1952162"/>
                <a:gd name="connsiteX8" fmla="*/ 323768 w 1687882"/>
                <a:gd name="connsiteY8" fmla="*/ 1161799 h 1952162"/>
                <a:gd name="connsiteX9" fmla="*/ 588552 w 1687882"/>
                <a:gd name="connsiteY9" fmla="*/ 933074 h 1952162"/>
                <a:gd name="connsiteX10" fmla="*/ 182663 w 1687882"/>
                <a:gd name="connsiteY10" fmla="*/ 831463 h 1952162"/>
                <a:gd name="connsiteX11" fmla="*/ 466370 w 1687882"/>
                <a:gd name="connsiteY11" fmla="*/ 555595 h 1952162"/>
                <a:gd name="connsiteX12" fmla="*/ 0 w 1687882"/>
                <a:gd name="connsiteY12" fmla="*/ 228267 h 1952162"/>
                <a:gd name="connsiteX13" fmla="*/ 636545 w 1687882"/>
                <a:gd name="connsiteY13" fmla="*/ 0 h 1952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7882" h="1952162">
                  <a:moveTo>
                    <a:pt x="636545" y="0"/>
                  </a:moveTo>
                  <a:lnTo>
                    <a:pt x="1403672" y="0"/>
                  </a:lnTo>
                  <a:lnTo>
                    <a:pt x="1581294" y="319962"/>
                  </a:lnTo>
                  <a:lnTo>
                    <a:pt x="1687881" y="851076"/>
                  </a:lnTo>
                  <a:lnTo>
                    <a:pt x="1687882" y="1756675"/>
                  </a:lnTo>
                  <a:lnTo>
                    <a:pt x="514509" y="1952162"/>
                  </a:lnTo>
                  <a:lnTo>
                    <a:pt x="436325" y="1699633"/>
                  </a:lnTo>
                  <a:lnTo>
                    <a:pt x="653777" y="1294260"/>
                  </a:lnTo>
                  <a:lnTo>
                    <a:pt x="323768" y="1161799"/>
                  </a:lnTo>
                  <a:lnTo>
                    <a:pt x="588552" y="933074"/>
                  </a:lnTo>
                  <a:lnTo>
                    <a:pt x="182663" y="831463"/>
                  </a:lnTo>
                  <a:lnTo>
                    <a:pt x="466370" y="555595"/>
                  </a:lnTo>
                  <a:lnTo>
                    <a:pt x="0" y="228267"/>
                  </a:lnTo>
                  <a:lnTo>
                    <a:pt x="636545" y="0"/>
                  </a:lnTo>
                  <a:close/>
                </a:path>
              </a:pathLst>
            </a:custGeom>
          </p:spPr>
        </p:pic>
        <p:pic>
          <p:nvPicPr>
            <p:cNvPr id="48" name="Picture 47">
              <a:hlinkClick r:id="rId20" action="ppaction://hlinksldjump"/>
              <a:extLst>
                <a:ext uri="{FF2B5EF4-FFF2-40B4-BE49-F238E27FC236}">
                  <a16:creationId xmlns:a16="http://schemas.microsoft.com/office/drawing/2014/main" id="{25F12839-0D5C-4E7D-9297-0CB922106797}"/>
                </a:ext>
              </a:extLst>
            </p:cNvPr>
            <p:cNvPicPr>
              <a:picLocks noChangeAspect="1"/>
            </p:cNvPicPr>
            <p:nvPr/>
          </p:nvPicPr>
          <p:blipFill>
            <a:blip r:embed="rId18">
              <a:duotone>
                <a:schemeClr val="accent6">
                  <a:shade val="45000"/>
                  <a:satMod val="135000"/>
                </a:schemeClr>
                <a:prstClr val="white"/>
              </a:duotone>
              <a:extLst>
                <a:ext uri="{BEBA8EAE-BF5A-486C-A8C5-ECC9F3942E4B}">
                  <a14:imgProps xmlns:a14="http://schemas.microsoft.com/office/drawing/2010/main">
                    <a14:imgLayer r:embed="rId19">
                      <a14:imgEffect>
                        <a14:artisticCutout numberOfShades="6"/>
                      </a14:imgEffect>
                    </a14:imgLayer>
                  </a14:imgProps>
                </a:ext>
              </a:extLst>
            </a:blip>
            <a:srcRect/>
            <a:stretch>
              <a:fillRect/>
            </a:stretch>
          </p:blipFill>
          <p:spPr>
            <a:xfrm rot="900000">
              <a:off x="6439841" y="3315336"/>
              <a:ext cx="2481078" cy="2151314"/>
            </a:xfrm>
            <a:custGeom>
              <a:avLst/>
              <a:gdLst>
                <a:gd name="connsiteX0" fmla="*/ 0 w 2481078"/>
                <a:gd name="connsiteY0" fmla="*/ 0 h 2151314"/>
                <a:gd name="connsiteX1" fmla="*/ 1429741 w 2481078"/>
                <a:gd name="connsiteY1" fmla="*/ 0 h 2151314"/>
                <a:gd name="connsiteX2" fmla="*/ 793196 w 2481078"/>
                <a:gd name="connsiteY2" fmla="*/ 228267 h 2151314"/>
                <a:gd name="connsiteX3" fmla="*/ 1259566 w 2481078"/>
                <a:gd name="connsiteY3" fmla="*/ 555595 h 2151314"/>
                <a:gd name="connsiteX4" fmla="*/ 975859 w 2481078"/>
                <a:gd name="connsiteY4" fmla="*/ 831463 h 2151314"/>
                <a:gd name="connsiteX5" fmla="*/ 1381748 w 2481078"/>
                <a:gd name="connsiteY5" fmla="*/ 933074 h 2151314"/>
                <a:gd name="connsiteX6" fmla="*/ 1116964 w 2481078"/>
                <a:gd name="connsiteY6" fmla="*/ 1161799 h 2151314"/>
                <a:gd name="connsiteX7" fmla="*/ 1446973 w 2481078"/>
                <a:gd name="connsiteY7" fmla="*/ 1294260 h 2151314"/>
                <a:gd name="connsiteX8" fmla="*/ 1229521 w 2481078"/>
                <a:gd name="connsiteY8" fmla="*/ 1699633 h 2151314"/>
                <a:gd name="connsiteX9" fmla="*/ 1307705 w 2481078"/>
                <a:gd name="connsiteY9" fmla="*/ 1952162 h 2151314"/>
                <a:gd name="connsiteX10" fmla="*/ 2481078 w 2481078"/>
                <a:gd name="connsiteY10" fmla="*/ 1756675 h 2151314"/>
                <a:gd name="connsiteX11" fmla="*/ 2481078 w 2481078"/>
                <a:gd name="connsiteY11" fmla="*/ 2151314 h 2151314"/>
                <a:gd name="connsiteX12" fmla="*/ 0 w 2481078"/>
                <a:gd name="connsiteY12" fmla="*/ 2151314 h 2151314"/>
                <a:gd name="connsiteX13" fmla="*/ 0 w 2481078"/>
                <a:gd name="connsiteY13" fmla="*/ 0 h 215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81078" h="2151314">
                  <a:moveTo>
                    <a:pt x="0" y="0"/>
                  </a:moveTo>
                  <a:lnTo>
                    <a:pt x="1429741" y="0"/>
                  </a:lnTo>
                  <a:lnTo>
                    <a:pt x="793196" y="228267"/>
                  </a:lnTo>
                  <a:lnTo>
                    <a:pt x="1259566" y="555595"/>
                  </a:lnTo>
                  <a:lnTo>
                    <a:pt x="975859" y="831463"/>
                  </a:lnTo>
                  <a:lnTo>
                    <a:pt x="1381748" y="933074"/>
                  </a:lnTo>
                  <a:lnTo>
                    <a:pt x="1116964" y="1161799"/>
                  </a:lnTo>
                  <a:lnTo>
                    <a:pt x="1446973" y="1294260"/>
                  </a:lnTo>
                  <a:lnTo>
                    <a:pt x="1229521" y="1699633"/>
                  </a:lnTo>
                  <a:lnTo>
                    <a:pt x="1307705" y="1952162"/>
                  </a:lnTo>
                  <a:lnTo>
                    <a:pt x="2481078" y="1756675"/>
                  </a:lnTo>
                  <a:lnTo>
                    <a:pt x="2481078" y="2151314"/>
                  </a:lnTo>
                  <a:lnTo>
                    <a:pt x="0" y="2151314"/>
                  </a:lnTo>
                  <a:lnTo>
                    <a:pt x="0" y="0"/>
                  </a:lnTo>
                  <a:close/>
                </a:path>
              </a:pathLst>
            </a:custGeom>
          </p:spPr>
        </p:pic>
      </p:grpSp>
      <p:pic>
        <p:nvPicPr>
          <p:cNvPr id="46" name="Picture 45">
            <a:extLst>
              <a:ext uri="{FF2B5EF4-FFF2-40B4-BE49-F238E27FC236}">
                <a16:creationId xmlns:a16="http://schemas.microsoft.com/office/drawing/2014/main" id="{B7EF6392-7E9F-4EDB-AF27-8941CFED45E4}"/>
              </a:ext>
            </a:extLst>
          </p:cNvPr>
          <p:cNvPicPr>
            <a:picLocks noChangeAspect="1"/>
          </p:cNvPicPr>
          <p:nvPr/>
        </p:nvPicPr>
        <p:blipFill>
          <a:blip r:embed="rId18">
            <a:duotone>
              <a:schemeClr val="accent6">
                <a:shade val="45000"/>
                <a:satMod val="135000"/>
              </a:schemeClr>
              <a:prstClr val="white"/>
            </a:duotone>
            <a:extLst>
              <a:ext uri="{BEBA8EAE-BF5A-486C-A8C5-ECC9F3942E4B}">
                <a14:imgProps xmlns:a14="http://schemas.microsoft.com/office/drawing/2010/main">
                  <a14:imgLayer r:embed="rId19">
                    <a14:imgEffect>
                      <a14:artisticCutout numberOfShades="6"/>
                    </a14:imgEffect>
                  </a14:imgLayer>
                </a14:imgProps>
              </a:ext>
            </a:extLst>
          </a:blip>
          <a:srcRect l="88545" b="60439"/>
          <a:stretch>
            <a:fillRect/>
          </a:stretch>
        </p:blipFill>
        <p:spPr>
          <a:xfrm rot="900000">
            <a:off x="8767544" y="2859950"/>
            <a:ext cx="284210" cy="851076"/>
          </a:xfrm>
          <a:custGeom>
            <a:avLst/>
            <a:gdLst>
              <a:gd name="connsiteX0" fmla="*/ 0 w 284210"/>
              <a:gd name="connsiteY0" fmla="*/ 0 h 851076"/>
              <a:gd name="connsiteX1" fmla="*/ 284210 w 284210"/>
              <a:gd name="connsiteY1" fmla="*/ 0 h 851076"/>
              <a:gd name="connsiteX2" fmla="*/ 284209 w 284210"/>
              <a:gd name="connsiteY2" fmla="*/ 851076 h 851076"/>
              <a:gd name="connsiteX3" fmla="*/ 177622 w 284210"/>
              <a:gd name="connsiteY3" fmla="*/ 319962 h 851076"/>
              <a:gd name="connsiteX4" fmla="*/ 0 w 284210"/>
              <a:gd name="connsiteY4" fmla="*/ 0 h 851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0" h="851076">
                <a:moveTo>
                  <a:pt x="0" y="0"/>
                </a:moveTo>
                <a:lnTo>
                  <a:pt x="284210" y="0"/>
                </a:lnTo>
                <a:lnTo>
                  <a:pt x="284209" y="851076"/>
                </a:lnTo>
                <a:lnTo>
                  <a:pt x="177622" y="319962"/>
                </a:lnTo>
                <a:lnTo>
                  <a:pt x="0" y="0"/>
                </a:lnTo>
                <a:close/>
              </a:path>
            </a:pathLst>
          </a:custGeom>
        </p:spPr>
      </p:pic>
      <p:pic>
        <p:nvPicPr>
          <p:cNvPr id="45" name="Picture 44">
            <a:extLst>
              <a:ext uri="{FF2B5EF4-FFF2-40B4-BE49-F238E27FC236}">
                <a16:creationId xmlns:a16="http://schemas.microsoft.com/office/drawing/2014/main" id="{44EE0B52-0173-4E0F-99A0-9541E00E2AF6}"/>
              </a:ext>
            </a:extLst>
          </p:cNvPr>
          <p:cNvPicPr>
            <a:picLocks noChangeAspect="1"/>
          </p:cNvPicPr>
          <p:nvPr/>
        </p:nvPicPr>
        <p:blipFill>
          <a:blip r:embed="rId18">
            <a:duotone>
              <a:schemeClr val="accent6">
                <a:shade val="45000"/>
                <a:satMod val="135000"/>
              </a:schemeClr>
              <a:prstClr val="white"/>
            </a:duotone>
            <a:extLst>
              <a:ext uri="{BEBA8EAE-BF5A-486C-A8C5-ECC9F3942E4B}">
                <a14:imgProps xmlns:a14="http://schemas.microsoft.com/office/drawing/2010/main">
                  <a14:imgLayer r:embed="rId19">
                    <a14:imgEffect>
                      <a14:artisticCutout numberOfShades="6"/>
                    </a14:imgEffect>
                  </a14:imgLayer>
                </a14:imgProps>
              </a:ext>
            </a:extLst>
          </a:blip>
          <a:srcRect l="100000" t="39561" r="-7088" b="18344"/>
          <a:stretch>
            <a:fillRect/>
          </a:stretch>
        </p:blipFill>
        <p:spPr>
          <a:xfrm rot="900000">
            <a:off x="8816585" y="3740636"/>
            <a:ext cx="175863" cy="905599"/>
          </a:xfrm>
          <a:custGeom>
            <a:avLst/>
            <a:gdLst>
              <a:gd name="connsiteX0" fmla="*/ 0 w 175863"/>
              <a:gd name="connsiteY0" fmla="*/ 0 h 905599"/>
              <a:gd name="connsiteX1" fmla="*/ 175863 w 175863"/>
              <a:gd name="connsiteY1" fmla="*/ 876299 h 905599"/>
              <a:gd name="connsiteX2" fmla="*/ 1 w 175863"/>
              <a:gd name="connsiteY2" fmla="*/ 905599 h 905599"/>
              <a:gd name="connsiteX3" fmla="*/ 0 w 175863"/>
              <a:gd name="connsiteY3" fmla="*/ 0 h 905599"/>
            </a:gdLst>
            <a:ahLst/>
            <a:cxnLst>
              <a:cxn ang="0">
                <a:pos x="connsiteX0" y="connsiteY0"/>
              </a:cxn>
              <a:cxn ang="0">
                <a:pos x="connsiteX1" y="connsiteY1"/>
              </a:cxn>
              <a:cxn ang="0">
                <a:pos x="connsiteX2" y="connsiteY2"/>
              </a:cxn>
              <a:cxn ang="0">
                <a:pos x="connsiteX3" y="connsiteY3"/>
              </a:cxn>
            </a:cxnLst>
            <a:rect l="l" t="t" r="r" b="b"/>
            <a:pathLst>
              <a:path w="175863" h="905599">
                <a:moveTo>
                  <a:pt x="0" y="0"/>
                </a:moveTo>
                <a:lnTo>
                  <a:pt x="175863" y="876299"/>
                </a:lnTo>
                <a:lnTo>
                  <a:pt x="1" y="905599"/>
                </a:lnTo>
                <a:lnTo>
                  <a:pt x="0" y="0"/>
                </a:lnTo>
                <a:close/>
              </a:path>
            </a:pathLst>
          </a:custGeom>
        </p:spPr>
      </p:pic>
      <p:grpSp>
        <p:nvGrpSpPr>
          <p:cNvPr id="16" name="Group 15">
            <a:extLst>
              <a:ext uri="{FF2B5EF4-FFF2-40B4-BE49-F238E27FC236}">
                <a16:creationId xmlns:a16="http://schemas.microsoft.com/office/drawing/2014/main" id="{E26F6773-7BB9-4140-B85A-FBA33E2814A0}"/>
              </a:ext>
            </a:extLst>
          </p:cNvPr>
          <p:cNvGrpSpPr/>
          <p:nvPr/>
        </p:nvGrpSpPr>
        <p:grpSpPr>
          <a:xfrm>
            <a:off x="11901982" y="3357877"/>
            <a:ext cx="3021214" cy="2640910"/>
            <a:chOff x="9725591" y="3320675"/>
            <a:chExt cx="2481078" cy="2221403"/>
          </a:xfrm>
        </p:grpSpPr>
        <p:pic>
          <p:nvPicPr>
            <p:cNvPr id="55" name="Picture 54">
              <a:hlinkClick r:id="rId21" action="ppaction://hlinksldjump"/>
              <a:extLst>
                <a:ext uri="{FF2B5EF4-FFF2-40B4-BE49-F238E27FC236}">
                  <a16:creationId xmlns:a16="http://schemas.microsoft.com/office/drawing/2014/main" id="{33290B2D-9536-4463-A843-F6B31A51021C}"/>
                </a:ext>
              </a:extLst>
            </p:cNvPr>
            <p:cNvPicPr>
              <a:picLocks noChangeAspect="1"/>
            </p:cNvPicPr>
            <p:nvPr/>
          </p:nvPicPr>
          <p:blipFill>
            <a:blip r:embed="rId18">
              <a:duotone>
                <a:schemeClr val="accent3">
                  <a:shade val="45000"/>
                  <a:satMod val="135000"/>
                </a:schemeClr>
                <a:prstClr val="white"/>
              </a:duotone>
              <a:extLst>
                <a:ext uri="{BEBA8EAE-BF5A-486C-A8C5-ECC9F3942E4B}">
                  <a14:imgProps xmlns:a14="http://schemas.microsoft.com/office/drawing/2010/main">
                    <a14:imgLayer r:embed="rId19">
                      <a14:imgEffect>
                        <a14:artisticCutout numberOfShades="6"/>
                      </a14:imgEffect>
                    </a14:imgLayer>
                  </a14:imgProps>
                </a:ext>
              </a:extLst>
            </a:blip>
            <a:srcRect t="5460" r="31803"/>
            <a:stretch>
              <a:fillRect/>
            </a:stretch>
          </p:blipFill>
          <p:spPr>
            <a:xfrm rot="1638616">
              <a:off x="9742621" y="3320675"/>
              <a:ext cx="1692029" cy="2033847"/>
            </a:xfrm>
            <a:custGeom>
              <a:avLst/>
              <a:gdLst>
                <a:gd name="connsiteX0" fmla="*/ 0 w 1692029"/>
                <a:gd name="connsiteY0" fmla="*/ 139970 h 2033847"/>
                <a:gd name="connsiteX1" fmla="*/ 993395 w 1692029"/>
                <a:gd name="connsiteY1" fmla="*/ 0 h 2033847"/>
                <a:gd name="connsiteX2" fmla="*/ 923900 w 1692029"/>
                <a:gd name="connsiteY2" fmla="*/ 596177 h 2033847"/>
                <a:gd name="connsiteX3" fmla="*/ 1268490 w 1692029"/>
                <a:gd name="connsiteY3" fmla="*/ 887060 h 2033847"/>
                <a:gd name="connsiteX4" fmla="*/ 1087710 w 1692029"/>
                <a:gd name="connsiteY4" fmla="*/ 1312010 h 2033847"/>
                <a:gd name="connsiteX5" fmla="*/ 1692029 w 1692029"/>
                <a:gd name="connsiteY5" fmla="*/ 1308694 h 2033847"/>
                <a:gd name="connsiteX6" fmla="*/ 1272168 w 1692029"/>
                <a:gd name="connsiteY6" fmla="*/ 1868532 h 2033847"/>
                <a:gd name="connsiteX7" fmla="*/ 936011 w 1692029"/>
                <a:gd name="connsiteY7" fmla="*/ 2033847 h 2033847"/>
                <a:gd name="connsiteX8" fmla="*/ 256584 w 1692029"/>
                <a:gd name="connsiteY8" fmla="*/ 2033847 h 2033847"/>
                <a:gd name="connsiteX9" fmla="*/ 0 w 1692029"/>
                <a:gd name="connsiteY9" fmla="*/ 1156779 h 2033847"/>
                <a:gd name="connsiteX10" fmla="*/ 0 w 1692029"/>
                <a:gd name="connsiteY10" fmla="*/ 139970 h 203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92029" h="2033847">
                  <a:moveTo>
                    <a:pt x="0" y="139970"/>
                  </a:moveTo>
                  <a:lnTo>
                    <a:pt x="993395" y="0"/>
                  </a:lnTo>
                  <a:lnTo>
                    <a:pt x="923900" y="596177"/>
                  </a:lnTo>
                  <a:lnTo>
                    <a:pt x="1268490" y="887060"/>
                  </a:lnTo>
                  <a:lnTo>
                    <a:pt x="1087710" y="1312010"/>
                  </a:lnTo>
                  <a:lnTo>
                    <a:pt x="1692029" y="1308694"/>
                  </a:lnTo>
                  <a:lnTo>
                    <a:pt x="1272168" y="1868532"/>
                  </a:lnTo>
                  <a:lnTo>
                    <a:pt x="936011" y="2033847"/>
                  </a:lnTo>
                  <a:lnTo>
                    <a:pt x="256584" y="2033847"/>
                  </a:lnTo>
                  <a:lnTo>
                    <a:pt x="0" y="1156779"/>
                  </a:lnTo>
                  <a:lnTo>
                    <a:pt x="0" y="139970"/>
                  </a:lnTo>
                  <a:close/>
                </a:path>
              </a:pathLst>
            </a:custGeom>
          </p:spPr>
        </p:pic>
        <p:pic>
          <p:nvPicPr>
            <p:cNvPr id="54" name="Picture 53">
              <a:hlinkClick r:id="rId21" action="ppaction://hlinksldjump"/>
              <a:extLst>
                <a:ext uri="{FF2B5EF4-FFF2-40B4-BE49-F238E27FC236}">
                  <a16:creationId xmlns:a16="http://schemas.microsoft.com/office/drawing/2014/main" id="{5A2966F0-14D3-4BB6-B3FA-56134C919B27}"/>
                </a:ext>
              </a:extLst>
            </p:cNvPr>
            <p:cNvPicPr>
              <a:picLocks noChangeAspect="1"/>
            </p:cNvPicPr>
            <p:nvPr/>
          </p:nvPicPr>
          <p:blipFill>
            <a:blip r:embed="rId18">
              <a:duotone>
                <a:schemeClr val="accent3">
                  <a:shade val="45000"/>
                  <a:satMod val="135000"/>
                </a:schemeClr>
                <a:prstClr val="white"/>
              </a:duotone>
              <a:extLst>
                <a:ext uri="{BEBA8EAE-BF5A-486C-A8C5-ECC9F3942E4B}">
                  <a14:imgProps xmlns:a14="http://schemas.microsoft.com/office/drawing/2010/main">
                    <a14:imgLayer r:embed="rId19">
                      <a14:imgEffect>
                        <a14:artisticCutout numberOfShades="6"/>
                      </a14:imgEffect>
                    </a14:imgLayer>
                  </a14:imgProps>
                </a:ext>
              </a:extLst>
            </a:blip>
            <a:srcRect/>
            <a:stretch>
              <a:fillRect/>
            </a:stretch>
          </p:blipFill>
          <p:spPr>
            <a:xfrm rot="1638616">
              <a:off x="9725591" y="3390764"/>
              <a:ext cx="2481078" cy="2151314"/>
            </a:xfrm>
            <a:custGeom>
              <a:avLst/>
              <a:gdLst>
                <a:gd name="connsiteX0" fmla="*/ 0 w 2481078"/>
                <a:gd name="connsiteY0" fmla="*/ 0 h 2151314"/>
                <a:gd name="connsiteX1" fmla="*/ 2481078 w 2481078"/>
                <a:gd name="connsiteY1" fmla="*/ 0 h 2151314"/>
                <a:gd name="connsiteX2" fmla="*/ 2481078 w 2481078"/>
                <a:gd name="connsiteY2" fmla="*/ 2151314 h 2151314"/>
                <a:gd name="connsiteX3" fmla="*/ 936012 w 2481078"/>
                <a:gd name="connsiteY3" fmla="*/ 2151314 h 2151314"/>
                <a:gd name="connsiteX4" fmla="*/ 1272169 w 2481078"/>
                <a:gd name="connsiteY4" fmla="*/ 1985999 h 2151314"/>
                <a:gd name="connsiteX5" fmla="*/ 1692030 w 2481078"/>
                <a:gd name="connsiteY5" fmla="*/ 1426161 h 2151314"/>
                <a:gd name="connsiteX6" fmla="*/ 1087711 w 2481078"/>
                <a:gd name="connsiteY6" fmla="*/ 1429477 h 2151314"/>
                <a:gd name="connsiteX7" fmla="*/ 1268491 w 2481078"/>
                <a:gd name="connsiteY7" fmla="*/ 1004527 h 2151314"/>
                <a:gd name="connsiteX8" fmla="*/ 923901 w 2481078"/>
                <a:gd name="connsiteY8" fmla="*/ 713644 h 2151314"/>
                <a:gd name="connsiteX9" fmla="*/ 993396 w 2481078"/>
                <a:gd name="connsiteY9" fmla="*/ 117467 h 2151314"/>
                <a:gd name="connsiteX10" fmla="*/ 1 w 2481078"/>
                <a:gd name="connsiteY10" fmla="*/ 257437 h 2151314"/>
                <a:gd name="connsiteX11" fmla="*/ 0 w 2481078"/>
                <a:gd name="connsiteY11" fmla="*/ 0 h 215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81078" h="2151314">
                  <a:moveTo>
                    <a:pt x="0" y="0"/>
                  </a:moveTo>
                  <a:lnTo>
                    <a:pt x="2481078" y="0"/>
                  </a:lnTo>
                  <a:lnTo>
                    <a:pt x="2481078" y="2151314"/>
                  </a:lnTo>
                  <a:lnTo>
                    <a:pt x="936012" y="2151314"/>
                  </a:lnTo>
                  <a:lnTo>
                    <a:pt x="1272169" y="1985999"/>
                  </a:lnTo>
                  <a:lnTo>
                    <a:pt x="1692030" y="1426161"/>
                  </a:lnTo>
                  <a:lnTo>
                    <a:pt x="1087711" y="1429477"/>
                  </a:lnTo>
                  <a:lnTo>
                    <a:pt x="1268491" y="1004527"/>
                  </a:lnTo>
                  <a:lnTo>
                    <a:pt x="923901" y="713644"/>
                  </a:lnTo>
                  <a:lnTo>
                    <a:pt x="993396" y="117467"/>
                  </a:lnTo>
                  <a:lnTo>
                    <a:pt x="1" y="257437"/>
                  </a:lnTo>
                  <a:lnTo>
                    <a:pt x="0" y="0"/>
                  </a:lnTo>
                  <a:close/>
                </a:path>
              </a:pathLst>
            </a:custGeom>
          </p:spPr>
        </p:pic>
      </p:grpSp>
      <p:pic>
        <p:nvPicPr>
          <p:cNvPr id="52" name="Picture 51">
            <a:extLst>
              <a:ext uri="{FF2B5EF4-FFF2-40B4-BE49-F238E27FC236}">
                <a16:creationId xmlns:a16="http://schemas.microsoft.com/office/drawing/2014/main" id="{BE4FB587-9110-41B1-A9DE-A307DDF65654}"/>
              </a:ext>
            </a:extLst>
          </p:cNvPr>
          <p:cNvPicPr>
            <a:picLocks noChangeAspect="1"/>
          </p:cNvPicPr>
          <p:nvPr/>
        </p:nvPicPr>
        <p:blipFill>
          <a:blip r:embed="rId18">
            <a:duotone>
              <a:schemeClr val="accent3">
                <a:shade val="45000"/>
                <a:satMod val="135000"/>
              </a:schemeClr>
              <a:prstClr val="white"/>
            </a:duotone>
            <a:extLst>
              <a:ext uri="{BEBA8EAE-BF5A-486C-A8C5-ECC9F3942E4B}">
                <a14:imgProps xmlns:a14="http://schemas.microsoft.com/office/drawing/2010/main">
                  <a14:imgLayer r:embed="rId19">
                    <a14:imgEffect>
                      <a14:artisticCutout numberOfShades="6"/>
                    </a14:imgEffect>
                  </a14:imgLayer>
                </a14:imgProps>
              </a:ext>
            </a:extLst>
          </a:blip>
          <a:srcRect t="59231" r="89658"/>
          <a:stretch>
            <a:fillRect/>
          </a:stretch>
        </p:blipFill>
        <p:spPr>
          <a:xfrm rot="1638616">
            <a:off x="9557251" y="3246423"/>
            <a:ext cx="256585" cy="877068"/>
          </a:xfrm>
          <a:custGeom>
            <a:avLst/>
            <a:gdLst>
              <a:gd name="connsiteX0" fmla="*/ 1 w 256585"/>
              <a:gd name="connsiteY0" fmla="*/ 0 h 877068"/>
              <a:gd name="connsiteX1" fmla="*/ 256585 w 256585"/>
              <a:gd name="connsiteY1" fmla="*/ 877068 h 877068"/>
              <a:gd name="connsiteX2" fmla="*/ 0 w 256585"/>
              <a:gd name="connsiteY2" fmla="*/ 877068 h 877068"/>
              <a:gd name="connsiteX3" fmla="*/ 1 w 256585"/>
              <a:gd name="connsiteY3" fmla="*/ 0 h 877068"/>
            </a:gdLst>
            <a:ahLst/>
            <a:cxnLst>
              <a:cxn ang="0">
                <a:pos x="connsiteX0" y="connsiteY0"/>
              </a:cxn>
              <a:cxn ang="0">
                <a:pos x="connsiteX1" y="connsiteY1"/>
              </a:cxn>
              <a:cxn ang="0">
                <a:pos x="connsiteX2" y="connsiteY2"/>
              </a:cxn>
              <a:cxn ang="0">
                <a:pos x="connsiteX3" y="connsiteY3"/>
              </a:cxn>
            </a:cxnLst>
            <a:rect l="l" t="t" r="r" b="b"/>
            <a:pathLst>
              <a:path w="256585" h="877068">
                <a:moveTo>
                  <a:pt x="1" y="0"/>
                </a:moveTo>
                <a:lnTo>
                  <a:pt x="256585" y="877068"/>
                </a:lnTo>
                <a:lnTo>
                  <a:pt x="0" y="877068"/>
                </a:lnTo>
                <a:lnTo>
                  <a:pt x="1" y="0"/>
                </a:lnTo>
                <a:close/>
              </a:path>
            </a:pathLst>
          </a:custGeom>
        </p:spPr>
      </p:pic>
      <p:pic>
        <p:nvPicPr>
          <p:cNvPr id="51" name="Picture 50">
            <a:extLst>
              <a:ext uri="{FF2B5EF4-FFF2-40B4-BE49-F238E27FC236}">
                <a16:creationId xmlns:a16="http://schemas.microsoft.com/office/drawing/2014/main" id="{F39B7E21-E92D-4D3B-B4D0-AFF352FAC1DD}"/>
              </a:ext>
            </a:extLst>
          </p:cNvPr>
          <p:cNvPicPr>
            <a:picLocks noChangeAspect="1"/>
          </p:cNvPicPr>
          <p:nvPr/>
        </p:nvPicPr>
        <p:blipFill>
          <a:blip r:embed="rId18">
            <a:duotone>
              <a:schemeClr val="accent3">
                <a:shade val="45000"/>
                <a:satMod val="135000"/>
              </a:schemeClr>
              <a:prstClr val="white"/>
            </a:duotone>
            <a:extLst>
              <a:ext uri="{BEBA8EAE-BF5A-486C-A8C5-ECC9F3942E4B}">
                <a14:imgProps xmlns:a14="http://schemas.microsoft.com/office/drawing/2010/main">
                  <a14:imgLayer r:embed="rId19">
                    <a14:imgEffect>
                      <a14:artisticCutout numberOfShades="6"/>
                    </a14:imgEffect>
                  </a14:imgLayer>
                </a14:imgProps>
              </a:ext>
            </a:extLst>
          </a:blip>
          <a:srcRect l="10342" t="100000" r="62274" b="-13578"/>
          <a:stretch>
            <a:fillRect/>
          </a:stretch>
        </p:blipFill>
        <p:spPr>
          <a:xfrm rot="1638616">
            <a:off x="9493456" y="4273056"/>
            <a:ext cx="679427" cy="292103"/>
          </a:xfrm>
          <a:custGeom>
            <a:avLst/>
            <a:gdLst>
              <a:gd name="connsiteX0" fmla="*/ 0 w 679427"/>
              <a:gd name="connsiteY0" fmla="*/ 0 h 292103"/>
              <a:gd name="connsiteX1" fmla="*/ 679427 w 679427"/>
              <a:gd name="connsiteY1" fmla="*/ 0 h 292103"/>
              <a:gd name="connsiteX2" fmla="*/ 85454 w 679427"/>
              <a:gd name="connsiteY2" fmla="*/ 292103 h 292103"/>
              <a:gd name="connsiteX3" fmla="*/ 0 w 679427"/>
              <a:gd name="connsiteY3" fmla="*/ 0 h 292103"/>
            </a:gdLst>
            <a:ahLst/>
            <a:cxnLst>
              <a:cxn ang="0">
                <a:pos x="connsiteX0" y="connsiteY0"/>
              </a:cxn>
              <a:cxn ang="0">
                <a:pos x="connsiteX1" y="connsiteY1"/>
              </a:cxn>
              <a:cxn ang="0">
                <a:pos x="connsiteX2" y="connsiteY2"/>
              </a:cxn>
              <a:cxn ang="0">
                <a:pos x="connsiteX3" y="connsiteY3"/>
              </a:cxn>
            </a:cxnLst>
            <a:rect l="l" t="t" r="r" b="b"/>
            <a:pathLst>
              <a:path w="679427" h="292103">
                <a:moveTo>
                  <a:pt x="0" y="0"/>
                </a:moveTo>
                <a:lnTo>
                  <a:pt x="679427" y="0"/>
                </a:lnTo>
                <a:lnTo>
                  <a:pt x="85454" y="292103"/>
                </a:lnTo>
                <a:lnTo>
                  <a:pt x="0" y="0"/>
                </a:lnTo>
                <a:close/>
              </a:path>
            </a:pathLst>
          </a:custGeom>
        </p:spPr>
      </p:pic>
      <p:pic>
        <p:nvPicPr>
          <p:cNvPr id="62" name="Picture 61">
            <a:extLst>
              <a:ext uri="{FF2B5EF4-FFF2-40B4-BE49-F238E27FC236}">
                <a16:creationId xmlns:a16="http://schemas.microsoft.com/office/drawing/2014/main" id="{C194C276-6EF4-446B-9782-DA2280EE5244}"/>
              </a:ext>
            </a:extLst>
          </p:cNvPr>
          <p:cNvPicPr>
            <a:picLocks noChangeAspect="1"/>
          </p:cNvPicPr>
          <p:nvPr/>
        </p:nvPicPr>
        <p:blipFill>
          <a:blip r:embed="rId22">
            <a:duotone>
              <a:schemeClr val="accent5">
                <a:shade val="45000"/>
                <a:satMod val="135000"/>
              </a:schemeClr>
              <a:prstClr val="white"/>
            </a:duotone>
            <a:extLst>
              <a:ext uri="{BEBA8EAE-BF5A-486C-A8C5-ECC9F3942E4B}">
                <a14:imgProps xmlns:a14="http://schemas.microsoft.com/office/drawing/2010/main">
                  <a14:imgLayer r:embed="rId19">
                    <a14:imgEffect>
                      <a14:artisticCutout numberOfShades="3"/>
                    </a14:imgEffect>
                  </a14:imgLayer>
                </a14:imgProps>
              </a:ext>
            </a:extLst>
          </a:blip>
          <a:srcRect l="40977" t="-30682" r="12828" b="100000"/>
          <a:stretch>
            <a:fillRect/>
          </a:stretch>
        </p:blipFill>
        <p:spPr>
          <a:xfrm rot="900000">
            <a:off x="14293588" y="1866691"/>
            <a:ext cx="1146115" cy="660066"/>
          </a:xfrm>
          <a:custGeom>
            <a:avLst/>
            <a:gdLst>
              <a:gd name="connsiteX0" fmla="*/ 875146 w 1146115"/>
              <a:gd name="connsiteY0" fmla="*/ 0 h 660066"/>
              <a:gd name="connsiteX1" fmla="*/ 1146115 w 1146115"/>
              <a:gd name="connsiteY1" fmla="*/ 660066 h 660066"/>
              <a:gd name="connsiteX2" fmla="*/ 0 w 1146115"/>
              <a:gd name="connsiteY2" fmla="*/ 660066 h 660066"/>
              <a:gd name="connsiteX3" fmla="*/ 24269 w 1146115"/>
              <a:gd name="connsiteY3" fmla="*/ 491617 h 660066"/>
              <a:gd name="connsiteX4" fmla="*/ 875146 w 1146115"/>
              <a:gd name="connsiteY4" fmla="*/ 0 h 660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6115" h="660066">
                <a:moveTo>
                  <a:pt x="875146" y="0"/>
                </a:moveTo>
                <a:lnTo>
                  <a:pt x="1146115" y="660066"/>
                </a:lnTo>
                <a:lnTo>
                  <a:pt x="0" y="660066"/>
                </a:lnTo>
                <a:lnTo>
                  <a:pt x="24269" y="491617"/>
                </a:lnTo>
                <a:lnTo>
                  <a:pt x="875146" y="0"/>
                </a:lnTo>
                <a:close/>
              </a:path>
            </a:pathLst>
          </a:custGeom>
        </p:spPr>
      </p:pic>
      <p:pic>
        <p:nvPicPr>
          <p:cNvPr id="36" name="1012-copy(6)">
            <a:hlinkClick r:id="" action="ppaction://media"/>
            <a:extLst>
              <a:ext uri="{FF2B5EF4-FFF2-40B4-BE49-F238E27FC236}">
                <a16:creationId xmlns:a16="http://schemas.microsoft.com/office/drawing/2014/main" id="{02D53671-43FC-48AE-8645-180EB3D21258}"/>
              </a:ext>
            </a:extLst>
          </p:cNvPr>
          <p:cNvPicPr>
            <a:picLocks noChangeAspect="1"/>
          </p:cNvPicPr>
          <p:nvPr>
            <a:audioFile r:link="rId1"/>
            <p:extLst>
              <p:ext uri="{DAA4B4D4-6D71-4841-9C94-3DE7FCFB9230}">
                <p14:media xmlns:p14="http://schemas.microsoft.com/office/powerpoint/2010/main" r:embed="rId2">
                  <p14:trim st="27450" end="9768.5"/>
                </p14:media>
              </p:ext>
            </p:extLst>
          </p:nvPr>
        </p:nvPicPr>
        <p:blipFill>
          <a:blip r:embed="rId23"/>
          <a:stretch>
            <a:fillRect/>
          </a:stretch>
        </p:blipFill>
        <p:spPr>
          <a:xfrm>
            <a:off x="8293440" y="-4587451"/>
            <a:ext cx="487363" cy="487363"/>
          </a:xfrm>
          <a:prstGeom prst="rect">
            <a:avLst/>
          </a:prstGeom>
        </p:spPr>
      </p:pic>
      <p:sp>
        <p:nvSpPr>
          <p:cNvPr id="17" name="Rectangle 16">
            <a:extLst>
              <a:ext uri="{FF2B5EF4-FFF2-40B4-BE49-F238E27FC236}">
                <a16:creationId xmlns:a16="http://schemas.microsoft.com/office/drawing/2014/main" id="{240A4E64-0F99-4580-B2E2-3C7DD75AA8F0}"/>
              </a:ext>
            </a:extLst>
          </p:cNvPr>
          <p:cNvSpPr/>
          <p:nvPr/>
        </p:nvSpPr>
        <p:spPr>
          <a:xfrm>
            <a:off x="12115800" y="2837670"/>
            <a:ext cx="3174266" cy="31466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Rectangle 21">
            <a:extLst>
              <a:ext uri="{FF2B5EF4-FFF2-40B4-BE49-F238E27FC236}">
                <a16:creationId xmlns:a16="http://schemas.microsoft.com/office/drawing/2014/main" id="{C53D76C4-54CF-4DEB-99FF-E5C0C705F23E}"/>
              </a:ext>
            </a:extLst>
          </p:cNvPr>
          <p:cNvSpPr/>
          <p:nvPr/>
        </p:nvSpPr>
        <p:spPr>
          <a:xfrm>
            <a:off x="11826272" y="3011025"/>
            <a:ext cx="3756491" cy="33874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40479420"/>
      </p:ext>
    </p:extLst>
  </p:cSld>
  <p:clrMapOvr>
    <a:masterClrMapping/>
  </p:clrMapOvr>
  <mc:AlternateContent xmlns:mc="http://schemas.openxmlformats.org/markup-compatibility/2006" xmlns:p14="http://schemas.microsoft.com/office/powerpoint/2010/main">
    <mc:Choice Requires="p14">
      <p:transition spd="slow" p14:dur="1500" advClick="0">
        <p14:window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afterEffect">
                                  <p:stCondLst>
                                    <p:cond delay="0"/>
                                  </p:stCondLst>
                                  <p:childTnLst>
                                    <p:animRot by="120000">
                                      <p:cBhvr>
                                        <p:cTn id="6" dur="50" fill="hold">
                                          <p:stCondLst>
                                            <p:cond delay="0"/>
                                          </p:stCondLst>
                                        </p:cTn>
                                        <p:tgtEl>
                                          <p:spTgt spid="15"/>
                                        </p:tgtEl>
                                        <p:attrNameLst>
                                          <p:attrName>r</p:attrName>
                                        </p:attrNameLst>
                                      </p:cBhvr>
                                    </p:animRot>
                                    <p:animRot by="-240000">
                                      <p:cBhvr>
                                        <p:cTn id="7" dur="100" fill="hold">
                                          <p:stCondLst>
                                            <p:cond delay="100"/>
                                          </p:stCondLst>
                                        </p:cTn>
                                        <p:tgtEl>
                                          <p:spTgt spid="15"/>
                                        </p:tgtEl>
                                        <p:attrNameLst>
                                          <p:attrName>r</p:attrName>
                                        </p:attrNameLst>
                                      </p:cBhvr>
                                    </p:animRot>
                                    <p:animRot by="240000">
                                      <p:cBhvr>
                                        <p:cTn id="8" dur="100" fill="hold">
                                          <p:stCondLst>
                                            <p:cond delay="200"/>
                                          </p:stCondLst>
                                        </p:cTn>
                                        <p:tgtEl>
                                          <p:spTgt spid="15"/>
                                        </p:tgtEl>
                                        <p:attrNameLst>
                                          <p:attrName>r</p:attrName>
                                        </p:attrNameLst>
                                      </p:cBhvr>
                                    </p:animRot>
                                    <p:animRot by="-240000">
                                      <p:cBhvr>
                                        <p:cTn id="9" dur="100" fill="hold">
                                          <p:stCondLst>
                                            <p:cond delay="300"/>
                                          </p:stCondLst>
                                        </p:cTn>
                                        <p:tgtEl>
                                          <p:spTgt spid="15"/>
                                        </p:tgtEl>
                                        <p:attrNameLst>
                                          <p:attrName>r</p:attrName>
                                        </p:attrNameLst>
                                      </p:cBhvr>
                                    </p:animRot>
                                    <p:animRot by="120000">
                                      <p:cBhvr>
                                        <p:cTn id="10" dur="100" fill="hold">
                                          <p:stCondLst>
                                            <p:cond delay="400"/>
                                          </p:stCondLst>
                                        </p:cTn>
                                        <p:tgtEl>
                                          <p:spTgt spid="1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40" fill="hold">
                                          <p:stCondLst>
                                            <p:cond delay="0"/>
                                          </p:stCondLst>
                                        </p:cTn>
                                        <p:tgtEl>
                                          <p:spTgt spid="20"/>
                                        </p:tgtEl>
                                        <p:attrNameLst>
                                          <p:attrName>r</p:attrName>
                                        </p:attrNameLst>
                                      </p:cBhvr>
                                    </p:animRot>
                                    <p:animRot by="-240000">
                                      <p:cBhvr>
                                        <p:cTn id="13" dur="80" fill="hold">
                                          <p:stCondLst>
                                            <p:cond delay="80"/>
                                          </p:stCondLst>
                                        </p:cTn>
                                        <p:tgtEl>
                                          <p:spTgt spid="20"/>
                                        </p:tgtEl>
                                        <p:attrNameLst>
                                          <p:attrName>r</p:attrName>
                                        </p:attrNameLst>
                                      </p:cBhvr>
                                    </p:animRot>
                                    <p:animRot by="240000">
                                      <p:cBhvr>
                                        <p:cTn id="14" dur="80" fill="hold">
                                          <p:stCondLst>
                                            <p:cond delay="160"/>
                                          </p:stCondLst>
                                        </p:cTn>
                                        <p:tgtEl>
                                          <p:spTgt spid="20"/>
                                        </p:tgtEl>
                                        <p:attrNameLst>
                                          <p:attrName>r</p:attrName>
                                        </p:attrNameLst>
                                      </p:cBhvr>
                                    </p:animRot>
                                    <p:animRot by="-240000">
                                      <p:cBhvr>
                                        <p:cTn id="15" dur="80" fill="hold">
                                          <p:stCondLst>
                                            <p:cond delay="240"/>
                                          </p:stCondLst>
                                        </p:cTn>
                                        <p:tgtEl>
                                          <p:spTgt spid="20"/>
                                        </p:tgtEl>
                                        <p:attrNameLst>
                                          <p:attrName>r</p:attrName>
                                        </p:attrNameLst>
                                      </p:cBhvr>
                                    </p:animRot>
                                    <p:animRot by="120000">
                                      <p:cBhvr>
                                        <p:cTn id="16" dur="80" fill="hold">
                                          <p:stCondLst>
                                            <p:cond delay="320"/>
                                          </p:stCondLst>
                                        </p:cTn>
                                        <p:tgtEl>
                                          <p:spTgt spid="20"/>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40" fill="hold">
                                          <p:stCondLst>
                                            <p:cond delay="0"/>
                                          </p:stCondLst>
                                        </p:cTn>
                                        <p:tgtEl>
                                          <p:spTgt spid="16"/>
                                        </p:tgtEl>
                                        <p:attrNameLst>
                                          <p:attrName>r</p:attrName>
                                        </p:attrNameLst>
                                      </p:cBhvr>
                                    </p:animRot>
                                    <p:animRot by="-240000">
                                      <p:cBhvr>
                                        <p:cTn id="19" dur="80" fill="hold">
                                          <p:stCondLst>
                                            <p:cond delay="80"/>
                                          </p:stCondLst>
                                        </p:cTn>
                                        <p:tgtEl>
                                          <p:spTgt spid="16"/>
                                        </p:tgtEl>
                                        <p:attrNameLst>
                                          <p:attrName>r</p:attrName>
                                        </p:attrNameLst>
                                      </p:cBhvr>
                                    </p:animRot>
                                    <p:animRot by="240000">
                                      <p:cBhvr>
                                        <p:cTn id="20" dur="80" fill="hold">
                                          <p:stCondLst>
                                            <p:cond delay="160"/>
                                          </p:stCondLst>
                                        </p:cTn>
                                        <p:tgtEl>
                                          <p:spTgt spid="16"/>
                                        </p:tgtEl>
                                        <p:attrNameLst>
                                          <p:attrName>r</p:attrName>
                                        </p:attrNameLst>
                                      </p:cBhvr>
                                    </p:animRot>
                                    <p:animRot by="-240000">
                                      <p:cBhvr>
                                        <p:cTn id="21" dur="80" fill="hold">
                                          <p:stCondLst>
                                            <p:cond delay="240"/>
                                          </p:stCondLst>
                                        </p:cTn>
                                        <p:tgtEl>
                                          <p:spTgt spid="16"/>
                                        </p:tgtEl>
                                        <p:attrNameLst>
                                          <p:attrName>r</p:attrName>
                                        </p:attrNameLst>
                                      </p:cBhvr>
                                    </p:animRot>
                                    <p:animRot by="120000">
                                      <p:cBhvr>
                                        <p:cTn id="22" dur="80" fill="hold">
                                          <p:stCondLst>
                                            <p:cond delay="32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repeatCount="indefinite" fill="hold" display="0">
                  <p:stCondLst>
                    <p:cond delay="indefinite"/>
                  </p:stCondLst>
                  <p:endCondLst>
                    <p:cond evt="onStopAudio" delay="0">
                      <p:tgtEl>
                        <p:sldTgt/>
                      </p:tgtEl>
                    </p:cond>
                  </p:endCondLst>
                </p:cTn>
                <p:tgtEl>
                  <p:spTgt spid="36"/>
                </p:tgtEl>
              </p:cMediaNode>
            </p:audio>
            <p:seq concurrent="1" nextAc="seek">
              <p:cTn id="24" restart="whenNotActive" fill="hold" evtFilter="cancelBubble" nodeType="interactiveSeq">
                <p:stCondLst>
                  <p:cond evt="onClick" delay="0">
                    <p:tgtEl>
                      <p:spTgt spid="14"/>
                    </p:tgtEl>
                  </p:cond>
                </p:stCondLst>
                <p:endSync evt="end" delay="0">
                  <p:rtn val="all"/>
                </p:endSync>
                <p:childTnLst>
                  <p:par>
                    <p:cTn id="25" fill="hold">
                      <p:stCondLst>
                        <p:cond delay="0"/>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6"/>
                                        </p:tgtEl>
                                      </p:cBhvr>
                                    </p:animEffect>
                                    <p:set>
                                      <p:cBhvr>
                                        <p:cTn id="29"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0" restart="whenNotActive" fill="hold" evtFilter="cancelBubble" nodeType="interactiveSeq">
                <p:stCondLst>
                  <p:cond evt="onClick" delay="0">
                    <p:tgtEl>
                      <p:spTgt spid="23"/>
                    </p:tgtEl>
                  </p:cond>
                </p:stCondLst>
                <p:endSync evt="end" delay="0">
                  <p:rtn val="all"/>
                </p:endSync>
                <p:childTnLst>
                  <p:par>
                    <p:cTn id="31" fill="hold">
                      <p:stCondLst>
                        <p:cond delay="0"/>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20"/>
                                        </p:tgtEl>
                                      </p:cBhvr>
                                    </p:animEffect>
                                    <p:set>
                                      <p:cBhvr>
                                        <p:cTn id="35"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6" restart="whenNotActive" fill="hold" evtFilter="cancelBubble" nodeType="interactiveSeq">
                <p:stCondLst>
                  <p:cond evt="onClick" delay="0">
                    <p:tgtEl>
                      <p:spTgt spid="13"/>
                    </p:tgtEl>
                  </p:cond>
                </p:stCondLst>
                <p:endSync evt="end" delay="0">
                  <p:rtn val="all"/>
                </p:endSync>
                <p:childTnLst>
                  <p:par>
                    <p:cTn id="37" fill="hold">
                      <p:stCondLst>
                        <p:cond delay="0"/>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rgbClr val="FFFAE6"/>
        </a:solidFill>
        <a:effectLst/>
      </p:bgPr>
    </p:bg>
    <p:spTree>
      <p:nvGrpSpPr>
        <p:cNvPr id="1" name=""/>
        <p:cNvGrpSpPr/>
        <p:nvPr/>
      </p:nvGrpSpPr>
      <p:grpSpPr>
        <a:xfrm>
          <a:off x="0" y="0"/>
          <a:ext cx="0" cy="0"/>
          <a:chOff x="0" y="0"/>
          <a:chExt cx="0" cy="0"/>
        </a:xfrm>
      </p:grpSpPr>
      <p:sp>
        <p:nvSpPr>
          <p:cNvPr id="2" name="Freeform 2"/>
          <p:cNvSpPr/>
          <p:nvPr/>
        </p:nvSpPr>
        <p:spPr>
          <a:xfrm>
            <a:off x="-1587856" y="-245924"/>
            <a:ext cx="10778847" cy="10778847"/>
          </a:xfrm>
          <a:custGeom>
            <a:avLst/>
            <a:gdLst/>
            <a:ahLst/>
            <a:cxnLst/>
            <a:rect l="l" t="t" r="r" b="b"/>
            <a:pathLst>
              <a:path w="10778847" h="10778847">
                <a:moveTo>
                  <a:pt x="0" y="0"/>
                </a:moveTo>
                <a:lnTo>
                  <a:pt x="10778847" y="0"/>
                </a:lnTo>
                <a:lnTo>
                  <a:pt x="10778847" y="10778848"/>
                </a:lnTo>
                <a:lnTo>
                  <a:pt x="0" y="107788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9190991" y="-245924"/>
            <a:ext cx="10684865" cy="10778847"/>
          </a:xfrm>
          <a:custGeom>
            <a:avLst/>
            <a:gdLst/>
            <a:ahLst/>
            <a:cxnLst/>
            <a:rect l="l" t="t" r="r" b="b"/>
            <a:pathLst>
              <a:path w="10684865" h="10778847">
                <a:moveTo>
                  <a:pt x="0" y="0"/>
                </a:moveTo>
                <a:lnTo>
                  <a:pt x="10684865" y="0"/>
                </a:lnTo>
                <a:lnTo>
                  <a:pt x="10684865" y="10778848"/>
                </a:lnTo>
                <a:lnTo>
                  <a:pt x="0" y="10778848"/>
                </a:lnTo>
                <a:lnTo>
                  <a:pt x="0" y="0"/>
                </a:lnTo>
                <a:close/>
              </a:path>
            </a:pathLst>
          </a:custGeom>
          <a:blipFill>
            <a:blip r:embed="rId4">
              <a:extLst>
                <a:ext uri="{96DAC541-7B7A-43D3-8B79-37D633B846F1}">
                  <asvg:svgBlip xmlns:asvg="http://schemas.microsoft.com/office/drawing/2016/SVG/main" r:embed="rId5"/>
                </a:ext>
              </a:extLst>
            </a:blip>
            <a:stretch>
              <a:fillRect l="-87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0"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6142991"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2285982"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513713" y="611518"/>
            <a:ext cx="15354556" cy="9175680"/>
            <a:chOff x="0" y="0"/>
            <a:chExt cx="3700129" cy="2211149"/>
          </a:xfrm>
        </p:grpSpPr>
        <p:sp>
          <p:nvSpPr>
            <p:cNvPr id="8" name="Freeform 8"/>
            <p:cNvSpPr/>
            <p:nvPr/>
          </p:nvSpPr>
          <p:spPr>
            <a:xfrm>
              <a:off x="0" y="0"/>
              <a:ext cx="3700129" cy="2211149"/>
            </a:xfrm>
            <a:custGeom>
              <a:avLst/>
              <a:gdLst/>
              <a:ahLst/>
              <a:cxnLst/>
              <a:rect l="l" t="t" r="r" b="b"/>
              <a:pathLst>
                <a:path w="3700129" h="2211149">
                  <a:moveTo>
                    <a:pt x="56854" y="0"/>
                  </a:moveTo>
                  <a:lnTo>
                    <a:pt x="3643275" y="0"/>
                  </a:lnTo>
                  <a:cubicBezTo>
                    <a:pt x="3674675" y="0"/>
                    <a:pt x="3700129" y="25455"/>
                    <a:pt x="3700129" y="56854"/>
                  </a:cubicBezTo>
                  <a:lnTo>
                    <a:pt x="3700129" y="2154294"/>
                  </a:lnTo>
                  <a:cubicBezTo>
                    <a:pt x="3700129" y="2169373"/>
                    <a:pt x="3694139" y="2183834"/>
                    <a:pt x="3683477" y="2194496"/>
                  </a:cubicBezTo>
                  <a:cubicBezTo>
                    <a:pt x="3672815" y="2205159"/>
                    <a:pt x="3658353" y="2211149"/>
                    <a:pt x="3643275" y="2211149"/>
                  </a:cubicBezTo>
                  <a:lnTo>
                    <a:pt x="56854" y="2211149"/>
                  </a:lnTo>
                  <a:cubicBezTo>
                    <a:pt x="41776" y="2211149"/>
                    <a:pt x="27314" y="2205159"/>
                    <a:pt x="16652" y="2194496"/>
                  </a:cubicBezTo>
                  <a:cubicBezTo>
                    <a:pt x="5990" y="2183834"/>
                    <a:pt x="0" y="2169373"/>
                    <a:pt x="0" y="2154294"/>
                  </a:cubicBezTo>
                  <a:lnTo>
                    <a:pt x="0" y="56854"/>
                  </a:lnTo>
                  <a:cubicBezTo>
                    <a:pt x="0" y="41776"/>
                    <a:pt x="5990" y="27314"/>
                    <a:pt x="16652" y="16652"/>
                  </a:cubicBezTo>
                  <a:cubicBezTo>
                    <a:pt x="27314" y="5990"/>
                    <a:pt x="41776" y="0"/>
                    <a:pt x="56854" y="0"/>
                  </a:cubicBezTo>
                  <a:close/>
                </a:path>
              </a:pathLst>
            </a:custGeom>
            <a:solidFill>
              <a:srgbClr val="75D6D0"/>
            </a:solidFill>
          </p:spPr>
        </p:sp>
        <p:sp>
          <p:nvSpPr>
            <p:cNvPr id="9" name="TextBox 9"/>
            <p:cNvSpPr txBox="1"/>
            <p:nvPr/>
          </p:nvSpPr>
          <p:spPr>
            <a:xfrm>
              <a:off x="0" y="-38100"/>
              <a:ext cx="3700129" cy="224924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2005830" y="1280870"/>
            <a:ext cx="14294378" cy="6375088"/>
            <a:chOff x="0" y="0"/>
            <a:chExt cx="3229363" cy="1310696"/>
          </a:xfrm>
        </p:grpSpPr>
        <p:sp>
          <p:nvSpPr>
            <p:cNvPr id="11" name="Freeform 11"/>
            <p:cNvSpPr/>
            <p:nvPr/>
          </p:nvSpPr>
          <p:spPr>
            <a:xfrm>
              <a:off x="0" y="0"/>
              <a:ext cx="3229363" cy="1310696"/>
            </a:xfrm>
            <a:custGeom>
              <a:avLst/>
              <a:gdLst/>
              <a:ahLst/>
              <a:cxnLst/>
              <a:rect l="l" t="t" r="r" b="b"/>
              <a:pathLst>
                <a:path w="3229363" h="1310696">
                  <a:moveTo>
                    <a:pt x="65142" y="0"/>
                  </a:moveTo>
                  <a:lnTo>
                    <a:pt x="3164221" y="0"/>
                  </a:lnTo>
                  <a:cubicBezTo>
                    <a:pt x="3181497" y="0"/>
                    <a:pt x="3198067" y="6863"/>
                    <a:pt x="3210283" y="19080"/>
                  </a:cubicBezTo>
                  <a:cubicBezTo>
                    <a:pt x="3222500" y="31296"/>
                    <a:pt x="3229363" y="47866"/>
                    <a:pt x="3229363" y="65142"/>
                  </a:cubicBezTo>
                  <a:lnTo>
                    <a:pt x="3229363" y="1245554"/>
                  </a:lnTo>
                  <a:cubicBezTo>
                    <a:pt x="3229363" y="1262831"/>
                    <a:pt x="3222500" y="1279400"/>
                    <a:pt x="3210283" y="1291616"/>
                  </a:cubicBezTo>
                  <a:cubicBezTo>
                    <a:pt x="3198067" y="1303833"/>
                    <a:pt x="3181497" y="1310696"/>
                    <a:pt x="3164221" y="1310696"/>
                  </a:cubicBezTo>
                  <a:lnTo>
                    <a:pt x="65142" y="1310696"/>
                  </a:lnTo>
                  <a:cubicBezTo>
                    <a:pt x="47866" y="1310696"/>
                    <a:pt x="31296" y="1303833"/>
                    <a:pt x="19080" y="1291616"/>
                  </a:cubicBezTo>
                  <a:cubicBezTo>
                    <a:pt x="6863" y="1279400"/>
                    <a:pt x="0" y="1262831"/>
                    <a:pt x="0" y="1245554"/>
                  </a:cubicBezTo>
                  <a:lnTo>
                    <a:pt x="0" y="65142"/>
                  </a:lnTo>
                  <a:cubicBezTo>
                    <a:pt x="0" y="47866"/>
                    <a:pt x="6863" y="31296"/>
                    <a:pt x="19080" y="19080"/>
                  </a:cubicBezTo>
                  <a:cubicBezTo>
                    <a:pt x="31296" y="6863"/>
                    <a:pt x="47866" y="0"/>
                    <a:pt x="65142" y="0"/>
                  </a:cubicBezTo>
                  <a:close/>
                </a:path>
              </a:pathLst>
            </a:custGeom>
            <a:solidFill>
              <a:srgbClr val="FFFFFF"/>
            </a:solidFill>
          </p:spPr>
        </p:sp>
        <p:sp>
          <p:nvSpPr>
            <p:cNvPr id="12" name="TextBox 12"/>
            <p:cNvSpPr txBox="1"/>
            <p:nvPr/>
          </p:nvSpPr>
          <p:spPr>
            <a:xfrm>
              <a:off x="0" y="-38100"/>
              <a:ext cx="3229363" cy="1348796"/>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Freeform 13"/>
          <p:cNvSpPr/>
          <p:nvPr/>
        </p:nvSpPr>
        <p:spPr>
          <a:xfrm>
            <a:off x="2452518" y="7910299"/>
            <a:ext cx="1508852" cy="1508852"/>
          </a:xfrm>
          <a:custGeom>
            <a:avLst/>
            <a:gdLst/>
            <a:ahLst/>
            <a:cxnLst/>
            <a:rect l="l" t="t" r="r" b="b"/>
            <a:pathLst>
              <a:path w="1338119" h="1338119">
                <a:moveTo>
                  <a:pt x="0" y="0"/>
                </a:moveTo>
                <a:lnTo>
                  <a:pt x="1338119" y="0"/>
                </a:lnTo>
                <a:lnTo>
                  <a:pt x="1338119" y="1338119"/>
                </a:lnTo>
                <a:lnTo>
                  <a:pt x="0" y="133811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4643742" y="7988927"/>
            <a:ext cx="939021" cy="1351595"/>
          </a:xfrm>
          <a:custGeom>
            <a:avLst/>
            <a:gdLst/>
            <a:ahLst/>
            <a:cxnLst/>
            <a:rect l="l" t="t" r="r" b="b"/>
            <a:pathLst>
              <a:path w="832767" h="1198656">
                <a:moveTo>
                  <a:pt x="0" y="0"/>
                </a:moveTo>
                <a:lnTo>
                  <a:pt x="832767" y="0"/>
                </a:lnTo>
                <a:lnTo>
                  <a:pt x="832767" y="1198657"/>
                </a:lnTo>
                <a:lnTo>
                  <a:pt x="0" y="119865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TextBox 21"/>
          <p:cNvSpPr txBox="1"/>
          <p:nvPr/>
        </p:nvSpPr>
        <p:spPr>
          <a:xfrm>
            <a:off x="8293440" y="519253"/>
            <a:ext cx="1689128" cy="989016"/>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pic>
        <p:nvPicPr>
          <p:cNvPr id="43" name="HÌNH 1 A">
            <a:hlinkClick r:id="rId12" action="ppaction://hlinksldjump"/>
            <a:extLst>
              <a:ext uri="{FF2B5EF4-FFF2-40B4-BE49-F238E27FC236}">
                <a16:creationId xmlns:a16="http://schemas.microsoft.com/office/drawing/2014/main" id="{D718D01C-AC0C-4471-95C7-269974E4ED6B}"/>
              </a:ext>
            </a:extLst>
          </p:cNvPr>
          <p:cNvPicPr>
            <a:picLocks noChangeAspect="1"/>
          </p:cNvPicPr>
          <p:nvPr/>
        </p:nvPicPr>
        <p:blipFill>
          <a:blip r:embed="rId13">
            <a:extLst>
              <a:ext uri="{BEBA8EAE-BF5A-486C-A8C5-ECC9F3942E4B}">
                <a14:imgProps xmlns:a14="http://schemas.microsoft.com/office/drawing/2010/main">
                  <a14:imgLayer r:embed="rId14">
                    <a14:imgEffect>
                      <a14:artisticCutout numberOfShades="6"/>
                    </a14:imgEffect>
                  </a14:imgLayer>
                </a14:imgProps>
              </a:ext>
            </a:extLst>
          </a:blip>
          <a:srcRect t="12314" r="35138"/>
          <a:stretch>
            <a:fillRect/>
          </a:stretch>
        </p:blipFill>
        <p:spPr>
          <a:xfrm rot="1028130">
            <a:off x="6465644" y="2861083"/>
            <a:ext cx="3559772" cy="4172740"/>
          </a:xfrm>
          <a:custGeom>
            <a:avLst/>
            <a:gdLst>
              <a:gd name="connsiteX0" fmla="*/ 1008708 w 1609287"/>
              <a:gd name="connsiteY0" fmla="*/ 0 h 1886397"/>
              <a:gd name="connsiteX1" fmla="*/ 1062158 w 1609287"/>
              <a:gd name="connsiteY1" fmla="*/ 354866 h 1886397"/>
              <a:gd name="connsiteX2" fmla="*/ 1337428 w 1609287"/>
              <a:gd name="connsiteY2" fmla="*/ 354147 h 1886397"/>
              <a:gd name="connsiteX3" fmla="*/ 1129247 w 1609287"/>
              <a:gd name="connsiteY3" fmla="*/ 601486 h 1886397"/>
              <a:gd name="connsiteX4" fmla="*/ 1495034 w 1609287"/>
              <a:gd name="connsiteY4" fmla="*/ 853021 h 1886397"/>
              <a:gd name="connsiteX5" fmla="*/ 1302038 w 1609287"/>
              <a:gd name="connsiteY5" fmla="*/ 1099055 h 1886397"/>
              <a:gd name="connsiteX6" fmla="*/ 1609287 w 1609287"/>
              <a:gd name="connsiteY6" fmla="*/ 1470344 h 1886397"/>
              <a:gd name="connsiteX7" fmla="*/ 1414092 w 1609287"/>
              <a:gd name="connsiteY7" fmla="*/ 1601845 h 1886397"/>
              <a:gd name="connsiteX8" fmla="*/ 966404 w 1609287"/>
              <a:gd name="connsiteY8" fmla="*/ 1732108 h 1886397"/>
              <a:gd name="connsiteX9" fmla="*/ 680105 w 1609287"/>
              <a:gd name="connsiteY9" fmla="*/ 1871441 h 1886397"/>
              <a:gd name="connsiteX10" fmla="*/ 622484 w 1609287"/>
              <a:gd name="connsiteY10" fmla="*/ 1886397 h 1886397"/>
              <a:gd name="connsiteX11" fmla="*/ 257103 w 1609287"/>
              <a:gd name="connsiteY11" fmla="*/ 1886397 h 1886397"/>
              <a:gd name="connsiteX12" fmla="*/ 101676 w 1609287"/>
              <a:gd name="connsiteY12" fmla="*/ 1370501 h 1886397"/>
              <a:gd name="connsiteX13" fmla="*/ 0 w 1609287"/>
              <a:gd name="connsiteY13" fmla="*/ 671812 h 1886397"/>
              <a:gd name="connsiteX14" fmla="*/ 0 w 1609287"/>
              <a:gd name="connsiteY14" fmla="*/ 194537 h 1886397"/>
              <a:gd name="connsiteX15" fmla="*/ 388122 w 1609287"/>
              <a:gd name="connsiteY15" fmla="*/ 76292 h 1886397"/>
              <a:gd name="connsiteX16" fmla="*/ 837355 w 1609287"/>
              <a:gd name="connsiteY16" fmla="*/ 52970 h 1886397"/>
              <a:gd name="connsiteX17" fmla="*/ 1008708 w 1609287"/>
              <a:gd name="connsiteY17" fmla="*/ 0 h 188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09287" h="1886397">
                <a:moveTo>
                  <a:pt x="1008708" y="0"/>
                </a:moveTo>
                <a:lnTo>
                  <a:pt x="1062158" y="354866"/>
                </a:lnTo>
                <a:lnTo>
                  <a:pt x="1337428" y="354147"/>
                </a:lnTo>
                <a:lnTo>
                  <a:pt x="1129247" y="601486"/>
                </a:lnTo>
                <a:lnTo>
                  <a:pt x="1495034" y="853021"/>
                </a:lnTo>
                <a:lnTo>
                  <a:pt x="1302038" y="1099055"/>
                </a:lnTo>
                <a:lnTo>
                  <a:pt x="1609287" y="1470344"/>
                </a:lnTo>
                <a:lnTo>
                  <a:pt x="1414092" y="1601845"/>
                </a:lnTo>
                <a:lnTo>
                  <a:pt x="966404" y="1732108"/>
                </a:lnTo>
                <a:lnTo>
                  <a:pt x="680105" y="1871441"/>
                </a:lnTo>
                <a:lnTo>
                  <a:pt x="622484" y="1886397"/>
                </a:lnTo>
                <a:lnTo>
                  <a:pt x="257103" y="1886397"/>
                </a:lnTo>
                <a:lnTo>
                  <a:pt x="101676" y="1370501"/>
                </a:lnTo>
                <a:lnTo>
                  <a:pt x="0" y="671812"/>
                </a:lnTo>
                <a:lnTo>
                  <a:pt x="0" y="194537"/>
                </a:lnTo>
                <a:lnTo>
                  <a:pt x="388122" y="76292"/>
                </a:lnTo>
                <a:lnTo>
                  <a:pt x="837355" y="52970"/>
                </a:lnTo>
                <a:lnTo>
                  <a:pt x="1008708" y="0"/>
                </a:lnTo>
                <a:close/>
              </a:path>
            </a:pathLst>
          </a:custGeom>
          <a:ln>
            <a:noFill/>
          </a:ln>
        </p:spPr>
      </p:pic>
      <p:pic>
        <p:nvPicPr>
          <p:cNvPr id="42" name="HÌNH 1">
            <a:extLst>
              <a:ext uri="{FF2B5EF4-FFF2-40B4-BE49-F238E27FC236}">
                <a16:creationId xmlns:a16="http://schemas.microsoft.com/office/drawing/2014/main" id="{D278003B-A284-4338-BE3A-42744CA4D250}"/>
              </a:ext>
            </a:extLst>
          </p:cNvPr>
          <p:cNvPicPr>
            <a:picLocks noChangeAspect="1"/>
          </p:cNvPicPr>
          <p:nvPr/>
        </p:nvPicPr>
        <p:blipFill>
          <a:blip r:embed="rId13">
            <a:extLst>
              <a:ext uri="{BEBA8EAE-BF5A-486C-A8C5-ECC9F3942E4B}">
                <a14:imgProps xmlns:a14="http://schemas.microsoft.com/office/drawing/2010/main">
                  <a14:imgLayer r:embed="rId14">
                    <a14:imgEffect>
                      <a14:artisticCutout numberOfShades="6"/>
                    </a14:imgEffect>
                  </a14:imgLayer>
                </a14:imgProps>
              </a:ext>
            </a:extLst>
          </a:blip>
          <a:srcRect/>
          <a:stretch>
            <a:fillRect/>
          </a:stretch>
        </p:blipFill>
        <p:spPr>
          <a:xfrm rot="1028130">
            <a:off x="6411982" y="2599634"/>
            <a:ext cx="5488190" cy="4758742"/>
          </a:xfrm>
          <a:custGeom>
            <a:avLst/>
            <a:gdLst>
              <a:gd name="connsiteX0" fmla="*/ 0 w 2481079"/>
              <a:gd name="connsiteY0" fmla="*/ 0 h 2151314"/>
              <a:gd name="connsiteX1" fmla="*/ 2481079 w 2481079"/>
              <a:gd name="connsiteY1" fmla="*/ 0 h 2151314"/>
              <a:gd name="connsiteX2" fmla="*/ 2481078 w 2481079"/>
              <a:gd name="connsiteY2" fmla="*/ 2151314 h 2151314"/>
              <a:gd name="connsiteX3" fmla="*/ 622484 w 2481079"/>
              <a:gd name="connsiteY3" fmla="*/ 2151314 h 2151314"/>
              <a:gd name="connsiteX4" fmla="*/ 680105 w 2481079"/>
              <a:gd name="connsiteY4" fmla="*/ 2136358 h 2151314"/>
              <a:gd name="connsiteX5" fmla="*/ 966404 w 2481079"/>
              <a:gd name="connsiteY5" fmla="*/ 1997025 h 2151314"/>
              <a:gd name="connsiteX6" fmla="*/ 1414092 w 2481079"/>
              <a:gd name="connsiteY6" fmla="*/ 1866762 h 2151314"/>
              <a:gd name="connsiteX7" fmla="*/ 1609287 w 2481079"/>
              <a:gd name="connsiteY7" fmla="*/ 1735261 h 2151314"/>
              <a:gd name="connsiteX8" fmla="*/ 1302038 w 2481079"/>
              <a:gd name="connsiteY8" fmla="*/ 1363972 h 2151314"/>
              <a:gd name="connsiteX9" fmla="*/ 1495034 w 2481079"/>
              <a:gd name="connsiteY9" fmla="*/ 1117938 h 2151314"/>
              <a:gd name="connsiteX10" fmla="*/ 1129247 w 2481079"/>
              <a:gd name="connsiteY10" fmla="*/ 866403 h 2151314"/>
              <a:gd name="connsiteX11" fmla="*/ 1337428 w 2481079"/>
              <a:gd name="connsiteY11" fmla="*/ 619064 h 2151314"/>
              <a:gd name="connsiteX12" fmla="*/ 1062158 w 2481079"/>
              <a:gd name="connsiteY12" fmla="*/ 619783 h 2151314"/>
              <a:gd name="connsiteX13" fmla="*/ 1008708 w 2481079"/>
              <a:gd name="connsiteY13" fmla="*/ 264917 h 2151314"/>
              <a:gd name="connsiteX14" fmla="*/ 837355 w 2481079"/>
              <a:gd name="connsiteY14" fmla="*/ 317887 h 2151314"/>
              <a:gd name="connsiteX15" fmla="*/ 388122 w 2481079"/>
              <a:gd name="connsiteY15" fmla="*/ 341209 h 2151314"/>
              <a:gd name="connsiteX16" fmla="*/ 0 w 2481079"/>
              <a:gd name="connsiteY16" fmla="*/ 459454 h 2151314"/>
              <a:gd name="connsiteX17" fmla="*/ 0 w 2481079"/>
              <a:gd name="connsiteY17" fmla="*/ 0 h 215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81079" h="2151314">
                <a:moveTo>
                  <a:pt x="0" y="0"/>
                </a:moveTo>
                <a:lnTo>
                  <a:pt x="2481079" y="0"/>
                </a:lnTo>
                <a:lnTo>
                  <a:pt x="2481078" y="2151314"/>
                </a:lnTo>
                <a:lnTo>
                  <a:pt x="622484" y="2151314"/>
                </a:lnTo>
                <a:lnTo>
                  <a:pt x="680105" y="2136358"/>
                </a:lnTo>
                <a:lnTo>
                  <a:pt x="966404" y="1997025"/>
                </a:lnTo>
                <a:lnTo>
                  <a:pt x="1414092" y="1866762"/>
                </a:lnTo>
                <a:lnTo>
                  <a:pt x="1609287" y="1735261"/>
                </a:lnTo>
                <a:lnTo>
                  <a:pt x="1302038" y="1363972"/>
                </a:lnTo>
                <a:lnTo>
                  <a:pt x="1495034" y="1117938"/>
                </a:lnTo>
                <a:lnTo>
                  <a:pt x="1129247" y="866403"/>
                </a:lnTo>
                <a:lnTo>
                  <a:pt x="1337428" y="619064"/>
                </a:lnTo>
                <a:lnTo>
                  <a:pt x="1062158" y="619783"/>
                </a:lnTo>
                <a:lnTo>
                  <a:pt x="1008708" y="264917"/>
                </a:lnTo>
                <a:lnTo>
                  <a:pt x="837355" y="317887"/>
                </a:lnTo>
                <a:lnTo>
                  <a:pt x="388122" y="341209"/>
                </a:lnTo>
                <a:lnTo>
                  <a:pt x="0" y="459454"/>
                </a:lnTo>
                <a:lnTo>
                  <a:pt x="0" y="0"/>
                </a:lnTo>
                <a:close/>
              </a:path>
            </a:pathLst>
          </a:custGeom>
          <a:ln>
            <a:noFill/>
          </a:ln>
        </p:spPr>
      </p:pic>
      <p:pic>
        <p:nvPicPr>
          <p:cNvPr id="40" name="Picture 39">
            <a:extLst>
              <a:ext uri="{FF2B5EF4-FFF2-40B4-BE49-F238E27FC236}">
                <a16:creationId xmlns:a16="http://schemas.microsoft.com/office/drawing/2014/main" id="{E8F9800E-0022-477B-A1EE-38A61C3CA7E2}"/>
              </a:ext>
            </a:extLst>
          </p:cNvPr>
          <p:cNvPicPr>
            <a:picLocks noChangeAspect="1"/>
          </p:cNvPicPr>
          <p:nvPr/>
        </p:nvPicPr>
        <p:blipFill>
          <a:blip r:embed="rId13">
            <a:extLst>
              <a:ext uri="{BEBA8EAE-BF5A-486C-A8C5-ECC9F3942E4B}">
                <a14:imgProps xmlns:a14="http://schemas.microsoft.com/office/drawing/2010/main">
                  <a14:imgLayer r:embed="rId14">
                    <a14:imgEffect>
                      <a14:artisticCutout numberOfShades="6"/>
                    </a14:imgEffect>
                  </a14:imgLayer>
                </a14:imgProps>
              </a:ext>
            </a:extLst>
          </a:blip>
          <a:srcRect t="43542" r="89637"/>
          <a:stretch>
            <a:fillRect/>
          </a:stretch>
        </p:blipFill>
        <p:spPr>
          <a:xfrm rot="1028130">
            <a:off x="7723702" y="2778277"/>
            <a:ext cx="568718" cy="2686678"/>
          </a:xfrm>
          <a:custGeom>
            <a:avLst/>
            <a:gdLst>
              <a:gd name="connsiteX0" fmla="*/ 0 w 257103"/>
              <a:gd name="connsiteY0" fmla="*/ 0 h 1214585"/>
              <a:gd name="connsiteX1" fmla="*/ 101676 w 257103"/>
              <a:gd name="connsiteY1" fmla="*/ 698689 h 1214585"/>
              <a:gd name="connsiteX2" fmla="*/ 257103 w 257103"/>
              <a:gd name="connsiteY2" fmla="*/ 1214585 h 1214585"/>
              <a:gd name="connsiteX3" fmla="*/ 0 w 257103"/>
              <a:gd name="connsiteY3" fmla="*/ 1214585 h 1214585"/>
              <a:gd name="connsiteX4" fmla="*/ 0 w 257103"/>
              <a:gd name="connsiteY4" fmla="*/ 0 h 121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03" h="1214585">
                <a:moveTo>
                  <a:pt x="0" y="0"/>
                </a:moveTo>
                <a:lnTo>
                  <a:pt x="101676" y="698689"/>
                </a:lnTo>
                <a:lnTo>
                  <a:pt x="257103" y="1214585"/>
                </a:lnTo>
                <a:lnTo>
                  <a:pt x="0" y="1214585"/>
                </a:lnTo>
                <a:lnTo>
                  <a:pt x="0" y="0"/>
                </a:lnTo>
                <a:close/>
              </a:path>
            </a:pathLst>
          </a:custGeom>
          <a:ln>
            <a:noFill/>
          </a:ln>
        </p:spPr>
      </p:pic>
      <p:pic>
        <p:nvPicPr>
          <p:cNvPr id="39" name="Picture 38">
            <a:extLst>
              <a:ext uri="{FF2B5EF4-FFF2-40B4-BE49-F238E27FC236}">
                <a16:creationId xmlns:a16="http://schemas.microsoft.com/office/drawing/2014/main" id="{117F734B-B4C7-4816-B4FA-5B96F3FF52E7}"/>
              </a:ext>
            </a:extLst>
          </p:cNvPr>
          <p:cNvPicPr>
            <a:picLocks noChangeAspect="1"/>
          </p:cNvPicPr>
          <p:nvPr/>
        </p:nvPicPr>
        <p:blipFill>
          <a:blip r:embed="rId13">
            <a:extLst>
              <a:ext uri="{BEBA8EAE-BF5A-486C-A8C5-ECC9F3942E4B}">
                <a14:imgProps xmlns:a14="http://schemas.microsoft.com/office/drawing/2010/main">
                  <a14:imgLayer r:embed="rId14">
                    <a14:imgEffect>
                      <a14:artisticCutout numberOfShades="6"/>
                    </a14:imgEffect>
                  </a14:imgLayer>
                </a14:imgProps>
              </a:ext>
            </a:extLst>
          </a:blip>
          <a:srcRect l="10363" t="100000" r="74911" b="-4089"/>
          <a:stretch>
            <a:fillRect/>
          </a:stretch>
        </p:blipFill>
        <p:spPr>
          <a:xfrm rot="1028130">
            <a:off x="7858265" y="4699868"/>
            <a:ext cx="808230" cy="194568"/>
          </a:xfrm>
          <a:custGeom>
            <a:avLst/>
            <a:gdLst>
              <a:gd name="connsiteX0" fmla="*/ 0 w 365381"/>
              <a:gd name="connsiteY0" fmla="*/ 0 h 87961"/>
              <a:gd name="connsiteX1" fmla="*/ 365381 w 365381"/>
              <a:gd name="connsiteY1" fmla="*/ 0 h 87961"/>
              <a:gd name="connsiteX2" fmla="*/ 26500 w 365381"/>
              <a:gd name="connsiteY2" fmla="*/ 87961 h 87961"/>
              <a:gd name="connsiteX3" fmla="*/ 0 w 365381"/>
              <a:gd name="connsiteY3" fmla="*/ 0 h 87961"/>
            </a:gdLst>
            <a:ahLst/>
            <a:cxnLst>
              <a:cxn ang="0">
                <a:pos x="connsiteX0" y="connsiteY0"/>
              </a:cxn>
              <a:cxn ang="0">
                <a:pos x="connsiteX1" y="connsiteY1"/>
              </a:cxn>
              <a:cxn ang="0">
                <a:pos x="connsiteX2" y="connsiteY2"/>
              </a:cxn>
              <a:cxn ang="0">
                <a:pos x="connsiteX3" y="connsiteY3"/>
              </a:cxn>
            </a:cxnLst>
            <a:rect l="l" t="t" r="r" b="b"/>
            <a:pathLst>
              <a:path w="365381" h="87961">
                <a:moveTo>
                  <a:pt x="0" y="0"/>
                </a:moveTo>
                <a:lnTo>
                  <a:pt x="365381" y="0"/>
                </a:lnTo>
                <a:lnTo>
                  <a:pt x="26500" y="87961"/>
                </a:lnTo>
                <a:lnTo>
                  <a:pt x="0" y="0"/>
                </a:lnTo>
                <a:close/>
              </a:path>
            </a:pathLst>
          </a:custGeom>
          <a:ln>
            <a:noFill/>
          </a:ln>
        </p:spPr>
      </p:pic>
      <p:pic>
        <p:nvPicPr>
          <p:cNvPr id="62" name="Picture 61">
            <a:extLst>
              <a:ext uri="{FF2B5EF4-FFF2-40B4-BE49-F238E27FC236}">
                <a16:creationId xmlns:a16="http://schemas.microsoft.com/office/drawing/2014/main" id="{C194C276-6EF4-446B-9782-DA2280EE5244}"/>
              </a:ext>
            </a:extLst>
          </p:cNvPr>
          <p:cNvPicPr>
            <a:picLocks noChangeAspect="1"/>
          </p:cNvPicPr>
          <p:nvPr/>
        </p:nvPicPr>
        <p:blipFill>
          <a:blip r:embed="rId15">
            <a:duotone>
              <a:schemeClr val="accent5">
                <a:shade val="45000"/>
                <a:satMod val="135000"/>
              </a:schemeClr>
              <a:prstClr val="white"/>
            </a:duotone>
            <a:extLst>
              <a:ext uri="{BEBA8EAE-BF5A-486C-A8C5-ECC9F3942E4B}">
                <a14:imgProps xmlns:a14="http://schemas.microsoft.com/office/drawing/2010/main">
                  <a14:imgLayer r:embed="rId14">
                    <a14:imgEffect>
                      <a14:artisticCutout numberOfShades="3"/>
                    </a14:imgEffect>
                  </a14:imgLayer>
                </a14:imgProps>
              </a:ext>
            </a:extLst>
          </a:blip>
          <a:srcRect l="40977" t="-30682" r="12828" b="100000"/>
          <a:stretch>
            <a:fillRect/>
          </a:stretch>
        </p:blipFill>
        <p:spPr>
          <a:xfrm rot="900000">
            <a:off x="14293588" y="1866691"/>
            <a:ext cx="1146115" cy="660066"/>
          </a:xfrm>
          <a:custGeom>
            <a:avLst/>
            <a:gdLst>
              <a:gd name="connsiteX0" fmla="*/ 875146 w 1146115"/>
              <a:gd name="connsiteY0" fmla="*/ 0 h 660066"/>
              <a:gd name="connsiteX1" fmla="*/ 1146115 w 1146115"/>
              <a:gd name="connsiteY1" fmla="*/ 660066 h 660066"/>
              <a:gd name="connsiteX2" fmla="*/ 0 w 1146115"/>
              <a:gd name="connsiteY2" fmla="*/ 660066 h 660066"/>
              <a:gd name="connsiteX3" fmla="*/ 24269 w 1146115"/>
              <a:gd name="connsiteY3" fmla="*/ 491617 h 660066"/>
              <a:gd name="connsiteX4" fmla="*/ 875146 w 1146115"/>
              <a:gd name="connsiteY4" fmla="*/ 0 h 660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6115" h="660066">
                <a:moveTo>
                  <a:pt x="875146" y="0"/>
                </a:moveTo>
                <a:lnTo>
                  <a:pt x="1146115" y="660066"/>
                </a:lnTo>
                <a:lnTo>
                  <a:pt x="0" y="660066"/>
                </a:lnTo>
                <a:lnTo>
                  <a:pt x="24269" y="491617"/>
                </a:lnTo>
                <a:lnTo>
                  <a:pt x="875146" y="0"/>
                </a:lnTo>
                <a:close/>
              </a:path>
            </a:pathLst>
          </a:custGeom>
        </p:spPr>
      </p:pic>
      <p:sp>
        <p:nvSpPr>
          <p:cNvPr id="35" name="TextBox 23">
            <a:extLst>
              <a:ext uri="{FF2B5EF4-FFF2-40B4-BE49-F238E27FC236}">
                <a16:creationId xmlns:a16="http://schemas.microsoft.com/office/drawing/2014/main" id="{E56F2F42-F839-4725-B0C4-8B643B839785}"/>
              </a:ext>
            </a:extLst>
          </p:cNvPr>
          <p:cNvSpPr txBox="1"/>
          <p:nvPr/>
        </p:nvSpPr>
        <p:spPr>
          <a:xfrm>
            <a:off x="5842014" y="2013481"/>
            <a:ext cx="6697951" cy="422808"/>
          </a:xfrm>
          <a:prstGeom prst="rect">
            <a:avLst/>
          </a:prstGeom>
        </p:spPr>
        <p:txBody>
          <a:bodyPr lIns="0" tIns="0" rIns="0" bIns="0" rtlCol="0" anchor="t">
            <a:sp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4800" b="1" i="0" u="none" strike="noStrike" kern="1200" cap="none" spc="0" normalizeH="0" baseline="0" noProof="0">
                <a:ln>
                  <a:noFill/>
                </a:ln>
                <a:solidFill>
                  <a:srgbClr val="47B2AB"/>
                </a:solidFill>
                <a:effectLst/>
                <a:uLnTx/>
                <a:uFillTx/>
                <a:latin typeface="#9Slide07 SVNA Love Of Thunder" panose="02040603050506020204" pitchFamily="18" charset="0"/>
                <a:ea typeface="Cosmic Octo Medium"/>
                <a:cs typeface="Cosmic Octo Medium"/>
                <a:sym typeface="Cosmic Octo Medium"/>
              </a:rPr>
              <a:t>Mở túi . . . </a:t>
            </a:r>
          </a:p>
        </p:txBody>
      </p:sp>
      <p:sp>
        <p:nvSpPr>
          <p:cNvPr id="18" name="Freeform 18"/>
          <p:cNvSpPr/>
          <p:nvPr/>
        </p:nvSpPr>
        <p:spPr>
          <a:xfrm>
            <a:off x="15070607" y="-100541"/>
            <a:ext cx="3056957" cy="3303195"/>
          </a:xfrm>
          <a:custGeom>
            <a:avLst/>
            <a:gdLst/>
            <a:ahLst/>
            <a:cxnLst/>
            <a:rect l="l" t="t" r="r" b="b"/>
            <a:pathLst>
              <a:path w="3056957" h="3303195">
                <a:moveTo>
                  <a:pt x="0" y="0"/>
                </a:moveTo>
                <a:lnTo>
                  <a:pt x="3056956" y="0"/>
                </a:lnTo>
                <a:lnTo>
                  <a:pt x="3056956" y="3303195"/>
                </a:lnTo>
                <a:lnTo>
                  <a:pt x="0" y="330319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a:t>
            </a:r>
          </a:p>
        </p:txBody>
      </p:sp>
      <p:sp>
        <p:nvSpPr>
          <p:cNvPr id="19" name="Freeform 19"/>
          <p:cNvSpPr/>
          <p:nvPr/>
        </p:nvSpPr>
        <p:spPr>
          <a:xfrm>
            <a:off x="-387529" y="438945"/>
            <a:ext cx="2170425" cy="1006288"/>
          </a:xfrm>
          <a:custGeom>
            <a:avLst/>
            <a:gdLst/>
            <a:ahLst/>
            <a:cxnLst/>
            <a:rect l="l" t="t" r="r" b="b"/>
            <a:pathLst>
              <a:path w="2170425" h="1006288">
                <a:moveTo>
                  <a:pt x="0" y="0"/>
                </a:moveTo>
                <a:lnTo>
                  <a:pt x="2170425" y="0"/>
                </a:lnTo>
                <a:lnTo>
                  <a:pt x="2170425" y="1006287"/>
                </a:lnTo>
                <a:lnTo>
                  <a:pt x="0" y="1006287"/>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 name="1012-copy(2)">
            <a:hlinkClick r:id="" action="ppaction://media"/>
            <a:extLst>
              <a:ext uri="{FF2B5EF4-FFF2-40B4-BE49-F238E27FC236}">
                <a16:creationId xmlns:a16="http://schemas.microsoft.com/office/drawing/2014/main" id="{1CF7B800-9AA6-4067-9ECA-EC8836A3E5B1}"/>
              </a:ext>
            </a:extLst>
          </p:cNvPr>
          <p:cNvPicPr>
            <a:picLocks noChangeAspect="1"/>
          </p:cNvPicPr>
          <p:nvPr>
            <a:audioFile r:link="rId1"/>
            <p:extLst>
              <p:ext uri="{DAA4B4D4-6D71-4841-9C94-3DE7FCFB9230}">
                <p14:media xmlns:p14="http://schemas.microsoft.com/office/powerpoint/2010/main" r:embed="rId2">
                  <p14:trim st="11500" end="25341.5"/>
                </p14:media>
              </p:ext>
            </p:extLst>
          </p:nvPr>
        </p:nvPicPr>
        <p:blipFill>
          <a:blip r:embed="rId20"/>
          <a:stretch>
            <a:fillRect/>
          </a:stretch>
        </p:blipFill>
        <p:spPr>
          <a:xfrm>
            <a:off x="6142991" y="-1992438"/>
            <a:ext cx="487363" cy="487363"/>
          </a:xfrm>
          <a:prstGeom prst="rect">
            <a:avLst/>
          </a:prstGeom>
        </p:spPr>
      </p:pic>
    </p:spTree>
    <p:extLst>
      <p:ext uri="{BB962C8B-B14F-4D97-AF65-F5344CB8AC3E}">
        <p14:creationId xmlns:p14="http://schemas.microsoft.com/office/powerpoint/2010/main" val="274974651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5" fill="hold"/>
                                        <p:tgtEl>
                                          <p:spTgt spid="15"/>
                                        </p:tgtEl>
                                      </p:cBhvr>
                                    </p:cmd>
                                  </p:childTnLst>
                                </p:cTn>
                              </p:par>
                              <p:par>
                                <p:cTn id="7" presetID="63" presetClass="path" presetSubtype="0" accel="50000" decel="50000" fill="hold" nodeType="withEffect">
                                  <p:stCondLst>
                                    <p:cond delay="0"/>
                                  </p:stCondLst>
                                  <p:childTnLst>
                                    <p:animMotion origin="layout" path="M 2.36111E-6 -6.17284E-7 L 0.04522 -0.00725 " pathEditMode="relative" rAng="0" ptsTypes="AA">
                                      <p:cBhvr>
                                        <p:cTn id="8" dur="2000" fill="hold"/>
                                        <p:tgtEl>
                                          <p:spTgt spid="42"/>
                                        </p:tgtEl>
                                        <p:attrNameLst>
                                          <p:attrName>ppt_x</p:attrName>
                                          <p:attrName>ppt_y</p:attrName>
                                        </p:attrNameLst>
                                      </p:cBhvr>
                                      <p:rCtr x="2257" y="-370"/>
                                    </p:animMotion>
                                  </p:childTnLst>
                                </p:cTn>
                              </p:par>
                              <p:par>
                                <p:cTn id="9" presetID="63" presetClass="path" presetSubtype="0" accel="50000" decel="50000" fill="hold" nodeType="withEffect">
                                  <p:stCondLst>
                                    <p:cond delay="0"/>
                                  </p:stCondLst>
                                  <p:childTnLst>
                                    <p:animMotion origin="layout" path="M 1.94444E-6 -4.19753E-6 L -0.08837 -0.00416 " pathEditMode="relative" rAng="0" ptsTypes="AA">
                                      <p:cBhvr>
                                        <p:cTn id="10" dur="2000" fill="hold"/>
                                        <p:tgtEl>
                                          <p:spTgt spid="43"/>
                                        </p:tgtEl>
                                        <p:attrNameLst>
                                          <p:attrName>ppt_x</p:attrName>
                                          <p:attrName>ppt_y</p:attrName>
                                        </p:attrNameLst>
                                      </p:cBhvr>
                                      <p:rCtr x="-4418" y="-216"/>
                                    </p:animMotion>
                                  </p:childTnLst>
                                </p:cTn>
                              </p:par>
                              <p:par>
                                <p:cTn id="11" presetID="32" presetClass="emph" presetSubtype="0" repeatCount="5000" fill="hold" nodeType="withEffect">
                                  <p:stCondLst>
                                    <p:cond delay="0"/>
                                  </p:stCondLst>
                                  <p:childTnLst>
                                    <p:animRot by="120000">
                                      <p:cBhvr>
                                        <p:cTn id="12" dur="40" fill="hold">
                                          <p:stCondLst>
                                            <p:cond delay="0"/>
                                          </p:stCondLst>
                                        </p:cTn>
                                        <p:tgtEl>
                                          <p:spTgt spid="42"/>
                                        </p:tgtEl>
                                        <p:attrNameLst>
                                          <p:attrName>r</p:attrName>
                                        </p:attrNameLst>
                                      </p:cBhvr>
                                    </p:animRot>
                                    <p:animRot by="-240000">
                                      <p:cBhvr>
                                        <p:cTn id="13" dur="80" fill="hold">
                                          <p:stCondLst>
                                            <p:cond delay="80"/>
                                          </p:stCondLst>
                                        </p:cTn>
                                        <p:tgtEl>
                                          <p:spTgt spid="42"/>
                                        </p:tgtEl>
                                        <p:attrNameLst>
                                          <p:attrName>r</p:attrName>
                                        </p:attrNameLst>
                                      </p:cBhvr>
                                    </p:animRot>
                                    <p:animRot by="240000">
                                      <p:cBhvr>
                                        <p:cTn id="14" dur="80" fill="hold">
                                          <p:stCondLst>
                                            <p:cond delay="160"/>
                                          </p:stCondLst>
                                        </p:cTn>
                                        <p:tgtEl>
                                          <p:spTgt spid="42"/>
                                        </p:tgtEl>
                                        <p:attrNameLst>
                                          <p:attrName>r</p:attrName>
                                        </p:attrNameLst>
                                      </p:cBhvr>
                                    </p:animRot>
                                    <p:animRot by="-240000">
                                      <p:cBhvr>
                                        <p:cTn id="15" dur="80" fill="hold">
                                          <p:stCondLst>
                                            <p:cond delay="240"/>
                                          </p:stCondLst>
                                        </p:cTn>
                                        <p:tgtEl>
                                          <p:spTgt spid="42"/>
                                        </p:tgtEl>
                                        <p:attrNameLst>
                                          <p:attrName>r</p:attrName>
                                        </p:attrNameLst>
                                      </p:cBhvr>
                                    </p:animRot>
                                    <p:animRot by="120000">
                                      <p:cBhvr>
                                        <p:cTn id="16" dur="80" fill="hold">
                                          <p:stCondLst>
                                            <p:cond delay="320"/>
                                          </p:stCondLst>
                                        </p:cTn>
                                        <p:tgtEl>
                                          <p:spTgt spid="42"/>
                                        </p:tgtEl>
                                        <p:attrNameLst>
                                          <p:attrName>r</p:attrName>
                                        </p:attrNameLst>
                                      </p:cBhvr>
                                    </p:animRot>
                                  </p:childTnLst>
                                </p:cTn>
                              </p:par>
                              <p:par>
                                <p:cTn id="17" presetID="32" presetClass="emph" presetSubtype="0" repeatCount="5000" fill="hold" nodeType="withEffect">
                                  <p:stCondLst>
                                    <p:cond delay="0"/>
                                  </p:stCondLst>
                                  <p:childTnLst>
                                    <p:animRot by="120000">
                                      <p:cBhvr>
                                        <p:cTn id="18" dur="40" fill="hold">
                                          <p:stCondLst>
                                            <p:cond delay="0"/>
                                          </p:stCondLst>
                                        </p:cTn>
                                        <p:tgtEl>
                                          <p:spTgt spid="43"/>
                                        </p:tgtEl>
                                        <p:attrNameLst>
                                          <p:attrName>r</p:attrName>
                                        </p:attrNameLst>
                                      </p:cBhvr>
                                    </p:animRot>
                                    <p:animRot by="-240000">
                                      <p:cBhvr>
                                        <p:cTn id="19" dur="80" fill="hold">
                                          <p:stCondLst>
                                            <p:cond delay="80"/>
                                          </p:stCondLst>
                                        </p:cTn>
                                        <p:tgtEl>
                                          <p:spTgt spid="43"/>
                                        </p:tgtEl>
                                        <p:attrNameLst>
                                          <p:attrName>r</p:attrName>
                                        </p:attrNameLst>
                                      </p:cBhvr>
                                    </p:animRot>
                                    <p:animRot by="240000">
                                      <p:cBhvr>
                                        <p:cTn id="20" dur="80" fill="hold">
                                          <p:stCondLst>
                                            <p:cond delay="160"/>
                                          </p:stCondLst>
                                        </p:cTn>
                                        <p:tgtEl>
                                          <p:spTgt spid="43"/>
                                        </p:tgtEl>
                                        <p:attrNameLst>
                                          <p:attrName>r</p:attrName>
                                        </p:attrNameLst>
                                      </p:cBhvr>
                                    </p:animRot>
                                    <p:animRot by="-240000">
                                      <p:cBhvr>
                                        <p:cTn id="21" dur="80" fill="hold">
                                          <p:stCondLst>
                                            <p:cond delay="240"/>
                                          </p:stCondLst>
                                        </p:cTn>
                                        <p:tgtEl>
                                          <p:spTgt spid="43"/>
                                        </p:tgtEl>
                                        <p:attrNameLst>
                                          <p:attrName>r</p:attrName>
                                        </p:attrNameLst>
                                      </p:cBhvr>
                                    </p:animRot>
                                    <p:animRot by="120000">
                                      <p:cBhvr>
                                        <p:cTn id="22" dur="80" fill="hold">
                                          <p:stCondLst>
                                            <p:cond delay="32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AE6"/>
        </a:solidFill>
        <a:effectLst/>
      </p:bgPr>
    </p:bg>
    <p:spTree>
      <p:nvGrpSpPr>
        <p:cNvPr id="1" name=""/>
        <p:cNvGrpSpPr/>
        <p:nvPr/>
      </p:nvGrpSpPr>
      <p:grpSpPr>
        <a:xfrm>
          <a:off x="0" y="0"/>
          <a:ext cx="0" cy="0"/>
          <a:chOff x="0" y="0"/>
          <a:chExt cx="0" cy="0"/>
        </a:xfrm>
      </p:grpSpPr>
      <p:sp>
        <p:nvSpPr>
          <p:cNvPr id="2" name="Freeform 2"/>
          <p:cNvSpPr/>
          <p:nvPr/>
        </p:nvSpPr>
        <p:spPr>
          <a:xfrm>
            <a:off x="-1587856" y="-245924"/>
            <a:ext cx="10778847" cy="10778847"/>
          </a:xfrm>
          <a:custGeom>
            <a:avLst/>
            <a:gdLst/>
            <a:ahLst/>
            <a:cxnLst/>
            <a:rect l="l" t="t" r="r" b="b"/>
            <a:pathLst>
              <a:path w="10778847" h="10778847">
                <a:moveTo>
                  <a:pt x="0" y="0"/>
                </a:moveTo>
                <a:lnTo>
                  <a:pt x="10778847" y="0"/>
                </a:lnTo>
                <a:lnTo>
                  <a:pt x="10778847" y="10778848"/>
                </a:lnTo>
                <a:lnTo>
                  <a:pt x="0" y="1077884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9190991" y="-245924"/>
            <a:ext cx="10684865" cy="10778847"/>
          </a:xfrm>
          <a:custGeom>
            <a:avLst/>
            <a:gdLst/>
            <a:ahLst/>
            <a:cxnLst/>
            <a:rect l="l" t="t" r="r" b="b"/>
            <a:pathLst>
              <a:path w="10684865" h="10778847">
                <a:moveTo>
                  <a:pt x="0" y="0"/>
                </a:moveTo>
                <a:lnTo>
                  <a:pt x="10684865" y="0"/>
                </a:lnTo>
                <a:lnTo>
                  <a:pt x="10684865" y="10778848"/>
                </a:lnTo>
                <a:lnTo>
                  <a:pt x="0" y="10778848"/>
                </a:lnTo>
                <a:lnTo>
                  <a:pt x="0" y="0"/>
                </a:lnTo>
                <a:close/>
              </a:path>
            </a:pathLst>
          </a:custGeom>
          <a:blipFill>
            <a:blip r:embed="rId9">
              <a:extLst>
                <a:ext uri="{96DAC541-7B7A-43D3-8B79-37D633B846F1}">
                  <asvg:svgBlip xmlns:asvg="http://schemas.microsoft.com/office/drawing/2016/SVG/main" r:embed="rId10"/>
                </a:ext>
              </a:extLst>
            </a:blip>
            <a:stretch>
              <a:fillRect l="-87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0"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5" name="Freeform 5"/>
          <p:cNvSpPr/>
          <p:nvPr/>
        </p:nvSpPr>
        <p:spPr>
          <a:xfrm>
            <a:off x="6142991"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a:off x="12285982"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7" name="TextBox 7"/>
          <p:cNvSpPr txBox="1"/>
          <p:nvPr/>
        </p:nvSpPr>
        <p:spPr>
          <a:xfrm>
            <a:off x="230620" y="2906809"/>
            <a:ext cx="10024681" cy="4858510"/>
          </a:xfrm>
          <a:prstGeom prst="rect">
            <a:avLst/>
          </a:prstGeom>
        </p:spPr>
        <p:txBody>
          <a:bodyPr wrap="square" lIns="0" tIns="0" rIns="0" bIns="0" rtlCol="0" anchor="t">
            <a:spAutoFit/>
          </a:bodyPr>
          <a:lstStyle/>
          <a:p>
            <a:pPr algn="just">
              <a:lnSpc>
                <a:spcPct val="135000"/>
              </a:lnSpc>
              <a:spcAft>
                <a:spcPts val="1200"/>
              </a:spcAft>
            </a:pPr>
            <a:r>
              <a:rPr lang="en-US" sz="7200" b="1" dirty="0" err="1">
                <a:latin typeface="Arial" panose="020B0604020202020204" pitchFamily="34" charset="0"/>
                <a:ea typeface="Calibri" panose="020F0502020204030204" pitchFamily="34" charset="0"/>
                <a:cs typeface="Arial" panose="020B0604020202020204" pitchFamily="34" charset="0"/>
              </a:rPr>
              <a:t>Điền</a:t>
            </a:r>
            <a:r>
              <a:rPr lang="en-US" sz="7200" b="1" dirty="0">
                <a:latin typeface="Arial" panose="020B0604020202020204" pitchFamily="34" charset="0"/>
                <a:ea typeface="Calibri" panose="020F0502020204030204" pitchFamily="34" charset="0"/>
                <a:cs typeface="Arial" panose="020B0604020202020204" pitchFamily="34" charset="0"/>
              </a:rPr>
              <a:t> l/n </a:t>
            </a:r>
            <a:r>
              <a:rPr lang="en-US" sz="7200" b="1" dirty="0" err="1">
                <a:latin typeface="Arial" panose="020B0604020202020204" pitchFamily="34" charset="0"/>
                <a:ea typeface="Calibri" panose="020F0502020204030204" pitchFamily="34" charset="0"/>
                <a:cs typeface="Arial" panose="020B0604020202020204" pitchFamily="34" charset="0"/>
              </a:rPr>
              <a:t>vào</a:t>
            </a:r>
            <a:r>
              <a:rPr lang="en-US" sz="7200" b="1" dirty="0">
                <a:latin typeface="Arial" panose="020B0604020202020204" pitchFamily="34" charset="0"/>
                <a:ea typeface="Calibri" panose="020F0502020204030204" pitchFamily="34" charset="0"/>
                <a:cs typeface="Arial" panose="020B0604020202020204" pitchFamily="34" charset="0"/>
              </a:rPr>
              <a:t> </a:t>
            </a:r>
            <a:r>
              <a:rPr lang="en-US" sz="7200" b="1" dirty="0" err="1">
                <a:latin typeface="Arial" panose="020B0604020202020204" pitchFamily="34" charset="0"/>
                <a:ea typeface="Calibri" panose="020F0502020204030204" pitchFamily="34" charset="0"/>
                <a:cs typeface="Arial" panose="020B0604020202020204" pitchFamily="34" charset="0"/>
              </a:rPr>
              <a:t>chỗ</a:t>
            </a:r>
            <a:r>
              <a:rPr lang="en-US" sz="7200" b="1" dirty="0">
                <a:latin typeface="Arial" panose="020B0604020202020204" pitchFamily="34" charset="0"/>
                <a:ea typeface="Calibri" panose="020F0502020204030204" pitchFamily="34" charset="0"/>
                <a:cs typeface="Arial" panose="020B0604020202020204" pitchFamily="34" charset="0"/>
              </a:rPr>
              <a:t> </a:t>
            </a:r>
            <a:r>
              <a:rPr lang="en-US" sz="7200" b="1" dirty="0" err="1">
                <a:latin typeface="Arial" panose="020B0604020202020204" pitchFamily="34" charset="0"/>
                <a:ea typeface="Calibri" panose="020F0502020204030204" pitchFamily="34" charset="0"/>
                <a:cs typeface="Arial" panose="020B0604020202020204" pitchFamily="34" charset="0"/>
              </a:rPr>
              <a:t>trống</a:t>
            </a:r>
            <a:endParaRPr lang="en-US" sz="7200" b="1" dirty="0">
              <a:latin typeface="Arial" panose="020B0604020202020204" pitchFamily="34" charset="0"/>
              <a:ea typeface="Calibri" panose="020F0502020204030204" pitchFamily="34" charset="0"/>
              <a:cs typeface="Arial" panose="020B0604020202020204" pitchFamily="34" charset="0"/>
            </a:endParaRPr>
          </a:p>
          <a:p>
            <a:pPr algn="just">
              <a:lnSpc>
                <a:spcPct val="135000"/>
              </a:lnSpc>
              <a:spcAft>
                <a:spcPts val="1200"/>
              </a:spcAft>
            </a:pPr>
            <a:r>
              <a:rPr lang="en-US" sz="7200" b="1" dirty="0">
                <a:latin typeface="#9Slide07 SVNA Love Of Thunder" panose="02040603050506020204" charset="0"/>
                <a:ea typeface="Calibri" panose="020F0502020204030204" pitchFamily="34" charset="0"/>
                <a:cs typeface="Times New Roman" panose="02020603050405020304" pitchFamily="18" charset="0"/>
              </a:rPr>
              <a:t>             </a:t>
            </a:r>
            <a:r>
              <a:rPr lang="en-US" sz="8800" b="1"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a:t>
            </a:r>
            <a:r>
              <a:rPr lang="en-US" sz="8800" b="1" dirty="0" err="1">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ão</a:t>
            </a:r>
            <a:r>
              <a:rPr lang="en-US" sz="8800" b="1"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   </a:t>
            </a:r>
            <a:r>
              <a:rPr lang="en-US" sz="8800" b="1" dirty="0" err="1">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nề</a:t>
            </a:r>
            <a:endParaRPr lang="en-US" sz="8800" b="1"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35000"/>
              </a:lnSpc>
              <a:spcAft>
                <a:spcPts val="1200"/>
              </a:spcAft>
            </a:pPr>
            <a:endParaRPr lang="en-US" sz="66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TextBox 8"/>
          <p:cNvSpPr txBox="1"/>
          <p:nvPr/>
        </p:nvSpPr>
        <p:spPr>
          <a:xfrm>
            <a:off x="1064593" y="1484433"/>
            <a:ext cx="8390061" cy="563744"/>
          </a:xfrm>
          <a:prstGeom prst="rect">
            <a:avLst/>
          </a:prstGeom>
        </p:spPr>
        <p:txBody>
          <a:bodyPr lIns="0" tIns="0" rIns="0" bIns="0" rtlCol="0" anchor="t">
            <a:spAutoFit/>
          </a:bodyPr>
          <a:lstStyle/>
          <a:p>
            <a:pPr marL="0" marR="0" lvl="0" indent="0" algn="ctr" defTabSz="914400" rtl="0" eaLnBrk="1" fontAlgn="auto" latinLnBrk="0" hangingPunct="1">
              <a:lnSpc>
                <a:spcPts val="4116"/>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rPr>
              <a:t>CÂU</a:t>
            </a:r>
            <a:r>
              <a:rPr kumimoji="0" lang="en-US" sz="4731"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rPr>
              <a:t> </a:t>
            </a:r>
            <a:r>
              <a:rPr kumimoji="0" lang="en-US" sz="7200"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rPr>
              <a:t>HỎI</a:t>
            </a:r>
            <a:endParaRPr kumimoji="0" lang="en-US" sz="4731"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endParaRPr>
          </a:p>
        </p:txBody>
      </p:sp>
      <p:sp>
        <p:nvSpPr>
          <p:cNvPr id="15" name="TextBox 15"/>
          <p:cNvSpPr txBox="1"/>
          <p:nvPr/>
        </p:nvSpPr>
        <p:spPr>
          <a:xfrm>
            <a:off x="12725025" y="1245738"/>
            <a:ext cx="1497996" cy="877105"/>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sp>
        <p:nvSpPr>
          <p:cNvPr id="16" name="TextBox 16"/>
          <p:cNvSpPr txBox="1"/>
          <p:nvPr/>
        </p:nvSpPr>
        <p:spPr>
          <a:xfrm>
            <a:off x="12725025" y="1003901"/>
            <a:ext cx="1497996" cy="877105"/>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grpSp>
        <p:nvGrpSpPr>
          <p:cNvPr id="30" name="Group 29">
            <a:extLst>
              <a:ext uri="{FF2B5EF4-FFF2-40B4-BE49-F238E27FC236}">
                <a16:creationId xmlns:a16="http://schemas.microsoft.com/office/drawing/2014/main" id="{AF5DF875-B853-4C2B-9208-8FCDE83B0D67}"/>
              </a:ext>
            </a:extLst>
          </p:cNvPr>
          <p:cNvGrpSpPr/>
          <p:nvPr/>
        </p:nvGrpSpPr>
        <p:grpSpPr>
          <a:xfrm>
            <a:off x="9423742" y="2137246"/>
            <a:ext cx="7572899" cy="7806854"/>
            <a:chOff x="9334870" y="1932713"/>
            <a:chExt cx="7781189" cy="8183506"/>
          </a:xfrm>
        </p:grpSpPr>
        <p:grpSp>
          <p:nvGrpSpPr>
            <p:cNvPr id="9" name="Group 9"/>
            <p:cNvGrpSpPr/>
            <p:nvPr/>
          </p:nvGrpSpPr>
          <p:grpSpPr>
            <a:xfrm>
              <a:off x="9985255" y="1932713"/>
              <a:ext cx="7130804" cy="8183506"/>
              <a:chOff x="0" y="0"/>
              <a:chExt cx="1937627" cy="2223673"/>
            </a:xfrm>
          </p:grpSpPr>
          <p:sp>
            <p:nvSpPr>
              <p:cNvPr id="10" name="Freeform 10"/>
              <p:cNvSpPr/>
              <p:nvPr/>
            </p:nvSpPr>
            <p:spPr>
              <a:xfrm>
                <a:off x="0" y="0"/>
                <a:ext cx="1937626" cy="2223673"/>
              </a:xfrm>
              <a:custGeom>
                <a:avLst/>
                <a:gdLst/>
                <a:ahLst/>
                <a:cxnLst/>
                <a:rect l="l" t="t" r="r" b="b"/>
                <a:pathLst>
                  <a:path w="1937626" h="2223673">
                    <a:moveTo>
                      <a:pt x="108570" y="0"/>
                    </a:moveTo>
                    <a:lnTo>
                      <a:pt x="1829056" y="0"/>
                    </a:lnTo>
                    <a:cubicBezTo>
                      <a:pt x="1889018" y="0"/>
                      <a:pt x="1937626" y="48608"/>
                      <a:pt x="1937626" y="108570"/>
                    </a:cubicBezTo>
                    <a:lnTo>
                      <a:pt x="1937626" y="2115103"/>
                    </a:lnTo>
                    <a:cubicBezTo>
                      <a:pt x="1937626" y="2143898"/>
                      <a:pt x="1926188" y="2171513"/>
                      <a:pt x="1905827" y="2191874"/>
                    </a:cubicBezTo>
                    <a:cubicBezTo>
                      <a:pt x="1885466" y="2212235"/>
                      <a:pt x="1857851" y="2223673"/>
                      <a:pt x="1829056" y="2223673"/>
                    </a:cubicBezTo>
                    <a:lnTo>
                      <a:pt x="108570" y="2223673"/>
                    </a:lnTo>
                    <a:cubicBezTo>
                      <a:pt x="48608" y="2223673"/>
                      <a:pt x="0" y="2175065"/>
                      <a:pt x="0" y="2115103"/>
                    </a:cubicBezTo>
                    <a:lnTo>
                      <a:pt x="0" y="108570"/>
                    </a:lnTo>
                    <a:cubicBezTo>
                      <a:pt x="0" y="48608"/>
                      <a:pt x="48608" y="0"/>
                      <a:pt x="108570" y="0"/>
                    </a:cubicBezTo>
                    <a:close/>
                  </a:path>
                </a:pathLst>
              </a:custGeom>
              <a:solidFill>
                <a:srgbClr val="75D6D0"/>
              </a:solidFill>
            </p:spPr>
          </p:sp>
          <p:sp>
            <p:nvSpPr>
              <p:cNvPr id="11" name="TextBox 11"/>
              <p:cNvSpPr txBox="1"/>
              <p:nvPr/>
            </p:nvSpPr>
            <p:spPr>
              <a:xfrm>
                <a:off x="0" y="-38100"/>
                <a:ext cx="1937627" cy="2261773"/>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a:off x="10581022" y="2122843"/>
              <a:ext cx="5786003" cy="4871282"/>
              <a:chOff x="0" y="0"/>
              <a:chExt cx="1572209" cy="1323655"/>
            </a:xfrm>
          </p:grpSpPr>
          <p:sp>
            <p:nvSpPr>
              <p:cNvPr id="13" name="Freeform 13"/>
              <p:cNvSpPr/>
              <p:nvPr/>
            </p:nvSpPr>
            <p:spPr>
              <a:xfrm>
                <a:off x="0" y="0"/>
                <a:ext cx="1572209" cy="1323655"/>
              </a:xfrm>
              <a:custGeom>
                <a:avLst/>
                <a:gdLst/>
                <a:ahLst/>
                <a:cxnLst/>
                <a:rect l="l" t="t" r="r" b="b"/>
                <a:pathLst>
                  <a:path w="1572209" h="1323655">
                    <a:moveTo>
                      <a:pt x="133804" y="0"/>
                    </a:moveTo>
                    <a:lnTo>
                      <a:pt x="1438405" y="0"/>
                    </a:lnTo>
                    <a:cubicBezTo>
                      <a:pt x="1473892" y="0"/>
                      <a:pt x="1507925" y="14097"/>
                      <a:pt x="1533019" y="39190"/>
                    </a:cubicBezTo>
                    <a:cubicBezTo>
                      <a:pt x="1558112" y="64284"/>
                      <a:pt x="1572209" y="98317"/>
                      <a:pt x="1572209" y="133804"/>
                    </a:cubicBezTo>
                    <a:lnTo>
                      <a:pt x="1572209" y="1189851"/>
                    </a:lnTo>
                    <a:cubicBezTo>
                      <a:pt x="1572209" y="1225338"/>
                      <a:pt x="1558112" y="1259372"/>
                      <a:pt x="1533019" y="1284465"/>
                    </a:cubicBezTo>
                    <a:cubicBezTo>
                      <a:pt x="1507925" y="1309558"/>
                      <a:pt x="1473892" y="1323655"/>
                      <a:pt x="1438405" y="1323655"/>
                    </a:cubicBezTo>
                    <a:lnTo>
                      <a:pt x="133804" y="1323655"/>
                    </a:lnTo>
                    <a:cubicBezTo>
                      <a:pt x="98317" y="1323655"/>
                      <a:pt x="64284" y="1309558"/>
                      <a:pt x="39190" y="1284465"/>
                    </a:cubicBezTo>
                    <a:cubicBezTo>
                      <a:pt x="14097" y="1259372"/>
                      <a:pt x="0" y="1225338"/>
                      <a:pt x="0" y="1189851"/>
                    </a:cubicBezTo>
                    <a:lnTo>
                      <a:pt x="0" y="133804"/>
                    </a:lnTo>
                    <a:cubicBezTo>
                      <a:pt x="0" y="98317"/>
                      <a:pt x="14097" y="64284"/>
                      <a:pt x="39190" y="39190"/>
                    </a:cubicBezTo>
                    <a:cubicBezTo>
                      <a:pt x="64284" y="14097"/>
                      <a:pt x="98317" y="0"/>
                      <a:pt x="133804" y="0"/>
                    </a:cubicBezTo>
                    <a:close/>
                  </a:path>
                </a:pathLst>
              </a:custGeom>
              <a:solidFill>
                <a:srgbClr val="FFFFFF"/>
              </a:solidFill>
            </p:spPr>
          </p:sp>
          <p:sp>
            <p:nvSpPr>
              <p:cNvPr id="14" name="TextBox 14"/>
              <p:cNvSpPr txBox="1"/>
              <p:nvPr/>
            </p:nvSpPr>
            <p:spPr>
              <a:xfrm>
                <a:off x="0" y="-38100"/>
                <a:ext cx="1572209" cy="136175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17"/>
            <p:cNvSpPr/>
            <p:nvPr/>
          </p:nvSpPr>
          <p:spPr>
            <a:xfrm>
              <a:off x="10581022" y="7422750"/>
              <a:ext cx="1293156" cy="1293156"/>
            </a:xfrm>
            <a:custGeom>
              <a:avLst/>
              <a:gdLst/>
              <a:ahLst/>
              <a:cxnLst/>
              <a:rect l="l" t="t" r="r" b="b"/>
              <a:pathLst>
                <a:path w="1293156" h="1293156">
                  <a:moveTo>
                    <a:pt x="0" y="0"/>
                  </a:moveTo>
                  <a:lnTo>
                    <a:pt x="1293156" y="0"/>
                  </a:lnTo>
                  <a:lnTo>
                    <a:pt x="1293156" y="1293156"/>
                  </a:lnTo>
                  <a:lnTo>
                    <a:pt x="0" y="129315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5" name="Freeform 25"/>
            <p:cNvSpPr/>
            <p:nvPr/>
          </p:nvSpPr>
          <p:spPr>
            <a:xfrm>
              <a:off x="9334870" y="6338881"/>
              <a:ext cx="1175934" cy="1083869"/>
            </a:xfrm>
            <a:custGeom>
              <a:avLst/>
              <a:gdLst/>
              <a:ahLst/>
              <a:cxnLst/>
              <a:rect l="l" t="t" r="r" b="b"/>
              <a:pathLst>
                <a:path w="1779500" h="1730968">
                  <a:moveTo>
                    <a:pt x="0" y="0"/>
                  </a:moveTo>
                  <a:lnTo>
                    <a:pt x="1779500" y="0"/>
                  </a:lnTo>
                  <a:lnTo>
                    <a:pt x="1779500" y="1730969"/>
                  </a:lnTo>
                  <a:lnTo>
                    <a:pt x="0" y="173096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grpSp>
      <p:sp>
        <p:nvSpPr>
          <p:cNvPr id="18" name="Freeform 18"/>
          <p:cNvSpPr/>
          <p:nvPr/>
        </p:nvSpPr>
        <p:spPr>
          <a:xfrm>
            <a:off x="15622294" y="7533358"/>
            <a:ext cx="744730" cy="1071940"/>
          </a:xfrm>
          <a:custGeom>
            <a:avLst/>
            <a:gdLst/>
            <a:ahLst/>
            <a:cxnLst/>
            <a:rect l="l" t="t" r="r" b="b"/>
            <a:pathLst>
              <a:path w="744730" h="1071940">
                <a:moveTo>
                  <a:pt x="0" y="0"/>
                </a:moveTo>
                <a:lnTo>
                  <a:pt x="744730" y="0"/>
                </a:lnTo>
                <a:lnTo>
                  <a:pt x="744730" y="1071940"/>
                </a:lnTo>
                <a:lnTo>
                  <a:pt x="0" y="107194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6" name="Freeform 26"/>
          <p:cNvSpPr/>
          <p:nvPr/>
        </p:nvSpPr>
        <p:spPr>
          <a:xfrm>
            <a:off x="-723667" y="308522"/>
            <a:ext cx="2170425" cy="1006288"/>
          </a:xfrm>
          <a:custGeom>
            <a:avLst/>
            <a:gdLst/>
            <a:ahLst/>
            <a:cxnLst/>
            <a:rect l="l" t="t" r="r" b="b"/>
            <a:pathLst>
              <a:path w="2170425" h="1006288">
                <a:moveTo>
                  <a:pt x="0" y="0"/>
                </a:moveTo>
                <a:lnTo>
                  <a:pt x="2170425" y="0"/>
                </a:lnTo>
                <a:lnTo>
                  <a:pt x="2170425" y="1006288"/>
                </a:lnTo>
                <a:lnTo>
                  <a:pt x="0" y="1006288"/>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8" name="Straight Connector 27">
            <a:extLst>
              <a:ext uri="{FF2B5EF4-FFF2-40B4-BE49-F238E27FC236}">
                <a16:creationId xmlns:a16="http://schemas.microsoft.com/office/drawing/2014/main" id="{CED95BA3-AC24-4733-AE70-D8082586BD33}"/>
              </a:ext>
            </a:extLst>
          </p:cNvPr>
          <p:cNvCxnSpPr/>
          <p:nvPr/>
        </p:nvCxnSpPr>
        <p:spPr>
          <a:xfrm>
            <a:off x="3826140" y="1982628"/>
            <a:ext cx="2899200" cy="0"/>
          </a:xfrm>
          <a:prstGeom prst="line">
            <a:avLst/>
          </a:prstGeom>
          <a:ln w="38100">
            <a:solidFill>
              <a:srgbClr val="FFE373"/>
            </a:solidFill>
          </a:ln>
        </p:spPr>
        <p:style>
          <a:lnRef idx="1">
            <a:schemeClr val="accent1"/>
          </a:lnRef>
          <a:fillRef idx="0">
            <a:schemeClr val="accent1"/>
          </a:fillRef>
          <a:effectRef idx="0">
            <a:schemeClr val="accent1"/>
          </a:effectRef>
          <a:fontRef idx="minor">
            <a:schemeClr val="tx1"/>
          </a:fontRef>
        </p:style>
      </p:cxnSp>
      <p:pic>
        <p:nvPicPr>
          <p:cNvPr id="19" name="1012-copy(3)">
            <a:hlinkClick r:id="" action="ppaction://media"/>
            <a:extLst>
              <a:ext uri="{FF2B5EF4-FFF2-40B4-BE49-F238E27FC236}">
                <a16:creationId xmlns:a16="http://schemas.microsoft.com/office/drawing/2014/main" id="{F575DB7C-F113-4E47-9EAB-3D68AF3B5812}"/>
              </a:ext>
            </a:extLst>
          </p:cNvPr>
          <p:cNvPicPr>
            <a:picLocks noChangeAspect="1"/>
          </p:cNvPicPr>
          <p:nvPr>
            <a:audioFile r:link="rId1"/>
            <p:extLst>
              <p:ext uri="{DAA4B4D4-6D71-4841-9C94-3DE7FCFB9230}">
                <p14:media xmlns:p14="http://schemas.microsoft.com/office/powerpoint/2010/main" r:embed="rId2">
                  <p14:trim st="15150" end="19268.5"/>
                </p14:media>
              </p:ext>
            </p:extLst>
          </p:nvPr>
        </p:nvPicPr>
        <p:blipFill>
          <a:blip r:embed="rId21"/>
          <a:stretch>
            <a:fillRect/>
          </a:stretch>
        </p:blipFill>
        <p:spPr>
          <a:xfrm>
            <a:off x="-46794" y="-2888462"/>
            <a:ext cx="487363" cy="487363"/>
          </a:xfrm>
          <a:prstGeom prst="rect">
            <a:avLst/>
          </a:prstGeom>
        </p:spPr>
      </p:pic>
      <p:pic>
        <p:nvPicPr>
          <p:cNvPr id="20" name="1012-copy(1) (mp3cut.net)">
            <a:hlinkClick r:id="" action="ppaction://media"/>
            <a:extLst>
              <a:ext uri="{FF2B5EF4-FFF2-40B4-BE49-F238E27FC236}">
                <a16:creationId xmlns:a16="http://schemas.microsoft.com/office/drawing/2014/main" id="{5BE3B5BC-C99B-43DF-9D4E-4B0A5C2EDC1F}"/>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230339" y="-4152900"/>
            <a:ext cx="487363" cy="487363"/>
          </a:xfrm>
          <a:prstGeom prst="rect">
            <a:avLst/>
          </a:prstGeom>
        </p:spPr>
      </p:pic>
      <p:pic>
        <p:nvPicPr>
          <p:cNvPr id="43" name="1012-copy(1) (mp3cut.net)">
            <a:hlinkClick r:id="" action="ppaction://media"/>
            <a:extLst>
              <a:ext uri="{FF2B5EF4-FFF2-40B4-BE49-F238E27FC236}">
                <a16:creationId xmlns:a16="http://schemas.microsoft.com/office/drawing/2014/main" id="{8921E9AD-FF18-4FF5-A78E-79D0382CA1E6}"/>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382739" y="-4000500"/>
            <a:ext cx="487363" cy="487363"/>
          </a:xfrm>
          <a:prstGeom prst="rect">
            <a:avLst/>
          </a:prstGeom>
        </p:spPr>
      </p:pic>
      <p:pic>
        <p:nvPicPr>
          <p:cNvPr id="24" name="1012-copy(1) (mp3cut.net) (1)">
            <a:hlinkClick r:id="" action="ppaction://media"/>
            <a:extLst>
              <a:ext uri="{FF2B5EF4-FFF2-40B4-BE49-F238E27FC236}">
                <a16:creationId xmlns:a16="http://schemas.microsoft.com/office/drawing/2014/main" id="{613C889C-7EE6-4955-8610-3332EEE732D5}"/>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flipV="1">
            <a:off x="7772400" y="-3114148"/>
            <a:ext cx="713049" cy="713049"/>
          </a:xfrm>
          <a:prstGeom prst="rect">
            <a:avLst/>
          </a:prstGeom>
        </p:spPr>
      </p:pic>
      <p:sp>
        <p:nvSpPr>
          <p:cNvPr id="45" name="Arrow: Pentagon 44">
            <a:hlinkClick r:id="rId22" action="ppaction://hlinksldjump"/>
            <a:extLst>
              <a:ext uri="{FF2B5EF4-FFF2-40B4-BE49-F238E27FC236}">
                <a16:creationId xmlns:a16="http://schemas.microsoft.com/office/drawing/2014/main" id="{90482BFF-71C5-4318-A6B9-872CD98CFCE6}"/>
              </a:ext>
            </a:extLst>
          </p:cNvPr>
          <p:cNvSpPr/>
          <p:nvPr/>
        </p:nvSpPr>
        <p:spPr>
          <a:xfrm>
            <a:off x="15697681" y="7645597"/>
            <a:ext cx="593956" cy="847462"/>
          </a:xfrm>
          <a:prstGeom prst="homePlate">
            <a:avLst>
              <a:gd name="adj" fmla="val 96294"/>
            </a:avLst>
          </a:prstGeom>
          <a:solidFill>
            <a:srgbClr val="75D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33" name="Group 32">
            <a:extLst>
              <a:ext uri="{FF2B5EF4-FFF2-40B4-BE49-F238E27FC236}">
                <a16:creationId xmlns:a16="http://schemas.microsoft.com/office/drawing/2014/main" id="{0BC526CD-87E6-48E3-9746-0A0E86DF4F92}"/>
              </a:ext>
            </a:extLst>
          </p:cNvPr>
          <p:cNvGrpSpPr/>
          <p:nvPr/>
        </p:nvGrpSpPr>
        <p:grpSpPr>
          <a:xfrm>
            <a:off x="10520070" y="5046243"/>
            <a:ext cx="6096000" cy="1519115"/>
            <a:chOff x="10454225" y="5023378"/>
            <a:chExt cx="6096000" cy="1519115"/>
          </a:xfrm>
        </p:grpSpPr>
        <p:pic>
          <p:nvPicPr>
            <p:cNvPr id="41" name="Picture 40">
              <a:extLst>
                <a:ext uri="{FF2B5EF4-FFF2-40B4-BE49-F238E27FC236}">
                  <a16:creationId xmlns:a16="http://schemas.microsoft.com/office/drawing/2014/main" id="{CCCE4ED3-DF7C-4B5C-BD74-84789186017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888276" y="5023378"/>
              <a:ext cx="5172005" cy="1519115"/>
            </a:xfrm>
            <a:prstGeom prst="rect">
              <a:avLst/>
            </a:prstGeom>
          </p:spPr>
        </p:pic>
        <p:sp>
          <p:nvSpPr>
            <p:cNvPr id="44" name="TextBox 43">
              <a:extLst>
                <a:ext uri="{FF2B5EF4-FFF2-40B4-BE49-F238E27FC236}">
                  <a16:creationId xmlns:a16="http://schemas.microsoft.com/office/drawing/2014/main" id="{BFE9FDAA-BC70-495E-BF48-FB20FFC66268}"/>
                </a:ext>
              </a:extLst>
            </p:cNvPr>
            <p:cNvSpPr txBox="1"/>
            <p:nvPr/>
          </p:nvSpPr>
          <p:spPr>
            <a:xfrm>
              <a:off x="10454225" y="5771189"/>
              <a:ext cx="6096000" cy="573490"/>
            </a:xfrm>
            <a:prstGeom prst="rect">
              <a:avLst/>
            </a:prstGeom>
            <a:noFill/>
          </p:spPr>
          <p:txBody>
            <a:bodyPr wrap="square">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kumimoji="0" lang="en-US" sz="6600" b="1" i="0" u="none" strike="noStrike" kern="1200" cap="none" spc="0" normalizeH="0" baseline="0" noProof="0" dirty="0">
                  <a:ln>
                    <a:noFill/>
                  </a:ln>
                  <a:solidFill>
                    <a:schemeClr val="bg1"/>
                  </a:solidFill>
                  <a:effectLst/>
                  <a:uLnTx/>
                  <a:uFillTx/>
                  <a:latin typeface="Arial" panose="020B0604020202020204" pitchFamily="34" charset="0"/>
                  <a:ea typeface="Retropix"/>
                  <a:cs typeface="Arial" panose="020B0604020202020204" pitchFamily="34" charset="0"/>
                  <a:sym typeface="Retropix"/>
                </a:rPr>
                <a:t>B. </a:t>
              </a:r>
              <a:r>
                <a:rPr kumimoji="0" lang="en-US" sz="6600" b="1" i="0" u="none" strike="noStrike" kern="1200" cap="none" spc="0" normalizeH="0" baseline="0" noProof="0" dirty="0" err="1">
                  <a:ln>
                    <a:noFill/>
                  </a:ln>
                  <a:solidFill>
                    <a:schemeClr val="bg1"/>
                  </a:solidFill>
                  <a:effectLst/>
                  <a:uLnTx/>
                  <a:uFillTx/>
                  <a:latin typeface="Arial" panose="020B0604020202020204" pitchFamily="34" charset="0"/>
                  <a:ea typeface="Retropix"/>
                  <a:cs typeface="Arial" panose="020B0604020202020204" pitchFamily="34" charset="0"/>
                  <a:sym typeface="Retropix"/>
                </a:rPr>
                <a:t>lão</a:t>
              </a:r>
              <a:r>
                <a:rPr kumimoji="0" lang="en-US" sz="6600" b="1" i="0" u="none" strike="noStrike" kern="1200" cap="none" spc="0" normalizeH="0" baseline="0" noProof="0" dirty="0">
                  <a:ln>
                    <a:noFill/>
                  </a:ln>
                  <a:solidFill>
                    <a:schemeClr val="bg1"/>
                  </a:solidFill>
                  <a:effectLst/>
                  <a:uLnTx/>
                  <a:uFillTx/>
                  <a:latin typeface="Arial" panose="020B0604020202020204" pitchFamily="34" charset="0"/>
                  <a:ea typeface="Retropix"/>
                  <a:cs typeface="Arial" panose="020B0604020202020204" pitchFamily="34" charset="0"/>
                  <a:sym typeface="Retropix"/>
                </a:rPr>
                <a:t> </a:t>
              </a:r>
              <a:r>
                <a:rPr kumimoji="0" lang="en-US" sz="6600" b="1" i="0" u="none" strike="noStrike" kern="1200" cap="none" spc="0" normalizeH="0" baseline="0" noProof="0" dirty="0" err="1">
                  <a:ln>
                    <a:noFill/>
                  </a:ln>
                  <a:solidFill>
                    <a:schemeClr val="bg1"/>
                  </a:solidFill>
                  <a:effectLst/>
                  <a:uLnTx/>
                  <a:uFillTx/>
                  <a:latin typeface="Arial" panose="020B0604020202020204" pitchFamily="34" charset="0"/>
                  <a:ea typeface="Retropix"/>
                  <a:cs typeface="Arial" panose="020B0604020202020204" pitchFamily="34" charset="0"/>
                  <a:sym typeface="Retropix"/>
                </a:rPr>
                <a:t>nề</a:t>
              </a:r>
              <a:endParaRPr kumimoji="0" lang="en-US" sz="6600" b="1" i="0" u="none" strike="noStrike" kern="1200" cap="none" spc="0" normalizeH="0" baseline="0" noProof="0" dirty="0">
                <a:ln>
                  <a:noFill/>
                </a:ln>
                <a:solidFill>
                  <a:schemeClr val="bg1"/>
                </a:solidFill>
                <a:effectLst/>
                <a:uLnTx/>
                <a:uFillTx/>
                <a:latin typeface="Arial" panose="020B0604020202020204" pitchFamily="34" charset="0"/>
                <a:ea typeface="Retropix"/>
                <a:cs typeface="Arial" panose="020B0604020202020204" pitchFamily="34" charset="0"/>
                <a:sym typeface="Retropix"/>
              </a:endParaRPr>
            </a:p>
          </p:txBody>
        </p:sp>
      </p:grpSp>
      <p:grpSp>
        <p:nvGrpSpPr>
          <p:cNvPr id="32" name="Group 31">
            <a:extLst>
              <a:ext uri="{FF2B5EF4-FFF2-40B4-BE49-F238E27FC236}">
                <a16:creationId xmlns:a16="http://schemas.microsoft.com/office/drawing/2014/main" id="{15F77885-6BB7-409F-8B6E-86DA27C84EBD}"/>
              </a:ext>
            </a:extLst>
          </p:cNvPr>
          <p:cNvGrpSpPr/>
          <p:nvPr/>
        </p:nvGrpSpPr>
        <p:grpSpPr>
          <a:xfrm>
            <a:off x="10926145" y="5023379"/>
            <a:ext cx="5178652" cy="1519114"/>
            <a:chOff x="10896637" y="5044599"/>
            <a:chExt cx="4712887" cy="1519114"/>
          </a:xfrm>
        </p:grpSpPr>
        <p:pic>
          <p:nvPicPr>
            <p:cNvPr id="64" name="Lào" descr="A blue and yellow rectangle&#10;&#10;Description automatically generated">
              <a:extLst>
                <a:ext uri="{FF2B5EF4-FFF2-40B4-BE49-F238E27FC236}">
                  <a16:creationId xmlns:a16="http://schemas.microsoft.com/office/drawing/2014/main" id="{0048481E-BA4D-4E17-A2EE-050B666EDAF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896637" y="5044599"/>
              <a:ext cx="4688778" cy="1519114"/>
            </a:xfrm>
            <a:prstGeom prst="rect">
              <a:avLst/>
            </a:prstGeom>
          </p:spPr>
        </p:pic>
        <p:sp>
          <p:nvSpPr>
            <p:cNvPr id="21" name="TextBox 21"/>
            <p:cNvSpPr txBox="1"/>
            <p:nvPr/>
          </p:nvSpPr>
          <p:spPr>
            <a:xfrm>
              <a:off x="10917033" y="5849499"/>
              <a:ext cx="4692491" cy="481157"/>
            </a:xfrm>
            <a:prstGeom prst="rect">
              <a:avLst/>
            </a:prstGeom>
          </p:spPr>
          <p:txBody>
            <a:bodyPr wrap="square" lIns="0" tIns="0" rIns="0" bIns="0" rtlCol="0" anchor="t">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lang="en-US" sz="6600" b="1" dirty="0">
                  <a:solidFill>
                    <a:schemeClr val="accent6">
                      <a:lumMod val="75000"/>
                    </a:schemeClr>
                  </a:solidFill>
                  <a:latin typeface="Arial" panose="020B0604020202020204" pitchFamily="34" charset="0"/>
                  <a:ea typeface="Retropix"/>
                  <a:cs typeface="Arial" panose="020B0604020202020204" pitchFamily="34" charset="0"/>
                  <a:sym typeface="Retropix"/>
                </a:rPr>
                <a:t>B. </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lão</a:t>
              </a:r>
              <a:r>
                <a:rPr lang="en-US" sz="6600" b="1" dirty="0">
                  <a:solidFill>
                    <a:schemeClr val="accent6">
                      <a:lumMod val="75000"/>
                    </a:schemeClr>
                  </a:solidFill>
                  <a:latin typeface="Arial" panose="020B0604020202020204" pitchFamily="34" charset="0"/>
                  <a:ea typeface="Retropix"/>
                  <a:cs typeface="Arial" panose="020B0604020202020204" pitchFamily="34" charset="0"/>
                  <a:sym typeface="Retropix"/>
                </a:rPr>
                <a:t> </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nề</a:t>
              </a:r>
              <a:endParaRPr kumimoji="0" lang="en-US" sz="6600" b="1" i="0" u="none" strike="noStrike" kern="1200" cap="none" spc="0" normalizeH="0" baseline="0" noProof="0" dirty="0">
                <a:ln>
                  <a:noFill/>
                </a:ln>
                <a:solidFill>
                  <a:schemeClr val="accent6">
                    <a:lumMod val="75000"/>
                  </a:schemeClr>
                </a:solidFill>
                <a:effectLst/>
                <a:uLnTx/>
                <a:uFillTx/>
                <a:latin typeface="Arial" panose="020B0604020202020204" pitchFamily="34" charset="0"/>
                <a:ea typeface="Retropix"/>
                <a:cs typeface="Arial" panose="020B0604020202020204" pitchFamily="34" charset="0"/>
                <a:sym typeface="Retropix"/>
              </a:endParaRPr>
            </a:p>
          </p:txBody>
        </p:sp>
      </p:grpSp>
      <p:grpSp>
        <p:nvGrpSpPr>
          <p:cNvPr id="27" name="Group 26">
            <a:extLst>
              <a:ext uri="{FF2B5EF4-FFF2-40B4-BE49-F238E27FC236}">
                <a16:creationId xmlns:a16="http://schemas.microsoft.com/office/drawing/2014/main" id="{CC3947F3-43FA-4F17-B7F1-460F557A1CFE}"/>
              </a:ext>
            </a:extLst>
          </p:cNvPr>
          <p:cNvGrpSpPr/>
          <p:nvPr/>
        </p:nvGrpSpPr>
        <p:grpSpPr>
          <a:xfrm>
            <a:off x="10764961" y="2613024"/>
            <a:ext cx="5313344" cy="1553497"/>
            <a:chOff x="10764961" y="2613024"/>
            <a:chExt cx="5313344" cy="1553497"/>
          </a:xfrm>
        </p:grpSpPr>
        <p:pic>
          <p:nvPicPr>
            <p:cNvPr id="40" name="Picture 39" descr="A green rectangular object with a blue border&#10;&#10;Description automatically generated">
              <a:extLst>
                <a:ext uri="{FF2B5EF4-FFF2-40B4-BE49-F238E27FC236}">
                  <a16:creationId xmlns:a16="http://schemas.microsoft.com/office/drawing/2014/main" id="{0FA8B8C8-4CD6-4742-A616-DA990208E395}"/>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764961" y="2613024"/>
              <a:ext cx="5313344" cy="1553497"/>
            </a:xfrm>
            <a:prstGeom prst="rect">
              <a:avLst/>
            </a:prstGeom>
          </p:spPr>
        </p:pic>
        <p:sp>
          <p:nvSpPr>
            <p:cNvPr id="39" name="TextBox 22">
              <a:extLst>
                <a:ext uri="{FF2B5EF4-FFF2-40B4-BE49-F238E27FC236}">
                  <a16:creationId xmlns:a16="http://schemas.microsoft.com/office/drawing/2014/main" id="{61B1748A-C4DD-4975-8A94-40FC06127F70}"/>
                </a:ext>
              </a:extLst>
            </p:cNvPr>
            <p:cNvSpPr txBox="1"/>
            <p:nvPr/>
          </p:nvSpPr>
          <p:spPr>
            <a:xfrm>
              <a:off x="11095299" y="3448685"/>
              <a:ext cx="4434657" cy="481157"/>
            </a:xfrm>
            <a:prstGeom prst="rect">
              <a:avLst/>
            </a:prstGeom>
          </p:spPr>
          <p:txBody>
            <a:bodyPr wrap="square" lIns="0" tIns="0" rIns="0" bIns="0" rtlCol="0" anchor="t">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lang="en-US" sz="5400" b="1" dirty="0">
                  <a:solidFill>
                    <a:schemeClr val="bg1"/>
                  </a:solidFill>
                  <a:latin typeface="Arial" panose="020B0604020202020204" pitchFamily="34" charset="0"/>
                  <a:ea typeface="Retropix"/>
                  <a:cs typeface="Arial" panose="020B0604020202020204" pitchFamily="34" charset="0"/>
                  <a:sym typeface="Retropix"/>
                </a:rPr>
                <a:t>A. </a:t>
              </a:r>
              <a:r>
                <a:rPr lang="en-US" sz="6600" b="1" dirty="0" err="1">
                  <a:solidFill>
                    <a:schemeClr val="bg1"/>
                  </a:solidFill>
                  <a:latin typeface="Arial" panose="020B0604020202020204" pitchFamily="34" charset="0"/>
                  <a:ea typeface="Retropix"/>
                  <a:cs typeface="Arial" panose="020B0604020202020204" pitchFamily="34" charset="0"/>
                  <a:sym typeface="Retropix"/>
                </a:rPr>
                <a:t>não</a:t>
              </a:r>
              <a:r>
                <a:rPr lang="en-US" sz="6600" b="1" dirty="0">
                  <a:solidFill>
                    <a:schemeClr val="bg1"/>
                  </a:solidFill>
                  <a:latin typeface="Arial" panose="020B0604020202020204" pitchFamily="34" charset="0"/>
                  <a:ea typeface="Retropix"/>
                  <a:cs typeface="Arial" panose="020B0604020202020204" pitchFamily="34" charset="0"/>
                  <a:sym typeface="Retropix"/>
                </a:rPr>
                <a:t> </a:t>
              </a:r>
              <a:r>
                <a:rPr lang="en-US" sz="6600" b="1" dirty="0" err="1">
                  <a:solidFill>
                    <a:schemeClr val="bg1"/>
                  </a:solidFill>
                  <a:latin typeface="Arial" panose="020B0604020202020204" pitchFamily="34" charset="0"/>
                  <a:ea typeface="Retropix"/>
                  <a:cs typeface="Arial" panose="020B0604020202020204" pitchFamily="34" charset="0"/>
                  <a:sym typeface="Retropix"/>
                </a:rPr>
                <a:t>nề</a:t>
              </a:r>
              <a:endParaRPr kumimoji="0" lang="en-US" sz="5400" b="1" i="0" u="none" strike="noStrike" kern="1200" cap="none" spc="0" normalizeH="0" baseline="0" noProof="0" dirty="0">
                <a:ln>
                  <a:noFill/>
                </a:ln>
                <a:solidFill>
                  <a:schemeClr val="bg1"/>
                </a:solidFill>
                <a:effectLst/>
                <a:uLnTx/>
                <a:uFillTx/>
                <a:latin typeface="Arial" panose="020B0604020202020204" pitchFamily="34" charset="0"/>
                <a:ea typeface="Retropix"/>
                <a:cs typeface="Arial" panose="020B0604020202020204" pitchFamily="34" charset="0"/>
                <a:sym typeface="Retropix"/>
              </a:endParaRPr>
            </a:p>
          </p:txBody>
        </p:sp>
      </p:grpSp>
      <p:grpSp>
        <p:nvGrpSpPr>
          <p:cNvPr id="31" name="Group 30">
            <a:extLst>
              <a:ext uri="{FF2B5EF4-FFF2-40B4-BE49-F238E27FC236}">
                <a16:creationId xmlns:a16="http://schemas.microsoft.com/office/drawing/2014/main" id="{FBA9B7F6-7206-41AD-B4A0-A382E0DBEE5E}"/>
              </a:ext>
            </a:extLst>
          </p:cNvPr>
          <p:cNvGrpSpPr/>
          <p:nvPr/>
        </p:nvGrpSpPr>
        <p:grpSpPr>
          <a:xfrm>
            <a:off x="10782985" y="2637766"/>
            <a:ext cx="5277296" cy="1519114"/>
            <a:chOff x="9060360" y="-2550659"/>
            <a:chExt cx="4939050" cy="1519114"/>
          </a:xfrm>
        </p:grpSpPr>
        <p:pic>
          <p:nvPicPr>
            <p:cNvPr id="61" name="Việt Nam" descr="A blue and yellow rectangle&#10;&#10;Description automatically generated">
              <a:extLst>
                <a:ext uri="{FF2B5EF4-FFF2-40B4-BE49-F238E27FC236}">
                  <a16:creationId xmlns:a16="http://schemas.microsoft.com/office/drawing/2014/main" id="{869FC363-CCB4-44B4-ADEA-4E0F4FEF5649}"/>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060360" y="-2550659"/>
              <a:ext cx="4939050" cy="1519114"/>
            </a:xfrm>
            <a:prstGeom prst="rect">
              <a:avLst/>
            </a:prstGeom>
          </p:spPr>
        </p:pic>
        <p:sp>
          <p:nvSpPr>
            <p:cNvPr id="38" name="TextBox 22">
              <a:extLst>
                <a:ext uri="{FF2B5EF4-FFF2-40B4-BE49-F238E27FC236}">
                  <a16:creationId xmlns:a16="http://schemas.microsoft.com/office/drawing/2014/main" id="{96247F45-7A19-415D-8060-3A6FD04365AE}"/>
                </a:ext>
              </a:extLst>
            </p:cNvPr>
            <p:cNvSpPr txBox="1"/>
            <p:nvPr/>
          </p:nvSpPr>
          <p:spPr>
            <a:xfrm>
              <a:off x="9351412" y="-1771682"/>
              <a:ext cx="4150420" cy="481157"/>
            </a:xfrm>
            <a:prstGeom prst="rect">
              <a:avLst/>
            </a:prstGeom>
          </p:spPr>
          <p:txBody>
            <a:bodyPr wrap="square" lIns="0" tIns="0" rIns="0" bIns="0" rtlCol="0" anchor="t">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lang="en-US" sz="5400" b="1" dirty="0">
                  <a:solidFill>
                    <a:schemeClr val="accent6">
                      <a:lumMod val="75000"/>
                    </a:schemeClr>
                  </a:solidFill>
                  <a:latin typeface="Arial" panose="020B0604020202020204" pitchFamily="34" charset="0"/>
                  <a:ea typeface="Retropix"/>
                  <a:cs typeface="Arial" panose="020B0604020202020204" pitchFamily="34" charset="0"/>
                  <a:sym typeface="Retropix"/>
                </a:rPr>
                <a:t>A. </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não</a:t>
              </a:r>
              <a:r>
                <a:rPr lang="en-US" sz="6600" b="1" dirty="0">
                  <a:solidFill>
                    <a:schemeClr val="accent6">
                      <a:lumMod val="75000"/>
                    </a:schemeClr>
                  </a:solidFill>
                  <a:latin typeface="Arial" panose="020B0604020202020204" pitchFamily="34" charset="0"/>
                  <a:ea typeface="Retropix"/>
                  <a:cs typeface="Arial" panose="020B0604020202020204" pitchFamily="34" charset="0"/>
                  <a:sym typeface="Retropix"/>
                </a:rPr>
                <a:t> </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nề</a:t>
              </a:r>
              <a:endParaRPr kumimoji="0" lang="en-US" sz="5400" b="1" i="0" u="none" strike="noStrike" kern="1200" cap="none" spc="0" normalizeH="0" baseline="0" noProof="0" dirty="0">
                <a:ln>
                  <a:noFill/>
                </a:ln>
                <a:solidFill>
                  <a:schemeClr val="accent6">
                    <a:lumMod val="75000"/>
                  </a:schemeClr>
                </a:solidFill>
                <a:effectLst/>
                <a:uLnTx/>
                <a:uFillTx/>
                <a:latin typeface="Arial" panose="020B0604020202020204" pitchFamily="34" charset="0"/>
                <a:ea typeface="Retropix"/>
                <a:cs typeface="Arial" panose="020B0604020202020204" pitchFamily="34" charset="0"/>
                <a:sym typeface="Retropix"/>
              </a:endParaRPr>
            </a:p>
          </p:txBody>
        </p:sp>
      </p:grpSp>
      <p:sp>
        <p:nvSpPr>
          <p:cNvPr id="36" name="Rectangle: Rounded Corners 35">
            <a:extLst>
              <a:ext uri="{FF2B5EF4-FFF2-40B4-BE49-F238E27FC236}">
                <a16:creationId xmlns:a16="http://schemas.microsoft.com/office/drawing/2014/main" id="{608C38A7-D7A2-463F-8914-31C4C531E99F}"/>
              </a:ext>
            </a:extLst>
          </p:cNvPr>
          <p:cNvSpPr/>
          <p:nvPr/>
        </p:nvSpPr>
        <p:spPr>
          <a:xfrm>
            <a:off x="10636533" y="2520960"/>
            <a:ext cx="5462654" cy="167078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Freeform 23">
            <a:hlinkClick r:id="rId26" action="ppaction://hlinksldjump"/>
          </p:cNvPr>
          <p:cNvSpPr/>
          <p:nvPr/>
        </p:nvSpPr>
        <p:spPr>
          <a:xfrm>
            <a:off x="14787078" y="411486"/>
            <a:ext cx="3327295" cy="2720064"/>
          </a:xfrm>
          <a:custGeom>
            <a:avLst/>
            <a:gdLst/>
            <a:ahLst/>
            <a:cxnLst/>
            <a:rect l="l" t="t" r="r" b="b"/>
            <a:pathLst>
              <a:path w="3327295" h="2720064">
                <a:moveTo>
                  <a:pt x="0" y="0"/>
                </a:moveTo>
                <a:lnTo>
                  <a:pt x="3327295" y="0"/>
                </a:lnTo>
                <a:lnTo>
                  <a:pt x="3327295" y="2720064"/>
                </a:lnTo>
                <a:lnTo>
                  <a:pt x="0" y="2720064"/>
                </a:lnTo>
                <a:lnTo>
                  <a:pt x="0" y="0"/>
                </a:lnTo>
                <a:close/>
              </a:path>
            </a:pathLst>
          </a:custGeom>
          <a:blipFill>
            <a:blip r:embed="rId2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Rounded Corners 36">
            <a:extLst>
              <a:ext uri="{FF2B5EF4-FFF2-40B4-BE49-F238E27FC236}">
                <a16:creationId xmlns:a16="http://schemas.microsoft.com/office/drawing/2014/main" id="{DAE4BA62-C3AE-4C80-B1AC-18BD9A0CEC29}"/>
              </a:ext>
            </a:extLst>
          </p:cNvPr>
          <p:cNvSpPr/>
          <p:nvPr/>
        </p:nvSpPr>
        <p:spPr>
          <a:xfrm>
            <a:off x="10818025" y="4911486"/>
            <a:ext cx="5417303" cy="17781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35411849"/>
      </p:ext>
    </p:extLst>
  </p:cSld>
  <p:clrMapOvr>
    <a:masterClrMapping/>
  </p:clrMapOvr>
  <mc:AlternateContent xmlns:mc="http://schemas.openxmlformats.org/markup-compatibility/2006" xmlns:p14="http://schemas.microsoft.com/office/powerpoint/2010/main">
    <mc:Choice Requires="p14">
      <p:transition spd="slow" advClick="0">
        <p14:flas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948" fill="hold"/>
                                        <p:tgtEl>
                                          <p:spTgt spid="19"/>
                                        </p:tgtEl>
                                      </p:cBhvr>
                                    </p:cmd>
                                  </p:childTnLst>
                                </p:cTn>
                              </p:par>
                              <p:par>
                                <p:cTn id="7" presetID="1" presetClass="entr" presetSubtype="0" fill="hold" grpId="0" nodeType="withEffect">
                                  <p:stCondLst>
                                    <p:cond delay="0"/>
                                  </p:stCondLst>
                                  <p:iterate type="lt">
                                    <p:tmAbs val="100"/>
                                  </p:iterate>
                                  <p:childTnLst>
                                    <p:set>
                                      <p:cBhvr>
                                        <p:cTn id="8" dur="1" fill="hold">
                                          <p:stCondLst>
                                            <p:cond delay="0"/>
                                          </p:stCondLst>
                                        </p:cTn>
                                        <p:tgtEl>
                                          <p:spTgt spid="7"/>
                                        </p:tgtEl>
                                        <p:attrNameLst>
                                          <p:attrName>style.visibility</p:attrName>
                                        </p:attrNameLst>
                                      </p:cBhvr>
                                      <p:to>
                                        <p:strVal val="visible"/>
                                      </p:to>
                                    </p:set>
                                  </p:childTnLst>
                                </p:cTn>
                              </p:par>
                              <p:par>
                                <p:cTn id="9" presetID="10" presetClass="entr" presetSubtype="0" repeatCount="5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
                                        <p:tgtEl>
                                          <p:spTgt spid="8"/>
                                        </p:tgtEl>
                                      </p:cBhvr>
                                    </p:animEffect>
                                  </p:childTnLst>
                                </p:cTn>
                              </p:par>
                              <p:par>
                                <p:cTn id="12" presetID="10" presetClass="entr" presetSubtype="0" repeatCount="5000" fill="hold" nodeType="withEffect">
                                  <p:stCondLst>
                                    <p:cond delay="25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
                                        <p:tgtEl>
                                          <p:spTgt spid="28"/>
                                        </p:tgtEl>
                                      </p:cBhvr>
                                    </p:animEffect>
                                  </p:childTnLst>
                                </p:cTn>
                              </p:par>
                              <p:par>
                                <p:cTn id="15" presetID="45" presetClass="exit" presetSubtype="0" fill="hold" grpId="0" nodeType="withEffect">
                                  <p:stCondLst>
                                    <p:cond delay="2500"/>
                                  </p:stCondLst>
                                  <p:childTnLst>
                                    <p:animEffect transition="out" filter="fade">
                                      <p:cBhvr>
                                        <p:cTn id="16" dur="1500"/>
                                        <p:tgtEl>
                                          <p:spTgt spid="36"/>
                                        </p:tgtEl>
                                      </p:cBhvr>
                                    </p:animEffect>
                                    <p:anim calcmode="lin" valueType="num">
                                      <p:cBhvr>
                                        <p:cTn id="17" dur="1500"/>
                                        <p:tgtEl>
                                          <p:spTgt spid="3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 dur="1500"/>
                                        <p:tgtEl>
                                          <p:spTgt spid="36"/>
                                        </p:tgtEl>
                                        <p:attrNameLst>
                                          <p:attrName>ppt_h</p:attrName>
                                        </p:attrNameLst>
                                      </p:cBhvr>
                                      <p:tavLst>
                                        <p:tav tm="0">
                                          <p:val>
                                            <p:strVal val="ppt_h"/>
                                          </p:val>
                                        </p:tav>
                                        <p:tav tm="100000">
                                          <p:val>
                                            <p:strVal val="ppt_h"/>
                                          </p:val>
                                        </p:tav>
                                      </p:tavLst>
                                    </p:anim>
                                    <p:set>
                                      <p:cBhvr>
                                        <p:cTn id="19" dur="1" fill="hold">
                                          <p:stCondLst>
                                            <p:cond delay="1499"/>
                                          </p:stCondLst>
                                        </p:cTn>
                                        <p:tgtEl>
                                          <p:spTgt spid="36"/>
                                        </p:tgtEl>
                                        <p:attrNameLst>
                                          <p:attrName>style.visibility</p:attrName>
                                        </p:attrNameLst>
                                      </p:cBhvr>
                                      <p:to>
                                        <p:strVal val="hidden"/>
                                      </p:to>
                                    </p:set>
                                  </p:childTnLst>
                                </p:cTn>
                              </p:par>
                              <p:par>
                                <p:cTn id="20" presetID="45" presetClass="exit" presetSubtype="0" fill="hold" grpId="0" nodeType="withEffect">
                                  <p:stCondLst>
                                    <p:cond delay="2750"/>
                                  </p:stCondLst>
                                  <p:childTnLst>
                                    <p:animEffect transition="out" filter="fade">
                                      <p:cBhvr>
                                        <p:cTn id="21" dur="1750"/>
                                        <p:tgtEl>
                                          <p:spTgt spid="37"/>
                                        </p:tgtEl>
                                      </p:cBhvr>
                                    </p:animEffect>
                                    <p:anim calcmode="lin" valueType="num">
                                      <p:cBhvr>
                                        <p:cTn id="22" dur="1750"/>
                                        <p:tgtEl>
                                          <p:spTgt spid="3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3" dur="1750"/>
                                        <p:tgtEl>
                                          <p:spTgt spid="37"/>
                                        </p:tgtEl>
                                        <p:attrNameLst>
                                          <p:attrName>ppt_h</p:attrName>
                                        </p:attrNameLst>
                                      </p:cBhvr>
                                      <p:tavLst>
                                        <p:tav tm="0">
                                          <p:val>
                                            <p:strVal val="ppt_h"/>
                                          </p:val>
                                        </p:tav>
                                        <p:tav tm="100000">
                                          <p:val>
                                            <p:strVal val="ppt_h"/>
                                          </p:val>
                                        </p:tav>
                                      </p:tavLst>
                                    </p:anim>
                                    <p:set>
                                      <p:cBhvr>
                                        <p:cTn id="24" dur="1" fill="hold">
                                          <p:stCondLst>
                                            <p:cond delay="174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19"/>
                </p:tgtEl>
              </p:cMediaNode>
            </p:audio>
            <p:audio>
              <p:cMediaNode vol="80000">
                <p:cTn id="26" fill="hold" display="0">
                  <p:stCondLst>
                    <p:cond delay="indefinite"/>
                  </p:stCondLst>
                  <p:endCondLst>
                    <p:cond evt="onStopAudio" delay="0">
                      <p:tgtEl>
                        <p:sldTgt/>
                      </p:tgtEl>
                    </p:cond>
                  </p:endCondLst>
                </p:cTn>
                <p:tgtEl>
                  <p:spTgt spid="20"/>
                </p:tgtEl>
              </p:cMediaNode>
            </p:audio>
            <p:audio>
              <p:cMediaNode vol="80000">
                <p:cTn id="27" fill="hold" display="0">
                  <p:stCondLst>
                    <p:cond delay="indefinite"/>
                  </p:stCondLst>
                  <p:endCondLst>
                    <p:cond evt="onStopAudio" delay="0">
                      <p:tgtEl>
                        <p:sldTgt/>
                      </p:tgtEl>
                    </p:cond>
                  </p:endCondLst>
                </p:cTn>
                <p:tgtEl>
                  <p:spTgt spid="43"/>
                </p:tgtEl>
              </p:cMediaNode>
            </p:audio>
            <p:audio>
              <p:cMediaNode vol="80000">
                <p:cTn id="28" fill="hold" display="0">
                  <p:stCondLst>
                    <p:cond delay="indefinite"/>
                  </p:stCondLst>
                  <p:endCondLst>
                    <p:cond evt="onStopAudio" delay="0">
                      <p:tgtEl>
                        <p:sldTgt/>
                      </p:tgtEl>
                    </p:cond>
                  </p:endCondLst>
                </p:cTn>
                <p:tgtEl>
                  <p:spTgt spid="24"/>
                </p:tgtEl>
              </p:cMediaNode>
            </p:audio>
            <p:seq concurrent="1" nextAc="seek">
              <p:cTn id="29" restart="whenNotActive" fill="hold" evtFilter="cancelBubble" nodeType="interactiveSeq">
                <p:stCondLst>
                  <p:cond evt="onClick" delay="0">
                    <p:tgtEl>
                      <p:spTgt spid="32"/>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653" fill="hold"/>
                                        <p:tgtEl>
                                          <p:spTgt spid="43"/>
                                        </p:tgtEl>
                                      </p:cBhvr>
                                    </p:cmd>
                                  </p:childTnLst>
                                </p:cTn>
                              </p:par>
                              <p:par>
                                <p:cTn id="34" presetID="18" presetClass="exit" presetSubtype="12" fill="hold" nodeType="withEffect">
                                  <p:stCondLst>
                                    <p:cond delay="0"/>
                                  </p:stCondLst>
                                  <p:childTnLst>
                                    <p:animEffect transition="out" filter="strips(downLeft)">
                                      <p:cBhvr>
                                        <p:cTn id="35" dur="500"/>
                                        <p:tgtEl>
                                          <p:spTgt spid="32"/>
                                        </p:tgtEl>
                                      </p:cBhvr>
                                    </p:animEffect>
                                    <p:set>
                                      <p:cBhvr>
                                        <p:cTn id="36"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7" restart="whenNotActive" fill="hold" evtFilter="cancelBubble" nodeType="interactiveSeq">
                <p:stCondLst>
                  <p:cond evt="onClick" delay="0">
                    <p:tgtEl>
                      <p:spTgt spid="31"/>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2429" fill="hold"/>
                                        <p:tgtEl>
                                          <p:spTgt spid="24"/>
                                        </p:tgtEl>
                                      </p:cBhvr>
                                    </p:cmd>
                                  </p:childTnLst>
                                </p:cTn>
                              </p:par>
                              <p:par>
                                <p:cTn id="42" presetID="18" presetClass="exit" presetSubtype="12" fill="hold" nodeType="withEffect">
                                  <p:stCondLst>
                                    <p:cond delay="0"/>
                                  </p:stCondLst>
                                  <p:childTnLst>
                                    <p:animEffect transition="out" filter="strips(downLeft)">
                                      <p:cBhvr>
                                        <p:cTn id="43" dur="500"/>
                                        <p:tgtEl>
                                          <p:spTgt spid="31"/>
                                        </p:tgtEl>
                                      </p:cBhvr>
                                    </p:animEffect>
                                    <p:set>
                                      <p:cBhvr>
                                        <p:cTn id="44"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bldLst>
      <p:bldP spid="7" grpId="0"/>
      <p:bldP spid="8" grpId="0"/>
      <p:bldP spid="36" grpId="0" animBg="1"/>
      <p:bldP spid="37"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rgbClr val="FFFAE6"/>
        </a:solidFill>
        <a:effectLst/>
      </p:bgPr>
    </p:bg>
    <p:spTree>
      <p:nvGrpSpPr>
        <p:cNvPr id="1" name=""/>
        <p:cNvGrpSpPr/>
        <p:nvPr/>
      </p:nvGrpSpPr>
      <p:grpSpPr>
        <a:xfrm>
          <a:off x="0" y="0"/>
          <a:ext cx="0" cy="0"/>
          <a:chOff x="0" y="0"/>
          <a:chExt cx="0" cy="0"/>
        </a:xfrm>
      </p:grpSpPr>
      <p:sp>
        <p:nvSpPr>
          <p:cNvPr id="2" name="Freeform 2"/>
          <p:cNvSpPr/>
          <p:nvPr/>
        </p:nvSpPr>
        <p:spPr>
          <a:xfrm>
            <a:off x="-1587856" y="-245924"/>
            <a:ext cx="10778847" cy="10778847"/>
          </a:xfrm>
          <a:custGeom>
            <a:avLst/>
            <a:gdLst/>
            <a:ahLst/>
            <a:cxnLst/>
            <a:rect l="l" t="t" r="r" b="b"/>
            <a:pathLst>
              <a:path w="10778847" h="10778847">
                <a:moveTo>
                  <a:pt x="0" y="0"/>
                </a:moveTo>
                <a:lnTo>
                  <a:pt x="10778847" y="0"/>
                </a:lnTo>
                <a:lnTo>
                  <a:pt x="10778847" y="10778848"/>
                </a:lnTo>
                <a:lnTo>
                  <a:pt x="0" y="107788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9190991" y="-245924"/>
            <a:ext cx="10684865" cy="10778847"/>
          </a:xfrm>
          <a:custGeom>
            <a:avLst/>
            <a:gdLst/>
            <a:ahLst/>
            <a:cxnLst/>
            <a:rect l="l" t="t" r="r" b="b"/>
            <a:pathLst>
              <a:path w="10684865" h="10778847">
                <a:moveTo>
                  <a:pt x="0" y="0"/>
                </a:moveTo>
                <a:lnTo>
                  <a:pt x="10684865" y="0"/>
                </a:lnTo>
                <a:lnTo>
                  <a:pt x="10684865" y="10778848"/>
                </a:lnTo>
                <a:lnTo>
                  <a:pt x="0" y="10778848"/>
                </a:lnTo>
                <a:lnTo>
                  <a:pt x="0" y="0"/>
                </a:lnTo>
                <a:close/>
              </a:path>
            </a:pathLst>
          </a:custGeom>
          <a:blipFill>
            <a:blip r:embed="rId4">
              <a:extLst>
                <a:ext uri="{96DAC541-7B7A-43D3-8B79-37D633B846F1}">
                  <asvg:svgBlip xmlns:asvg="http://schemas.microsoft.com/office/drawing/2016/SVG/main" r:embed="rId5"/>
                </a:ext>
              </a:extLst>
            </a:blip>
            <a:stretch>
              <a:fillRect l="-87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0"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6142991"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2285982"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513713" y="611518"/>
            <a:ext cx="15354556" cy="9175680"/>
            <a:chOff x="0" y="0"/>
            <a:chExt cx="3700129" cy="2211149"/>
          </a:xfrm>
        </p:grpSpPr>
        <p:sp>
          <p:nvSpPr>
            <p:cNvPr id="8" name="Freeform 8"/>
            <p:cNvSpPr/>
            <p:nvPr/>
          </p:nvSpPr>
          <p:spPr>
            <a:xfrm>
              <a:off x="0" y="0"/>
              <a:ext cx="3700129" cy="2211149"/>
            </a:xfrm>
            <a:custGeom>
              <a:avLst/>
              <a:gdLst/>
              <a:ahLst/>
              <a:cxnLst/>
              <a:rect l="l" t="t" r="r" b="b"/>
              <a:pathLst>
                <a:path w="3700129" h="2211149">
                  <a:moveTo>
                    <a:pt x="56854" y="0"/>
                  </a:moveTo>
                  <a:lnTo>
                    <a:pt x="3643275" y="0"/>
                  </a:lnTo>
                  <a:cubicBezTo>
                    <a:pt x="3674675" y="0"/>
                    <a:pt x="3700129" y="25455"/>
                    <a:pt x="3700129" y="56854"/>
                  </a:cubicBezTo>
                  <a:lnTo>
                    <a:pt x="3700129" y="2154294"/>
                  </a:lnTo>
                  <a:cubicBezTo>
                    <a:pt x="3700129" y="2169373"/>
                    <a:pt x="3694139" y="2183834"/>
                    <a:pt x="3683477" y="2194496"/>
                  </a:cubicBezTo>
                  <a:cubicBezTo>
                    <a:pt x="3672815" y="2205159"/>
                    <a:pt x="3658353" y="2211149"/>
                    <a:pt x="3643275" y="2211149"/>
                  </a:cubicBezTo>
                  <a:lnTo>
                    <a:pt x="56854" y="2211149"/>
                  </a:lnTo>
                  <a:cubicBezTo>
                    <a:pt x="41776" y="2211149"/>
                    <a:pt x="27314" y="2205159"/>
                    <a:pt x="16652" y="2194496"/>
                  </a:cubicBezTo>
                  <a:cubicBezTo>
                    <a:pt x="5990" y="2183834"/>
                    <a:pt x="0" y="2169373"/>
                    <a:pt x="0" y="2154294"/>
                  </a:cubicBezTo>
                  <a:lnTo>
                    <a:pt x="0" y="56854"/>
                  </a:lnTo>
                  <a:cubicBezTo>
                    <a:pt x="0" y="41776"/>
                    <a:pt x="5990" y="27314"/>
                    <a:pt x="16652" y="16652"/>
                  </a:cubicBezTo>
                  <a:cubicBezTo>
                    <a:pt x="27314" y="5990"/>
                    <a:pt x="41776" y="0"/>
                    <a:pt x="56854" y="0"/>
                  </a:cubicBezTo>
                  <a:close/>
                </a:path>
              </a:pathLst>
            </a:custGeom>
            <a:solidFill>
              <a:srgbClr val="75D6D0"/>
            </a:solidFill>
          </p:spPr>
        </p:sp>
        <p:sp>
          <p:nvSpPr>
            <p:cNvPr id="9" name="TextBox 9"/>
            <p:cNvSpPr txBox="1"/>
            <p:nvPr/>
          </p:nvSpPr>
          <p:spPr>
            <a:xfrm>
              <a:off x="0" y="-38100"/>
              <a:ext cx="3700129" cy="224924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2005830" y="1280870"/>
            <a:ext cx="14294378" cy="6375088"/>
            <a:chOff x="0" y="0"/>
            <a:chExt cx="3229363" cy="1310696"/>
          </a:xfrm>
        </p:grpSpPr>
        <p:sp>
          <p:nvSpPr>
            <p:cNvPr id="11" name="Freeform 11"/>
            <p:cNvSpPr/>
            <p:nvPr/>
          </p:nvSpPr>
          <p:spPr>
            <a:xfrm>
              <a:off x="0" y="0"/>
              <a:ext cx="3229363" cy="1310696"/>
            </a:xfrm>
            <a:custGeom>
              <a:avLst/>
              <a:gdLst/>
              <a:ahLst/>
              <a:cxnLst/>
              <a:rect l="l" t="t" r="r" b="b"/>
              <a:pathLst>
                <a:path w="3229363" h="1310696">
                  <a:moveTo>
                    <a:pt x="65142" y="0"/>
                  </a:moveTo>
                  <a:lnTo>
                    <a:pt x="3164221" y="0"/>
                  </a:lnTo>
                  <a:cubicBezTo>
                    <a:pt x="3181497" y="0"/>
                    <a:pt x="3198067" y="6863"/>
                    <a:pt x="3210283" y="19080"/>
                  </a:cubicBezTo>
                  <a:cubicBezTo>
                    <a:pt x="3222500" y="31296"/>
                    <a:pt x="3229363" y="47866"/>
                    <a:pt x="3229363" y="65142"/>
                  </a:cubicBezTo>
                  <a:lnTo>
                    <a:pt x="3229363" y="1245554"/>
                  </a:lnTo>
                  <a:cubicBezTo>
                    <a:pt x="3229363" y="1262831"/>
                    <a:pt x="3222500" y="1279400"/>
                    <a:pt x="3210283" y="1291616"/>
                  </a:cubicBezTo>
                  <a:cubicBezTo>
                    <a:pt x="3198067" y="1303833"/>
                    <a:pt x="3181497" y="1310696"/>
                    <a:pt x="3164221" y="1310696"/>
                  </a:cubicBezTo>
                  <a:lnTo>
                    <a:pt x="65142" y="1310696"/>
                  </a:lnTo>
                  <a:cubicBezTo>
                    <a:pt x="47866" y="1310696"/>
                    <a:pt x="31296" y="1303833"/>
                    <a:pt x="19080" y="1291616"/>
                  </a:cubicBezTo>
                  <a:cubicBezTo>
                    <a:pt x="6863" y="1279400"/>
                    <a:pt x="0" y="1262831"/>
                    <a:pt x="0" y="1245554"/>
                  </a:cubicBezTo>
                  <a:lnTo>
                    <a:pt x="0" y="65142"/>
                  </a:lnTo>
                  <a:cubicBezTo>
                    <a:pt x="0" y="47866"/>
                    <a:pt x="6863" y="31296"/>
                    <a:pt x="19080" y="19080"/>
                  </a:cubicBezTo>
                  <a:cubicBezTo>
                    <a:pt x="31296" y="6863"/>
                    <a:pt x="47866" y="0"/>
                    <a:pt x="65142" y="0"/>
                  </a:cubicBezTo>
                  <a:close/>
                </a:path>
              </a:pathLst>
            </a:custGeom>
            <a:solidFill>
              <a:srgbClr val="FFFFFF"/>
            </a:solidFill>
          </p:spPr>
        </p:sp>
        <p:sp>
          <p:nvSpPr>
            <p:cNvPr id="12" name="TextBox 12"/>
            <p:cNvSpPr txBox="1"/>
            <p:nvPr/>
          </p:nvSpPr>
          <p:spPr>
            <a:xfrm>
              <a:off x="0" y="-38100"/>
              <a:ext cx="3229363" cy="1348796"/>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Freeform 13"/>
          <p:cNvSpPr/>
          <p:nvPr/>
        </p:nvSpPr>
        <p:spPr>
          <a:xfrm>
            <a:off x="2452518" y="7910299"/>
            <a:ext cx="1508852" cy="1508852"/>
          </a:xfrm>
          <a:custGeom>
            <a:avLst/>
            <a:gdLst/>
            <a:ahLst/>
            <a:cxnLst/>
            <a:rect l="l" t="t" r="r" b="b"/>
            <a:pathLst>
              <a:path w="1338119" h="1338119">
                <a:moveTo>
                  <a:pt x="0" y="0"/>
                </a:moveTo>
                <a:lnTo>
                  <a:pt x="1338119" y="0"/>
                </a:lnTo>
                <a:lnTo>
                  <a:pt x="1338119" y="1338119"/>
                </a:lnTo>
                <a:lnTo>
                  <a:pt x="0" y="133811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4643742" y="7988927"/>
            <a:ext cx="939021" cy="1351595"/>
          </a:xfrm>
          <a:custGeom>
            <a:avLst/>
            <a:gdLst/>
            <a:ahLst/>
            <a:cxnLst/>
            <a:rect l="l" t="t" r="r" b="b"/>
            <a:pathLst>
              <a:path w="832767" h="1198656">
                <a:moveTo>
                  <a:pt x="0" y="0"/>
                </a:moveTo>
                <a:lnTo>
                  <a:pt x="832767" y="0"/>
                </a:lnTo>
                <a:lnTo>
                  <a:pt x="832767" y="1198657"/>
                </a:lnTo>
                <a:lnTo>
                  <a:pt x="0" y="119865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TextBox 21"/>
          <p:cNvSpPr txBox="1"/>
          <p:nvPr/>
        </p:nvSpPr>
        <p:spPr>
          <a:xfrm>
            <a:off x="8293440" y="519253"/>
            <a:ext cx="1689128" cy="989016"/>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pic>
        <p:nvPicPr>
          <p:cNvPr id="40" name="Picture 39">
            <a:extLst>
              <a:ext uri="{FF2B5EF4-FFF2-40B4-BE49-F238E27FC236}">
                <a16:creationId xmlns:a16="http://schemas.microsoft.com/office/drawing/2014/main" id="{E8F9800E-0022-477B-A1EE-38A61C3CA7E2}"/>
              </a:ext>
            </a:extLst>
          </p:cNvPr>
          <p:cNvPicPr>
            <a:picLocks noChangeAspect="1"/>
          </p:cNvPicPr>
          <p:nvPr/>
        </p:nvPicPr>
        <p:blipFill>
          <a:blip r:embed="rId12">
            <a:extLst>
              <a:ext uri="{BEBA8EAE-BF5A-486C-A8C5-ECC9F3942E4B}">
                <a14:imgProps xmlns:a14="http://schemas.microsoft.com/office/drawing/2010/main">
                  <a14:imgLayer r:embed="rId13">
                    <a14:imgEffect>
                      <a14:artisticCutout numberOfShades="6"/>
                    </a14:imgEffect>
                  </a14:imgLayer>
                </a14:imgProps>
              </a:ext>
            </a:extLst>
          </a:blip>
          <a:srcRect t="43542" r="89637"/>
          <a:stretch>
            <a:fillRect/>
          </a:stretch>
        </p:blipFill>
        <p:spPr>
          <a:xfrm rot="1028130">
            <a:off x="7723702" y="2778277"/>
            <a:ext cx="568718" cy="2686678"/>
          </a:xfrm>
          <a:custGeom>
            <a:avLst/>
            <a:gdLst>
              <a:gd name="connsiteX0" fmla="*/ 0 w 257103"/>
              <a:gd name="connsiteY0" fmla="*/ 0 h 1214585"/>
              <a:gd name="connsiteX1" fmla="*/ 101676 w 257103"/>
              <a:gd name="connsiteY1" fmla="*/ 698689 h 1214585"/>
              <a:gd name="connsiteX2" fmla="*/ 257103 w 257103"/>
              <a:gd name="connsiteY2" fmla="*/ 1214585 h 1214585"/>
              <a:gd name="connsiteX3" fmla="*/ 0 w 257103"/>
              <a:gd name="connsiteY3" fmla="*/ 1214585 h 1214585"/>
              <a:gd name="connsiteX4" fmla="*/ 0 w 257103"/>
              <a:gd name="connsiteY4" fmla="*/ 0 h 121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03" h="1214585">
                <a:moveTo>
                  <a:pt x="0" y="0"/>
                </a:moveTo>
                <a:lnTo>
                  <a:pt x="101676" y="698689"/>
                </a:lnTo>
                <a:lnTo>
                  <a:pt x="257103" y="1214585"/>
                </a:lnTo>
                <a:lnTo>
                  <a:pt x="0" y="1214585"/>
                </a:lnTo>
                <a:lnTo>
                  <a:pt x="0" y="0"/>
                </a:lnTo>
                <a:close/>
              </a:path>
            </a:pathLst>
          </a:custGeom>
          <a:ln>
            <a:noFill/>
          </a:ln>
        </p:spPr>
      </p:pic>
      <p:pic>
        <p:nvPicPr>
          <p:cNvPr id="39" name="Picture 38">
            <a:extLst>
              <a:ext uri="{FF2B5EF4-FFF2-40B4-BE49-F238E27FC236}">
                <a16:creationId xmlns:a16="http://schemas.microsoft.com/office/drawing/2014/main" id="{117F734B-B4C7-4816-B4FA-5B96F3FF52E7}"/>
              </a:ext>
            </a:extLst>
          </p:cNvPr>
          <p:cNvPicPr>
            <a:picLocks noChangeAspect="1"/>
          </p:cNvPicPr>
          <p:nvPr/>
        </p:nvPicPr>
        <p:blipFill>
          <a:blip r:embed="rId12">
            <a:extLst>
              <a:ext uri="{BEBA8EAE-BF5A-486C-A8C5-ECC9F3942E4B}">
                <a14:imgProps xmlns:a14="http://schemas.microsoft.com/office/drawing/2010/main">
                  <a14:imgLayer r:embed="rId13">
                    <a14:imgEffect>
                      <a14:artisticCutout numberOfShades="6"/>
                    </a14:imgEffect>
                  </a14:imgLayer>
                </a14:imgProps>
              </a:ext>
            </a:extLst>
          </a:blip>
          <a:srcRect l="10363" t="100000" r="74911" b="-4089"/>
          <a:stretch>
            <a:fillRect/>
          </a:stretch>
        </p:blipFill>
        <p:spPr>
          <a:xfrm rot="1028130">
            <a:off x="7858265" y="4699868"/>
            <a:ext cx="808230" cy="194568"/>
          </a:xfrm>
          <a:custGeom>
            <a:avLst/>
            <a:gdLst>
              <a:gd name="connsiteX0" fmla="*/ 0 w 365381"/>
              <a:gd name="connsiteY0" fmla="*/ 0 h 87961"/>
              <a:gd name="connsiteX1" fmla="*/ 365381 w 365381"/>
              <a:gd name="connsiteY1" fmla="*/ 0 h 87961"/>
              <a:gd name="connsiteX2" fmla="*/ 26500 w 365381"/>
              <a:gd name="connsiteY2" fmla="*/ 87961 h 87961"/>
              <a:gd name="connsiteX3" fmla="*/ 0 w 365381"/>
              <a:gd name="connsiteY3" fmla="*/ 0 h 87961"/>
            </a:gdLst>
            <a:ahLst/>
            <a:cxnLst>
              <a:cxn ang="0">
                <a:pos x="connsiteX0" y="connsiteY0"/>
              </a:cxn>
              <a:cxn ang="0">
                <a:pos x="connsiteX1" y="connsiteY1"/>
              </a:cxn>
              <a:cxn ang="0">
                <a:pos x="connsiteX2" y="connsiteY2"/>
              </a:cxn>
              <a:cxn ang="0">
                <a:pos x="connsiteX3" y="connsiteY3"/>
              </a:cxn>
            </a:cxnLst>
            <a:rect l="l" t="t" r="r" b="b"/>
            <a:pathLst>
              <a:path w="365381" h="87961">
                <a:moveTo>
                  <a:pt x="0" y="0"/>
                </a:moveTo>
                <a:lnTo>
                  <a:pt x="365381" y="0"/>
                </a:lnTo>
                <a:lnTo>
                  <a:pt x="26500" y="87961"/>
                </a:lnTo>
                <a:lnTo>
                  <a:pt x="0" y="0"/>
                </a:lnTo>
                <a:close/>
              </a:path>
            </a:pathLst>
          </a:custGeom>
          <a:ln>
            <a:noFill/>
          </a:ln>
        </p:spPr>
      </p:pic>
      <p:pic>
        <p:nvPicPr>
          <p:cNvPr id="62" name="Picture 61">
            <a:extLst>
              <a:ext uri="{FF2B5EF4-FFF2-40B4-BE49-F238E27FC236}">
                <a16:creationId xmlns:a16="http://schemas.microsoft.com/office/drawing/2014/main" id="{C194C276-6EF4-446B-9782-DA2280EE5244}"/>
              </a:ext>
            </a:extLst>
          </p:cNvPr>
          <p:cNvPicPr>
            <a:picLocks noChangeAspect="1"/>
          </p:cNvPicPr>
          <p:nvPr/>
        </p:nvPicPr>
        <p:blipFill>
          <a:blip r:embed="rId14">
            <a:duotone>
              <a:schemeClr val="accent5">
                <a:shade val="45000"/>
                <a:satMod val="135000"/>
              </a:schemeClr>
              <a:prstClr val="white"/>
            </a:duotone>
            <a:extLst>
              <a:ext uri="{BEBA8EAE-BF5A-486C-A8C5-ECC9F3942E4B}">
                <a14:imgProps xmlns:a14="http://schemas.microsoft.com/office/drawing/2010/main">
                  <a14:imgLayer r:embed="rId13">
                    <a14:imgEffect>
                      <a14:artisticCutout numberOfShades="3"/>
                    </a14:imgEffect>
                  </a14:imgLayer>
                </a14:imgProps>
              </a:ext>
            </a:extLst>
          </a:blip>
          <a:srcRect l="40977" t="-30682" r="12828" b="100000"/>
          <a:stretch>
            <a:fillRect/>
          </a:stretch>
        </p:blipFill>
        <p:spPr>
          <a:xfrm rot="900000">
            <a:off x="14293588" y="1866691"/>
            <a:ext cx="1146115" cy="660066"/>
          </a:xfrm>
          <a:custGeom>
            <a:avLst/>
            <a:gdLst>
              <a:gd name="connsiteX0" fmla="*/ 875146 w 1146115"/>
              <a:gd name="connsiteY0" fmla="*/ 0 h 660066"/>
              <a:gd name="connsiteX1" fmla="*/ 1146115 w 1146115"/>
              <a:gd name="connsiteY1" fmla="*/ 660066 h 660066"/>
              <a:gd name="connsiteX2" fmla="*/ 0 w 1146115"/>
              <a:gd name="connsiteY2" fmla="*/ 660066 h 660066"/>
              <a:gd name="connsiteX3" fmla="*/ 24269 w 1146115"/>
              <a:gd name="connsiteY3" fmla="*/ 491617 h 660066"/>
              <a:gd name="connsiteX4" fmla="*/ 875146 w 1146115"/>
              <a:gd name="connsiteY4" fmla="*/ 0 h 660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6115" h="660066">
                <a:moveTo>
                  <a:pt x="875146" y="0"/>
                </a:moveTo>
                <a:lnTo>
                  <a:pt x="1146115" y="660066"/>
                </a:lnTo>
                <a:lnTo>
                  <a:pt x="0" y="660066"/>
                </a:lnTo>
                <a:lnTo>
                  <a:pt x="24269" y="491617"/>
                </a:lnTo>
                <a:lnTo>
                  <a:pt x="875146" y="0"/>
                </a:lnTo>
                <a:close/>
              </a:path>
            </a:pathLst>
          </a:custGeom>
        </p:spPr>
      </p:pic>
      <p:sp>
        <p:nvSpPr>
          <p:cNvPr id="35" name="TextBox 23">
            <a:extLst>
              <a:ext uri="{FF2B5EF4-FFF2-40B4-BE49-F238E27FC236}">
                <a16:creationId xmlns:a16="http://schemas.microsoft.com/office/drawing/2014/main" id="{E56F2F42-F839-4725-B0C4-8B643B839785}"/>
              </a:ext>
            </a:extLst>
          </p:cNvPr>
          <p:cNvSpPr txBox="1"/>
          <p:nvPr/>
        </p:nvSpPr>
        <p:spPr>
          <a:xfrm>
            <a:off x="5842014" y="2013481"/>
            <a:ext cx="6697951" cy="422808"/>
          </a:xfrm>
          <a:prstGeom prst="rect">
            <a:avLst/>
          </a:prstGeom>
        </p:spPr>
        <p:txBody>
          <a:bodyPr lIns="0" tIns="0" rIns="0" bIns="0" rtlCol="0" anchor="t">
            <a:sp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4800" b="1" i="0" u="none" strike="noStrike" kern="1200" cap="none" spc="0" normalizeH="0" baseline="0" noProof="0">
                <a:ln>
                  <a:noFill/>
                </a:ln>
                <a:solidFill>
                  <a:srgbClr val="47B2AB"/>
                </a:solidFill>
                <a:effectLst/>
                <a:uLnTx/>
                <a:uFillTx/>
                <a:latin typeface="#9Slide07 SVNA Love Of Thunder" panose="02040603050506020204" pitchFamily="18" charset="0"/>
                <a:ea typeface="Cosmic Octo Medium"/>
                <a:cs typeface="Cosmic Octo Medium"/>
                <a:sym typeface="Cosmic Octo Medium"/>
              </a:rPr>
              <a:t>Mở túi . . . </a:t>
            </a:r>
          </a:p>
        </p:txBody>
      </p:sp>
      <p:sp>
        <p:nvSpPr>
          <p:cNvPr id="18" name="Freeform 18"/>
          <p:cNvSpPr/>
          <p:nvPr/>
        </p:nvSpPr>
        <p:spPr>
          <a:xfrm>
            <a:off x="15070607" y="-100541"/>
            <a:ext cx="3056957" cy="3303195"/>
          </a:xfrm>
          <a:custGeom>
            <a:avLst/>
            <a:gdLst/>
            <a:ahLst/>
            <a:cxnLst/>
            <a:rect l="l" t="t" r="r" b="b"/>
            <a:pathLst>
              <a:path w="3056957" h="3303195">
                <a:moveTo>
                  <a:pt x="0" y="0"/>
                </a:moveTo>
                <a:lnTo>
                  <a:pt x="3056956" y="0"/>
                </a:lnTo>
                <a:lnTo>
                  <a:pt x="3056956" y="3303195"/>
                </a:lnTo>
                <a:lnTo>
                  <a:pt x="0" y="330319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a:t>
            </a:r>
          </a:p>
        </p:txBody>
      </p:sp>
      <p:sp>
        <p:nvSpPr>
          <p:cNvPr id="19" name="Freeform 19"/>
          <p:cNvSpPr/>
          <p:nvPr/>
        </p:nvSpPr>
        <p:spPr>
          <a:xfrm>
            <a:off x="-387529" y="438945"/>
            <a:ext cx="2170425" cy="1006288"/>
          </a:xfrm>
          <a:custGeom>
            <a:avLst/>
            <a:gdLst/>
            <a:ahLst/>
            <a:cxnLst/>
            <a:rect l="l" t="t" r="r" b="b"/>
            <a:pathLst>
              <a:path w="2170425" h="1006288">
                <a:moveTo>
                  <a:pt x="0" y="0"/>
                </a:moveTo>
                <a:lnTo>
                  <a:pt x="2170425" y="0"/>
                </a:lnTo>
                <a:lnTo>
                  <a:pt x="2170425" y="1006287"/>
                </a:lnTo>
                <a:lnTo>
                  <a:pt x="0" y="1006287"/>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 name="1012-copy(2)">
            <a:hlinkClick r:id="" action="ppaction://media"/>
            <a:extLst>
              <a:ext uri="{FF2B5EF4-FFF2-40B4-BE49-F238E27FC236}">
                <a16:creationId xmlns:a16="http://schemas.microsoft.com/office/drawing/2014/main" id="{1CF7B800-9AA6-4067-9ECA-EC8836A3E5B1}"/>
              </a:ext>
            </a:extLst>
          </p:cNvPr>
          <p:cNvPicPr>
            <a:picLocks noChangeAspect="1"/>
          </p:cNvPicPr>
          <p:nvPr>
            <a:audioFile r:link="rId1"/>
            <p:extLst>
              <p:ext uri="{DAA4B4D4-6D71-4841-9C94-3DE7FCFB9230}">
                <p14:media xmlns:p14="http://schemas.microsoft.com/office/powerpoint/2010/main" r:embed="rId2">
                  <p14:trim st="11500" end="25341.5"/>
                </p14:media>
              </p:ext>
            </p:extLst>
          </p:nvPr>
        </p:nvPicPr>
        <p:blipFill>
          <a:blip r:embed="rId19"/>
          <a:stretch>
            <a:fillRect/>
          </a:stretch>
        </p:blipFill>
        <p:spPr>
          <a:xfrm>
            <a:off x="6142991" y="-1992438"/>
            <a:ext cx="487363" cy="487363"/>
          </a:xfrm>
          <a:prstGeom prst="rect">
            <a:avLst/>
          </a:prstGeom>
        </p:spPr>
      </p:pic>
      <p:pic>
        <p:nvPicPr>
          <p:cNvPr id="25" name="Picture 24">
            <a:extLst>
              <a:ext uri="{FF2B5EF4-FFF2-40B4-BE49-F238E27FC236}">
                <a16:creationId xmlns:a16="http://schemas.microsoft.com/office/drawing/2014/main" id="{003BE73F-9005-488D-B746-65228B05511B}"/>
              </a:ext>
            </a:extLst>
          </p:cNvPr>
          <p:cNvPicPr>
            <a:picLocks noChangeAspect="1"/>
          </p:cNvPicPr>
          <p:nvPr/>
        </p:nvPicPr>
        <p:blipFill>
          <a:blip r:embed="rId12">
            <a:duotone>
              <a:schemeClr val="accent6">
                <a:shade val="45000"/>
                <a:satMod val="135000"/>
              </a:schemeClr>
              <a:prstClr val="white"/>
            </a:duotone>
            <a:extLst>
              <a:ext uri="{BEBA8EAE-BF5A-486C-A8C5-ECC9F3942E4B}">
                <a14:imgProps xmlns:a14="http://schemas.microsoft.com/office/drawing/2010/main">
                  <a14:imgLayer r:embed="rId13">
                    <a14:imgEffect>
                      <a14:artisticCutout numberOfShades="6"/>
                    </a14:imgEffect>
                  </a14:imgLayer>
                </a14:imgProps>
              </a:ext>
            </a:extLst>
          </a:blip>
          <a:srcRect l="31970" b="9257"/>
          <a:stretch>
            <a:fillRect/>
          </a:stretch>
        </p:blipFill>
        <p:spPr>
          <a:xfrm rot="900000">
            <a:off x="7982699" y="2677146"/>
            <a:ext cx="3726644" cy="4310142"/>
          </a:xfrm>
          <a:custGeom>
            <a:avLst/>
            <a:gdLst>
              <a:gd name="connsiteX0" fmla="*/ 636545 w 1687882"/>
              <a:gd name="connsiteY0" fmla="*/ 0 h 1952162"/>
              <a:gd name="connsiteX1" fmla="*/ 1403672 w 1687882"/>
              <a:gd name="connsiteY1" fmla="*/ 0 h 1952162"/>
              <a:gd name="connsiteX2" fmla="*/ 1581294 w 1687882"/>
              <a:gd name="connsiteY2" fmla="*/ 319962 h 1952162"/>
              <a:gd name="connsiteX3" fmla="*/ 1687881 w 1687882"/>
              <a:gd name="connsiteY3" fmla="*/ 851076 h 1952162"/>
              <a:gd name="connsiteX4" fmla="*/ 1687882 w 1687882"/>
              <a:gd name="connsiteY4" fmla="*/ 1756675 h 1952162"/>
              <a:gd name="connsiteX5" fmla="*/ 514509 w 1687882"/>
              <a:gd name="connsiteY5" fmla="*/ 1952162 h 1952162"/>
              <a:gd name="connsiteX6" fmla="*/ 436325 w 1687882"/>
              <a:gd name="connsiteY6" fmla="*/ 1699633 h 1952162"/>
              <a:gd name="connsiteX7" fmla="*/ 653777 w 1687882"/>
              <a:gd name="connsiteY7" fmla="*/ 1294260 h 1952162"/>
              <a:gd name="connsiteX8" fmla="*/ 323768 w 1687882"/>
              <a:gd name="connsiteY8" fmla="*/ 1161799 h 1952162"/>
              <a:gd name="connsiteX9" fmla="*/ 588552 w 1687882"/>
              <a:gd name="connsiteY9" fmla="*/ 933074 h 1952162"/>
              <a:gd name="connsiteX10" fmla="*/ 182663 w 1687882"/>
              <a:gd name="connsiteY10" fmla="*/ 831463 h 1952162"/>
              <a:gd name="connsiteX11" fmla="*/ 466370 w 1687882"/>
              <a:gd name="connsiteY11" fmla="*/ 555595 h 1952162"/>
              <a:gd name="connsiteX12" fmla="*/ 0 w 1687882"/>
              <a:gd name="connsiteY12" fmla="*/ 228267 h 1952162"/>
              <a:gd name="connsiteX13" fmla="*/ 636545 w 1687882"/>
              <a:gd name="connsiteY13" fmla="*/ 0 h 1952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7882" h="1952162">
                <a:moveTo>
                  <a:pt x="636545" y="0"/>
                </a:moveTo>
                <a:lnTo>
                  <a:pt x="1403672" y="0"/>
                </a:lnTo>
                <a:lnTo>
                  <a:pt x="1581294" y="319962"/>
                </a:lnTo>
                <a:lnTo>
                  <a:pt x="1687881" y="851076"/>
                </a:lnTo>
                <a:lnTo>
                  <a:pt x="1687882" y="1756675"/>
                </a:lnTo>
                <a:lnTo>
                  <a:pt x="514509" y="1952162"/>
                </a:lnTo>
                <a:lnTo>
                  <a:pt x="436325" y="1699633"/>
                </a:lnTo>
                <a:lnTo>
                  <a:pt x="653777" y="1294260"/>
                </a:lnTo>
                <a:lnTo>
                  <a:pt x="323768" y="1161799"/>
                </a:lnTo>
                <a:lnTo>
                  <a:pt x="588552" y="933074"/>
                </a:lnTo>
                <a:lnTo>
                  <a:pt x="182663" y="831463"/>
                </a:lnTo>
                <a:lnTo>
                  <a:pt x="466370" y="555595"/>
                </a:lnTo>
                <a:lnTo>
                  <a:pt x="0" y="228267"/>
                </a:lnTo>
                <a:lnTo>
                  <a:pt x="636545" y="0"/>
                </a:lnTo>
                <a:close/>
              </a:path>
            </a:pathLst>
          </a:custGeom>
        </p:spPr>
      </p:pic>
      <p:pic>
        <p:nvPicPr>
          <p:cNvPr id="26" name="Picture 25">
            <a:extLst>
              <a:ext uri="{FF2B5EF4-FFF2-40B4-BE49-F238E27FC236}">
                <a16:creationId xmlns:a16="http://schemas.microsoft.com/office/drawing/2014/main" id="{3D526E5C-DEBA-41D0-A16A-99B725658071}"/>
              </a:ext>
            </a:extLst>
          </p:cNvPr>
          <p:cNvPicPr>
            <a:picLocks noChangeAspect="1"/>
          </p:cNvPicPr>
          <p:nvPr/>
        </p:nvPicPr>
        <p:blipFill>
          <a:blip r:embed="rId12">
            <a:duotone>
              <a:schemeClr val="accent6">
                <a:shade val="45000"/>
                <a:satMod val="135000"/>
              </a:schemeClr>
              <a:prstClr val="white"/>
            </a:duotone>
            <a:extLst>
              <a:ext uri="{BEBA8EAE-BF5A-486C-A8C5-ECC9F3942E4B}">
                <a14:imgProps xmlns:a14="http://schemas.microsoft.com/office/drawing/2010/main">
                  <a14:imgLayer r:embed="rId13">
                    <a14:imgEffect>
                      <a14:artisticCutout numberOfShades="6"/>
                    </a14:imgEffect>
                  </a14:imgLayer>
                </a14:imgProps>
              </a:ext>
            </a:extLst>
          </a:blip>
          <a:srcRect/>
          <a:stretch>
            <a:fillRect/>
          </a:stretch>
        </p:blipFill>
        <p:spPr>
          <a:xfrm rot="900000">
            <a:off x="6204349" y="2443022"/>
            <a:ext cx="5477928" cy="4749846"/>
          </a:xfrm>
          <a:custGeom>
            <a:avLst/>
            <a:gdLst>
              <a:gd name="connsiteX0" fmla="*/ 0 w 2481078"/>
              <a:gd name="connsiteY0" fmla="*/ 0 h 2151314"/>
              <a:gd name="connsiteX1" fmla="*/ 1429741 w 2481078"/>
              <a:gd name="connsiteY1" fmla="*/ 0 h 2151314"/>
              <a:gd name="connsiteX2" fmla="*/ 793196 w 2481078"/>
              <a:gd name="connsiteY2" fmla="*/ 228267 h 2151314"/>
              <a:gd name="connsiteX3" fmla="*/ 1259566 w 2481078"/>
              <a:gd name="connsiteY3" fmla="*/ 555595 h 2151314"/>
              <a:gd name="connsiteX4" fmla="*/ 975859 w 2481078"/>
              <a:gd name="connsiteY4" fmla="*/ 831463 h 2151314"/>
              <a:gd name="connsiteX5" fmla="*/ 1381748 w 2481078"/>
              <a:gd name="connsiteY5" fmla="*/ 933074 h 2151314"/>
              <a:gd name="connsiteX6" fmla="*/ 1116964 w 2481078"/>
              <a:gd name="connsiteY6" fmla="*/ 1161799 h 2151314"/>
              <a:gd name="connsiteX7" fmla="*/ 1446973 w 2481078"/>
              <a:gd name="connsiteY7" fmla="*/ 1294260 h 2151314"/>
              <a:gd name="connsiteX8" fmla="*/ 1229521 w 2481078"/>
              <a:gd name="connsiteY8" fmla="*/ 1699633 h 2151314"/>
              <a:gd name="connsiteX9" fmla="*/ 1307705 w 2481078"/>
              <a:gd name="connsiteY9" fmla="*/ 1952162 h 2151314"/>
              <a:gd name="connsiteX10" fmla="*/ 2481078 w 2481078"/>
              <a:gd name="connsiteY10" fmla="*/ 1756675 h 2151314"/>
              <a:gd name="connsiteX11" fmla="*/ 2481078 w 2481078"/>
              <a:gd name="connsiteY11" fmla="*/ 2151314 h 2151314"/>
              <a:gd name="connsiteX12" fmla="*/ 0 w 2481078"/>
              <a:gd name="connsiteY12" fmla="*/ 2151314 h 2151314"/>
              <a:gd name="connsiteX13" fmla="*/ 0 w 2481078"/>
              <a:gd name="connsiteY13" fmla="*/ 0 h 215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81078" h="2151314">
                <a:moveTo>
                  <a:pt x="0" y="0"/>
                </a:moveTo>
                <a:lnTo>
                  <a:pt x="1429741" y="0"/>
                </a:lnTo>
                <a:lnTo>
                  <a:pt x="793196" y="228267"/>
                </a:lnTo>
                <a:lnTo>
                  <a:pt x="1259566" y="555595"/>
                </a:lnTo>
                <a:lnTo>
                  <a:pt x="975859" y="831463"/>
                </a:lnTo>
                <a:lnTo>
                  <a:pt x="1381748" y="933074"/>
                </a:lnTo>
                <a:lnTo>
                  <a:pt x="1116964" y="1161799"/>
                </a:lnTo>
                <a:lnTo>
                  <a:pt x="1446973" y="1294260"/>
                </a:lnTo>
                <a:lnTo>
                  <a:pt x="1229521" y="1699633"/>
                </a:lnTo>
                <a:lnTo>
                  <a:pt x="1307705" y="1952162"/>
                </a:lnTo>
                <a:lnTo>
                  <a:pt x="2481078" y="1756675"/>
                </a:lnTo>
                <a:lnTo>
                  <a:pt x="2481078" y="2151314"/>
                </a:lnTo>
                <a:lnTo>
                  <a:pt x="0" y="2151314"/>
                </a:lnTo>
                <a:lnTo>
                  <a:pt x="0" y="0"/>
                </a:lnTo>
                <a:close/>
              </a:path>
            </a:pathLst>
          </a:custGeom>
        </p:spPr>
      </p:pic>
    </p:spTree>
    <p:extLst>
      <p:ext uri="{BB962C8B-B14F-4D97-AF65-F5344CB8AC3E}">
        <p14:creationId xmlns:p14="http://schemas.microsoft.com/office/powerpoint/2010/main" val="232844889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5" fill="hold"/>
                                        <p:tgtEl>
                                          <p:spTgt spid="15"/>
                                        </p:tgtEl>
                                      </p:cBhvr>
                                    </p:cmd>
                                  </p:childTnLst>
                                </p:cTn>
                              </p:par>
                              <p:par>
                                <p:cTn id="7" presetID="63" presetClass="path" presetSubtype="0" accel="50000" decel="50000" fill="hold" nodeType="withEffect">
                                  <p:stCondLst>
                                    <p:cond delay="0"/>
                                  </p:stCondLst>
                                  <p:childTnLst>
                                    <p:animMotion origin="layout" path="M -3.05556E-6 -6.17284E-7 L 0.04523 -0.00725 " pathEditMode="relative" rAng="0" ptsTypes="AA">
                                      <p:cBhvr>
                                        <p:cTn id="8" dur="2000" fill="hold"/>
                                        <p:tgtEl>
                                          <p:spTgt spid="25"/>
                                        </p:tgtEl>
                                        <p:attrNameLst>
                                          <p:attrName>ppt_x</p:attrName>
                                          <p:attrName>ppt_y</p:attrName>
                                        </p:attrNameLst>
                                      </p:cBhvr>
                                      <p:rCtr x="2266" y="-370"/>
                                    </p:animMotion>
                                  </p:childTnLst>
                                </p:cTn>
                              </p:par>
                              <p:par>
                                <p:cTn id="9" presetID="32" presetClass="emph" presetSubtype="0" repeatCount="5000" fill="hold" nodeType="withEffect">
                                  <p:stCondLst>
                                    <p:cond delay="0"/>
                                  </p:stCondLst>
                                  <p:childTnLst>
                                    <p:animRot by="120000">
                                      <p:cBhvr>
                                        <p:cTn id="10" dur="40" fill="hold">
                                          <p:stCondLst>
                                            <p:cond delay="0"/>
                                          </p:stCondLst>
                                        </p:cTn>
                                        <p:tgtEl>
                                          <p:spTgt spid="25"/>
                                        </p:tgtEl>
                                        <p:attrNameLst>
                                          <p:attrName>r</p:attrName>
                                        </p:attrNameLst>
                                      </p:cBhvr>
                                    </p:animRot>
                                    <p:animRot by="-240000">
                                      <p:cBhvr>
                                        <p:cTn id="11" dur="80" fill="hold">
                                          <p:stCondLst>
                                            <p:cond delay="80"/>
                                          </p:stCondLst>
                                        </p:cTn>
                                        <p:tgtEl>
                                          <p:spTgt spid="25"/>
                                        </p:tgtEl>
                                        <p:attrNameLst>
                                          <p:attrName>r</p:attrName>
                                        </p:attrNameLst>
                                      </p:cBhvr>
                                    </p:animRot>
                                    <p:animRot by="240000">
                                      <p:cBhvr>
                                        <p:cTn id="12" dur="80" fill="hold">
                                          <p:stCondLst>
                                            <p:cond delay="160"/>
                                          </p:stCondLst>
                                        </p:cTn>
                                        <p:tgtEl>
                                          <p:spTgt spid="25"/>
                                        </p:tgtEl>
                                        <p:attrNameLst>
                                          <p:attrName>r</p:attrName>
                                        </p:attrNameLst>
                                      </p:cBhvr>
                                    </p:animRot>
                                    <p:animRot by="-240000">
                                      <p:cBhvr>
                                        <p:cTn id="13" dur="80" fill="hold">
                                          <p:stCondLst>
                                            <p:cond delay="240"/>
                                          </p:stCondLst>
                                        </p:cTn>
                                        <p:tgtEl>
                                          <p:spTgt spid="25"/>
                                        </p:tgtEl>
                                        <p:attrNameLst>
                                          <p:attrName>r</p:attrName>
                                        </p:attrNameLst>
                                      </p:cBhvr>
                                    </p:animRot>
                                    <p:animRot by="120000">
                                      <p:cBhvr>
                                        <p:cTn id="14" dur="80" fill="hold">
                                          <p:stCondLst>
                                            <p:cond delay="320"/>
                                          </p:stCondLst>
                                        </p:cTn>
                                        <p:tgtEl>
                                          <p:spTgt spid="25"/>
                                        </p:tgtEl>
                                        <p:attrNameLst>
                                          <p:attrName>r</p:attrName>
                                        </p:attrNameLst>
                                      </p:cBhvr>
                                    </p:animRot>
                                  </p:childTnLst>
                                </p:cTn>
                              </p:par>
                              <p:par>
                                <p:cTn id="15" presetID="63" presetClass="path" presetSubtype="0" accel="50000" decel="50000" fill="hold" nodeType="withEffect">
                                  <p:stCondLst>
                                    <p:cond delay="0"/>
                                  </p:stCondLst>
                                  <p:childTnLst>
                                    <p:animMotion origin="layout" path="M 3.33333E-6 -4.19753E-6 L -0.08837 -0.00416 " pathEditMode="relative" rAng="0" ptsTypes="AA">
                                      <p:cBhvr>
                                        <p:cTn id="16" dur="2000" fill="hold"/>
                                        <p:tgtEl>
                                          <p:spTgt spid="26"/>
                                        </p:tgtEl>
                                        <p:attrNameLst>
                                          <p:attrName>ppt_x</p:attrName>
                                          <p:attrName>ppt_y</p:attrName>
                                        </p:attrNameLst>
                                      </p:cBhvr>
                                      <p:rCtr x="-4418" y="-216"/>
                                    </p:animMotion>
                                  </p:childTnLst>
                                </p:cTn>
                              </p:par>
                              <p:par>
                                <p:cTn id="17" presetID="32" presetClass="emph" presetSubtype="0" repeatCount="5000" fill="hold" nodeType="withEffect">
                                  <p:stCondLst>
                                    <p:cond delay="0"/>
                                  </p:stCondLst>
                                  <p:childTnLst>
                                    <p:animRot by="120000">
                                      <p:cBhvr>
                                        <p:cTn id="18" dur="40" fill="hold">
                                          <p:stCondLst>
                                            <p:cond delay="0"/>
                                          </p:stCondLst>
                                        </p:cTn>
                                        <p:tgtEl>
                                          <p:spTgt spid="26"/>
                                        </p:tgtEl>
                                        <p:attrNameLst>
                                          <p:attrName>r</p:attrName>
                                        </p:attrNameLst>
                                      </p:cBhvr>
                                    </p:animRot>
                                    <p:animRot by="-240000">
                                      <p:cBhvr>
                                        <p:cTn id="19" dur="80" fill="hold">
                                          <p:stCondLst>
                                            <p:cond delay="80"/>
                                          </p:stCondLst>
                                        </p:cTn>
                                        <p:tgtEl>
                                          <p:spTgt spid="26"/>
                                        </p:tgtEl>
                                        <p:attrNameLst>
                                          <p:attrName>r</p:attrName>
                                        </p:attrNameLst>
                                      </p:cBhvr>
                                    </p:animRot>
                                    <p:animRot by="240000">
                                      <p:cBhvr>
                                        <p:cTn id="20" dur="80" fill="hold">
                                          <p:stCondLst>
                                            <p:cond delay="160"/>
                                          </p:stCondLst>
                                        </p:cTn>
                                        <p:tgtEl>
                                          <p:spTgt spid="26"/>
                                        </p:tgtEl>
                                        <p:attrNameLst>
                                          <p:attrName>r</p:attrName>
                                        </p:attrNameLst>
                                      </p:cBhvr>
                                    </p:animRot>
                                    <p:animRot by="-240000">
                                      <p:cBhvr>
                                        <p:cTn id="21" dur="80" fill="hold">
                                          <p:stCondLst>
                                            <p:cond delay="240"/>
                                          </p:stCondLst>
                                        </p:cTn>
                                        <p:tgtEl>
                                          <p:spTgt spid="26"/>
                                        </p:tgtEl>
                                        <p:attrNameLst>
                                          <p:attrName>r</p:attrName>
                                        </p:attrNameLst>
                                      </p:cBhvr>
                                    </p:animRot>
                                    <p:animRot by="120000">
                                      <p:cBhvr>
                                        <p:cTn id="22" dur="80" fill="hold">
                                          <p:stCondLst>
                                            <p:cond delay="32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AE6"/>
        </a:solidFill>
        <a:effectLst/>
      </p:bgPr>
    </p:bg>
    <p:spTree>
      <p:nvGrpSpPr>
        <p:cNvPr id="1" name=""/>
        <p:cNvGrpSpPr/>
        <p:nvPr/>
      </p:nvGrpSpPr>
      <p:grpSpPr>
        <a:xfrm>
          <a:off x="0" y="0"/>
          <a:ext cx="0" cy="0"/>
          <a:chOff x="0" y="0"/>
          <a:chExt cx="0" cy="0"/>
        </a:xfrm>
      </p:grpSpPr>
      <p:sp>
        <p:nvSpPr>
          <p:cNvPr id="2" name="Freeform 2"/>
          <p:cNvSpPr/>
          <p:nvPr/>
        </p:nvSpPr>
        <p:spPr>
          <a:xfrm>
            <a:off x="-1587856" y="-245924"/>
            <a:ext cx="10778847" cy="10778847"/>
          </a:xfrm>
          <a:custGeom>
            <a:avLst/>
            <a:gdLst/>
            <a:ahLst/>
            <a:cxnLst/>
            <a:rect l="l" t="t" r="r" b="b"/>
            <a:pathLst>
              <a:path w="10778847" h="10778847">
                <a:moveTo>
                  <a:pt x="0" y="0"/>
                </a:moveTo>
                <a:lnTo>
                  <a:pt x="10778847" y="0"/>
                </a:lnTo>
                <a:lnTo>
                  <a:pt x="10778847" y="10778848"/>
                </a:lnTo>
                <a:lnTo>
                  <a:pt x="0" y="1077884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9190991" y="-245924"/>
            <a:ext cx="10684865" cy="10778847"/>
          </a:xfrm>
          <a:custGeom>
            <a:avLst/>
            <a:gdLst/>
            <a:ahLst/>
            <a:cxnLst/>
            <a:rect l="l" t="t" r="r" b="b"/>
            <a:pathLst>
              <a:path w="10684865" h="10778847">
                <a:moveTo>
                  <a:pt x="0" y="0"/>
                </a:moveTo>
                <a:lnTo>
                  <a:pt x="10684865" y="0"/>
                </a:lnTo>
                <a:lnTo>
                  <a:pt x="10684865" y="10778848"/>
                </a:lnTo>
                <a:lnTo>
                  <a:pt x="0" y="10778848"/>
                </a:lnTo>
                <a:lnTo>
                  <a:pt x="0" y="0"/>
                </a:lnTo>
                <a:close/>
              </a:path>
            </a:pathLst>
          </a:custGeom>
          <a:blipFill>
            <a:blip r:embed="rId9">
              <a:extLst>
                <a:ext uri="{96DAC541-7B7A-43D3-8B79-37D633B846F1}">
                  <asvg:svgBlip xmlns:asvg="http://schemas.microsoft.com/office/drawing/2016/SVG/main" r:embed="rId10"/>
                </a:ext>
              </a:extLst>
            </a:blip>
            <a:stretch>
              <a:fillRect l="-87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0"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5" name="Freeform 5"/>
          <p:cNvSpPr/>
          <p:nvPr/>
        </p:nvSpPr>
        <p:spPr>
          <a:xfrm>
            <a:off x="6142991"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a:off x="12285982"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7" name="TextBox 7"/>
          <p:cNvSpPr txBox="1"/>
          <p:nvPr/>
        </p:nvSpPr>
        <p:spPr>
          <a:xfrm>
            <a:off x="230620" y="2906809"/>
            <a:ext cx="10024681" cy="4858510"/>
          </a:xfrm>
          <a:prstGeom prst="rect">
            <a:avLst/>
          </a:prstGeom>
        </p:spPr>
        <p:txBody>
          <a:bodyPr wrap="square" lIns="0" tIns="0" rIns="0" bIns="0" rtlCol="0" anchor="t">
            <a:spAutoFit/>
          </a:bodyPr>
          <a:lstStyle/>
          <a:p>
            <a:pPr algn="just">
              <a:lnSpc>
                <a:spcPct val="135000"/>
              </a:lnSpc>
              <a:spcAft>
                <a:spcPts val="1200"/>
              </a:spcAft>
            </a:pPr>
            <a:r>
              <a:rPr lang="en-US" sz="7200" b="1" dirty="0" err="1">
                <a:latin typeface="Arial" panose="020B0604020202020204" pitchFamily="34" charset="0"/>
                <a:ea typeface="Calibri" panose="020F0502020204030204" pitchFamily="34" charset="0"/>
                <a:cs typeface="Arial" panose="020B0604020202020204" pitchFamily="34" charset="0"/>
              </a:rPr>
              <a:t>Điền</a:t>
            </a:r>
            <a:r>
              <a:rPr lang="en-US" sz="7200" b="1" dirty="0">
                <a:latin typeface="Arial" panose="020B0604020202020204" pitchFamily="34" charset="0"/>
                <a:ea typeface="Calibri" panose="020F0502020204030204" pitchFamily="34" charset="0"/>
                <a:cs typeface="Arial" panose="020B0604020202020204" pitchFamily="34" charset="0"/>
              </a:rPr>
              <a:t> l/n </a:t>
            </a:r>
            <a:r>
              <a:rPr lang="en-US" sz="7200" b="1" dirty="0" err="1">
                <a:latin typeface="Arial" panose="020B0604020202020204" pitchFamily="34" charset="0"/>
                <a:ea typeface="Calibri" panose="020F0502020204030204" pitchFamily="34" charset="0"/>
                <a:cs typeface="Arial" panose="020B0604020202020204" pitchFamily="34" charset="0"/>
              </a:rPr>
              <a:t>vào</a:t>
            </a:r>
            <a:r>
              <a:rPr lang="en-US" sz="7200" b="1" dirty="0">
                <a:latin typeface="Arial" panose="020B0604020202020204" pitchFamily="34" charset="0"/>
                <a:ea typeface="Calibri" panose="020F0502020204030204" pitchFamily="34" charset="0"/>
                <a:cs typeface="Arial" panose="020B0604020202020204" pitchFamily="34" charset="0"/>
              </a:rPr>
              <a:t> </a:t>
            </a:r>
            <a:r>
              <a:rPr lang="en-US" sz="7200" b="1" dirty="0" err="1">
                <a:latin typeface="Arial" panose="020B0604020202020204" pitchFamily="34" charset="0"/>
                <a:ea typeface="Calibri" panose="020F0502020204030204" pitchFamily="34" charset="0"/>
                <a:cs typeface="Arial" panose="020B0604020202020204" pitchFamily="34" charset="0"/>
              </a:rPr>
              <a:t>chỗ</a:t>
            </a:r>
            <a:r>
              <a:rPr lang="en-US" sz="7200" b="1" dirty="0">
                <a:latin typeface="Arial" panose="020B0604020202020204" pitchFamily="34" charset="0"/>
                <a:ea typeface="Calibri" panose="020F0502020204030204" pitchFamily="34" charset="0"/>
                <a:cs typeface="Arial" panose="020B0604020202020204" pitchFamily="34" charset="0"/>
              </a:rPr>
              <a:t> </a:t>
            </a:r>
            <a:r>
              <a:rPr lang="en-US" sz="7200" b="1" dirty="0" err="1">
                <a:latin typeface="Arial" panose="020B0604020202020204" pitchFamily="34" charset="0"/>
                <a:ea typeface="Calibri" panose="020F0502020204030204" pitchFamily="34" charset="0"/>
                <a:cs typeface="Arial" panose="020B0604020202020204" pitchFamily="34" charset="0"/>
              </a:rPr>
              <a:t>trống</a:t>
            </a:r>
            <a:endParaRPr lang="en-US" sz="7200" b="1" dirty="0">
              <a:latin typeface="Arial" panose="020B0604020202020204" pitchFamily="34" charset="0"/>
              <a:ea typeface="Calibri" panose="020F0502020204030204" pitchFamily="34" charset="0"/>
              <a:cs typeface="Arial" panose="020B0604020202020204" pitchFamily="34" charset="0"/>
            </a:endParaRPr>
          </a:p>
          <a:p>
            <a:pPr algn="just">
              <a:lnSpc>
                <a:spcPct val="135000"/>
              </a:lnSpc>
              <a:spcAft>
                <a:spcPts val="1200"/>
              </a:spcAft>
            </a:pPr>
            <a:r>
              <a:rPr lang="en-US" sz="7200" b="1" dirty="0">
                <a:latin typeface="#9Slide07 SVNA Love Of Thunder" panose="02040603050506020204" charset="0"/>
                <a:ea typeface="Calibri" panose="020F0502020204030204" pitchFamily="34" charset="0"/>
                <a:cs typeface="Times New Roman" panose="02020603050405020304" pitchFamily="18" charset="0"/>
              </a:rPr>
              <a:t>     </a:t>
            </a:r>
            <a:r>
              <a:rPr lang="en-US" sz="8800" b="1" dirty="0" err="1">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loang</a:t>
            </a:r>
            <a:r>
              <a:rPr lang="en-US" sz="8800" b="1"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  ….</a:t>
            </a:r>
            <a:r>
              <a:rPr lang="en-US" sz="8800" b="1" dirty="0" err="1">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oáng</a:t>
            </a:r>
            <a:endParaRPr lang="en-US" sz="8800" b="1"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35000"/>
              </a:lnSpc>
              <a:spcAft>
                <a:spcPts val="1200"/>
              </a:spcAft>
            </a:pPr>
            <a:endParaRPr lang="en-US" sz="66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TextBox 8"/>
          <p:cNvSpPr txBox="1"/>
          <p:nvPr/>
        </p:nvSpPr>
        <p:spPr>
          <a:xfrm>
            <a:off x="1064593" y="1484433"/>
            <a:ext cx="8390061" cy="563744"/>
          </a:xfrm>
          <a:prstGeom prst="rect">
            <a:avLst/>
          </a:prstGeom>
        </p:spPr>
        <p:txBody>
          <a:bodyPr lIns="0" tIns="0" rIns="0" bIns="0" rtlCol="0" anchor="t">
            <a:spAutoFit/>
          </a:bodyPr>
          <a:lstStyle/>
          <a:p>
            <a:pPr marL="0" marR="0" lvl="0" indent="0" algn="ctr" defTabSz="914400" rtl="0" eaLnBrk="1" fontAlgn="auto" latinLnBrk="0" hangingPunct="1">
              <a:lnSpc>
                <a:spcPts val="4116"/>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rPr>
              <a:t>CÂU</a:t>
            </a:r>
            <a:r>
              <a:rPr kumimoji="0" lang="en-US" sz="4731"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rPr>
              <a:t> </a:t>
            </a:r>
            <a:r>
              <a:rPr kumimoji="0" lang="en-US" sz="7200"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rPr>
              <a:t>HỎI</a:t>
            </a:r>
            <a:endParaRPr kumimoji="0" lang="en-US" sz="4731"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endParaRPr>
          </a:p>
        </p:txBody>
      </p:sp>
      <p:sp>
        <p:nvSpPr>
          <p:cNvPr id="15" name="TextBox 15"/>
          <p:cNvSpPr txBox="1"/>
          <p:nvPr/>
        </p:nvSpPr>
        <p:spPr>
          <a:xfrm>
            <a:off x="12725025" y="1245738"/>
            <a:ext cx="1497996" cy="877105"/>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sp>
        <p:nvSpPr>
          <p:cNvPr id="16" name="TextBox 16"/>
          <p:cNvSpPr txBox="1"/>
          <p:nvPr/>
        </p:nvSpPr>
        <p:spPr>
          <a:xfrm>
            <a:off x="12725025" y="1003901"/>
            <a:ext cx="1497996" cy="877105"/>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grpSp>
        <p:nvGrpSpPr>
          <p:cNvPr id="30" name="Group 29">
            <a:extLst>
              <a:ext uri="{FF2B5EF4-FFF2-40B4-BE49-F238E27FC236}">
                <a16:creationId xmlns:a16="http://schemas.microsoft.com/office/drawing/2014/main" id="{AF5DF875-B853-4C2B-9208-8FCDE83B0D67}"/>
              </a:ext>
            </a:extLst>
          </p:cNvPr>
          <p:cNvGrpSpPr/>
          <p:nvPr/>
        </p:nvGrpSpPr>
        <p:grpSpPr>
          <a:xfrm>
            <a:off x="9372600" y="2000710"/>
            <a:ext cx="8856795" cy="8105342"/>
            <a:chOff x="9334870" y="1792498"/>
            <a:chExt cx="7986837" cy="8323721"/>
          </a:xfrm>
        </p:grpSpPr>
        <p:grpSp>
          <p:nvGrpSpPr>
            <p:cNvPr id="9" name="Group 9"/>
            <p:cNvGrpSpPr/>
            <p:nvPr/>
          </p:nvGrpSpPr>
          <p:grpSpPr>
            <a:xfrm>
              <a:off x="9985255" y="1792498"/>
              <a:ext cx="7336452" cy="8323721"/>
              <a:chOff x="0" y="-38100"/>
              <a:chExt cx="1993507" cy="2261773"/>
            </a:xfrm>
          </p:grpSpPr>
          <p:sp>
            <p:nvSpPr>
              <p:cNvPr id="10" name="Freeform 10"/>
              <p:cNvSpPr/>
              <p:nvPr/>
            </p:nvSpPr>
            <p:spPr>
              <a:xfrm>
                <a:off x="0" y="0"/>
                <a:ext cx="1993507" cy="2223673"/>
              </a:xfrm>
              <a:custGeom>
                <a:avLst/>
                <a:gdLst/>
                <a:ahLst/>
                <a:cxnLst/>
                <a:rect l="l" t="t" r="r" b="b"/>
                <a:pathLst>
                  <a:path w="1937626" h="2223673">
                    <a:moveTo>
                      <a:pt x="108570" y="0"/>
                    </a:moveTo>
                    <a:lnTo>
                      <a:pt x="1829056" y="0"/>
                    </a:lnTo>
                    <a:cubicBezTo>
                      <a:pt x="1889018" y="0"/>
                      <a:pt x="1937626" y="48608"/>
                      <a:pt x="1937626" y="108570"/>
                    </a:cubicBezTo>
                    <a:lnTo>
                      <a:pt x="1937626" y="2115103"/>
                    </a:lnTo>
                    <a:cubicBezTo>
                      <a:pt x="1937626" y="2143898"/>
                      <a:pt x="1926188" y="2171513"/>
                      <a:pt x="1905827" y="2191874"/>
                    </a:cubicBezTo>
                    <a:cubicBezTo>
                      <a:pt x="1885466" y="2212235"/>
                      <a:pt x="1857851" y="2223673"/>
                      <a:pt x="1829056" y="2223673"/>
                    </a:cubicBezTo>
                    <a:lnTo>
                      <a:pt x="108570" y="2223673"/>
                    </a:lnTo>
                    <a:cubicBezTo>
                      <a:pt x="48608" y="2223673"/>
                      <a:pt x="0" y="2175065"/>
                      <a:pt x="0" y="2115103"/>
                    </a:cubicBezTo>
                    <a:lnTo>
                      <a:pt x="0" y="108570"/>
                    </a:lnTo>
                    <a:cubicBezTo>
                      <a:pt x="0" y="48608"/>
                      <a:pt x="48608" y="0"/>
                      <a:pt x="108570" y="0"/>
                    </a:cubicBezTo>
                    <a:close/>
                  </a:path>
                </a:pathLst>
              </a:custGeom>
              <a:solidFill>
                <a:srgbClr val="75D6D0"/>
              </a:solidFill>
            </p:spPr>
          </p:sp>
          <p:sp>
            <p:nvSpPr>
              <p:cNvPr id="11" name="TextBox 11"/>
              <p:cNvSpPr txBox="1"/>
              <p:nvPr/>
            </p:nvSpPr>
            <p:spPr>
              <a:xfrm>
                <a:off x="0" y="-38100"/>
                <a:ext cx="1937627" cy="2261773"/>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a:off x="10581022" y="2122843"/>
              <a:ext cx="5786003" cy="4871282"/>
              <a:chOff x="0" y="0"/>
              <a:chExt cx="1572209" cy="1323655"/>
            </a:xfrm>
          </p:grpSpPr>
          <p:sp>
            <p:nvSpPr>
              <p:cNvPr id="13" name="Freeform 13"/>
              <p:cNvSpPr/>
              <p:nvPr/>
            </p:nvSpPr>
            <p:spPr>
              <a:xfrm>
                <a:off x="0" y="0"/>
                <a:ext cx="1572209" cy="1323655"/>
              </a:xfrm>
              <a:custGeom>
                <a:avLst/>
                <a:gdLst/>
                <a:ahLst/>
                <a:cxnLst/>
                <a:rect l="l" t="t" r="r" b="b"/>
                <a:pathLst>
                  <a:path w="1572209" h="1323655">
                    <a:moveTo>
                      <a:pt x="133804" y="0"/>
                    </a:moveTo>
                    <a:lnTo>
                      <a:pt x="1438405" y="0"/>
                    </a:lnTo>
                    <a:cubicBezTo>
                      <a:pt x="1473892" y="0"/>
                      <a:pt x="1507925" y="14097"/>
                      <a:pt x="1533019" y="39190"/>
                    </a:cubicBezTo>
                    <a:cubicBezTo>
                      <a:pt x="1558112" y="64284"/>
                      <a:pt x="1572209" y="98317"/>
                      <a:pt x="1572209" y="133804"/>
                    </a:cubicBezTo>
                    <a:lnTo>
                      <a:pt x="1572209" y="1189851"/>
                    </a:lnTo>
                    <a:cubicBezTo>
                      <a:pt x="1572209" y="1225338"/>
                      <a:pt x="1558112" y="1259372"/>
                      <a:pt x="1533019" y="1284465"/>
                    </a:cubicBezTo>
                    <a:cubicBezTo>
                      <a:pt x="1507925" y="1309558"/>
                      <a:pt x="1473892" y="1323655"/>
                      <a:pt x="1438405" y="1323655"/>
                    </a:cubicBezTo>
                    <a:lnTo>
                      <a:pt x="133804" y="1323655"/>
                    </a:lnTo>
                    <a:cubicBezTo>
                      <a:pt x="98317" y="1323655"/>
                      <a:pt x="64284" y="1309558"/>
                      <a:pt x="39190" y="1284465"/>
                    </a:cubicBezTo>
                    <a:cubicBezTo>
                      <a:pt x="14097" y="1259372"/>
                      <a:pt x="0" y="1225338"/>
                      <a:pt x="0" y="1189851"/>
                    </a:cubicBezTo>
                    <a:lnTo>
                      <a:pt x="0" y="133804"/>
                    </a:lnTo>
                    <a:cubicBezTo>
                      <a:pt x="0" y="98317"/>
                      <a:pt x="14097" y="64284"/>
                      <a:pt x="39190" y="39190"/>
                    </a:cubicBezTo>
                    <a:cubicBezTo>
                      <a:pt x="64284" y="14097"/>
                      <a:pt x="98317" y="0"/>
                      <a:pt x="133804" y="0"/>
                    </a:cubicBezTo>
                    <a:close/>
                  </a:path>
                </a:pathLst>
              </a:custGeom>
              <a:solidFill>
                <a:srgbClr val="FFFFFF"/>
              </a:solidFill>
            </p:spPr>
          </p:sp>
          <p:sp>
            <p:nvSpPr>
              <p:cNvPr id="14" name="TextBox 14"/>
              <p:cNvSpPr txBox="1"/>
              <p:nvPr/>
            </p:nvSpPr>
            <p:spPr>
              <a:xfrm>
                <a:off x="0" y="-38100"/>
                <a:ext cx="1572209" cy="136175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17"/>
            <p:cNvSpPr/>
            <p:nvPr/>
          </p:nvSpPr>
          <p:spPr>
            <a:xfrm>
              <a:off x="10581022" y="7422750"/>
              <a:ext cx="1293156" cy="1293156"/>
            </a:xfrm>
            <a:custGeom>
              <a:avLst/>
              <a:gdLst/>
              <a:ahLst/>
              <a:cxnLst/>
              <a:rect l="l" t="t" r="r" b="b"/>
              <a:pathLst>
                <a:path w="1293156" h="1293156">
                  <a:moveTo>
                    <a:pt x="0" y="0"/>
                  </a:moveTo>
                  <a:lnTo>
                    <a:pt x="1293156" y="0"/>
                  </a:lnTo>
                  <a:lnTo>
                    <a:pt x="1293156" y="1293156"/>
                  </a:lnTo>
                  <a:lnTo>
                    <a:pt x="0" y="129315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5" name="Freeform 25"/>
            <p:cNvSpPr/>
            <p:nvPr/>
          </p:nvSpPr>
          <p:spPr>
            <a:xfrm>
              <a:off x="9334870" y="6338881"/>
              <a:ext cx="1175934" cy="1083869"/>
            </a:xfrm>
            <a:custGeom>
              <a:avLst/>
              <a:gdLst/>
              <a:ahLst/>
              <a:cxnLst/>
              <a:rect l="l" t="t" r="r" b="b"/>
              <a:pathLst>
                <a:path w="1779500" h="1730968">
                  <a:moveTo>
                    <a:pt x="0" y="0"/>
                  </a:moveTo>
                  <a:lnTo>
                    <a:pt x="1779500" y="0"/>
                  </a:lnTo>
                  <a:lnTo>
                    <a:pt x="1779500" y="1730969"/>
                  </a:lnTo>
                  <a:lnTo>
                    <a:pt x="0" y="173096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grpSp>
      <p:sp>
        <p:nvSpPr>
          <p:cNvPr id="18" name="Freeform 18"/>
          <p:cNvSpPr/>
          <p:nvPr/>
        </p:nvSpPr>
        <p:spPr>
          <a:xfrm>
            <a:off x="15622294" y="7533358"/>
            <a:ext cx="744730" cy="1071940"/>
          </a:xfrm>
          <a:custGeom>
            <a:avLst/>
            <a:gdLst/>
            <a:ahLst/>
            <a:cxnLst/>
            <a:rect l="l" t="t" r="r" b="b"/>
            <a:pathLst>
              <a:path w="744730" h="1071940">
                <a:moveTo>
                  <a:pt x="0" y="0"/>
                </a:moveTo>
                <a:lnTo>
                  <a:pt x="744730" y="0"/>
                </a:lnTo>
                <a:lnTo>
                  <a:pt x="744730" y="1071940"/>
                </a:lnTo>
                <a:lnTo>
                  <a:pt x="0" y="107194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6" name="Freeform 26"/>
          <p:cNvSpPr/>
          <p:nvPr/>
        </p:nvSpPr>
        <p:spPr>
          <a:xfrm>
            <a:off x="-723667" y="308522"/>
            <a:ext cx="2170425" cy="1006288"/>
          </a:xfrm>
          <a:custGeom>
            <a:avLst/>
            <a:gdLst/>
            <a:ahLst/>
            <a:cxnLst/>
            <a:rect l="l" t="t" r="r" b="b"/>
            <a:pathLst>
              <a:path w="2170425" h="1006288">
                <a:moveTo>
                  <a:pt x="0" y="0"/>
                </a:moveTo>
                <a:lnTo>
                  <a:pt x="2170425" y="0"/>
                </a:lnTo>
                <a:lnTo>
                  <a:pt x="2170425" y="1006288"/>
                </a:lnTo>
                <a:lnTo>
                  <a:pt x="0" y="1006288"/>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8" name="Straight Connector 27">
            <a:extLst>
              <a:ext uri="{FF2B5EF4-FFF2-40B4-BE49-F238E27FC236}">
                <a16:creationId xmlns:a16="http://schemas.microsoft.com/office/drawing/2014/main" id="{CED95BA3-AC24-4733-AE70-D8082586BD33}"/>
              </a:ext>
            </a:extLst>
          </p:cNvPr>
          <p:cNvCxnSpPr/>
          <p:nvPr/>
        </p:nvCxnSpPr>
        <p:spPr>
          <a:xfrm>
            <a:off x="3826140" y="1982628"/>
            <a:ext cx="2899200" cy="0"/>
          </a:xfrm>
          <a:prstGeom prst="line">
            <a:avLst/>
          </a:prstGeom>
          <a:ln w="38100">
            <a:solidFill>
              <a:srgbClr val="FFE373"/>
            </a:solidFill>
          </a:ln>
        </p:spPr>
        <p:style>
          <a:lnRef idx="1">
            <a:schemeClr val="accent1"/>
          </a:lnRef>
          <a:fillRef idx="0">
            <a:schemeClr val="accent1"/>
          </a:fillRef>
          <a:effectRef idx="0">
            <a:schemeClr val="accent1"/>
          </a:effectRef>
          <a:fontRef idx="minor">
            <a:schemeClr val="tx1"/>
          </a:fontRef>
        </p:style>
      </p:cxnSp>
      <p:pic>
        <p:nvPicPr>
          <p:cNvPr id="19" name="1012-copy(3)">
            <a:hlinkClick r:id="" action="ppaction://media"/>
            <a:extLst>
              <a:ext uri="{FF2B5EF4-FFF2-40B4-BE49-F238E27FC236}">
                <a16:creationId xmlns:a16="http://schemas.microsoft.com/office/drawing/2014/main" id="{F575DB7C-F113-4E47-9EAB-3D68AF3B5812}"/>
              </a:ext>
            </a:extLst>
          </p:cNvPr>
          <p:cNvPicPr>
            <a:picLocks noChangeAspect="1"/>
          </p:cNvPicPr>
          <p:nvPr>
            <a:audioFile r:link="rId1"/>
            <p:extLst>
              <p:ext uri="{DAA4B4D4-6D71-4841-9C94-3DE7FCFB9230}">
                <p14:media xmlns:p14="http://schemas.microsoft.com/office/powerpoint/2010/main" r:embed="rId2">
                  <p14:trim st="15150" end="19268.5"/>
                </p14:media>
              </p:ext>
            </p:extLst>
          </p:nvPr>
        </p:nvPicPr>
        <p:blipFill>
          <a:blip r:embed="rId21"/>
          <a:stretch>
            <a:fillRect/>
          </a:stretch>
        </p:blipFill>
        <p:spPr>
          <a:xfrm>
            <a:off x="-46794" y="-2888462"/>
            <a:ext cx="487363" cy="487363"/>
          </a:xfrm>
          <a:prstGeom prst="rect">
            <a:avLst/>
          </a:prstGeom>
        </p:spPr>
      </p:pic>
      <p:pic>
        <p:nvPicPr>
          <p:cNvPr id="20" name="1012-copy(1) (mp3cut.net)">
            <a:hlinkClick r:id="" action="ppaction://media"/>
            <a:extLst>
              <a:ext uri="{FF2B5EF4-FFF2-40B4-BE49-F238E27FC236}">
                <a16:creationId xmlns:a16="http://schemas.microsoft.com/office/drawing/2014/main" id="{5BE3B5BC-C99B-43DF-9D4E-4B0A5C2EDC1F}"/>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230339" y="-4152900"/>
            <a:ext cx="487363" cy="487363"/>
          </a:xfrm>
          <a:prstGeom prst="rect">
            <a:avLst/>
          </a:prstGeom>
        </p:spPr>
      </p:pic>
      <p:pic>
        <p:nvPicPr>
          <p:cNvPr id="43" name="1012-copy(1) (mp3cut.net)">
            <a:hlinkClick r:id="" action="ppaction://media"/>
            <a:extLst>
              <a:ext uri="{FF2B5EF4-FFF2-40B4-BE49-F238E27FC236}">
                <a16:creationId xmlns:a16="http://schemas.microsoft.com/office/drawing/2014/main" id="{8921E9AD-FF18-4FF5-A78E-79D0382CA1E6}"/>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382739" y="-4000500"/>
            <a:ext cx="487363" cy="487363"/>
          </a:xfrm>
          <a:prstGeom prst="rect">
            <a:avLst/>
          </a:prstGeom>
        </p:spPr>
      </p:pic>
      <p:pic>
        <p:nvPicPr>
          <p:cNvPr id="24" name="1012-copy(1) (mp3cut.net) (1)">
            <a:hlinkClick r:id="" action="ppaction://media"/>
            <a:extLst>
              <a:ext uri="{FF2B5EF4-FFF2-40B4-BE49-F238E27FC236}">
                <a16:creationId xmlns:a16="http://schemas.microsoft.com/office/drawing/2014/main" id="{613C889C-7EE6-4955-8610-3332EEE732D5}"/>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flipV="1">
            <a:off x="7772400" y="-3114148"/>
            <a:ext cx="713049" cy="713049"/>
          </a:xfrm>
          <a:prstGeom prst="rect">
            <a:avLst/>
          </a:prstGeom>
        </p:spPr>
      </p:pic>
      <p:sp>
        <p:nvSpPr>
          <p:cNvPr id="45" name="Arrow: Pentagon 44">
            <a:hlinkClick r:id="rId22" action="ppaction://hlinksldjump"/>
            <a:extLst>
              <a:ext uri="{FF2B5EF4-FFF2-40B4-BE49-F238E27FC236}">
                <a16:creationId xmlns:a16="http://schemas.microsoft.com/office/drawing/2014/main" id="{90482BFF-71C5-4318-A6B9-872CD98CFCE6}"/>
              </a:ext>
            </a:extLst>
          </p:cNvPr>
          <p:cNvSpPr/>
          <p:nvPr/>
        </p:nvSpPr>
        <p:spPr>
          <a:xfrm>
            <a:off x="15697681" y="7645597"/>
            <a:ext cx="593956" cy="847462"/>
          </a:xfrm>
          <a:prstGeom prst="homePlate">
            <a:avLst>
              <a:gd name="adj" fmla="val 96294"/>
            </a:avLst>
          </a:prstGeom>
          <a:solidFill>
            <a:srgbClr val="75D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33" name="Group 32">
            <a:extLst>
              <a:ext uri="{FF2B5EF4-FFF2-40B4-BE49-F238E27FC236}">
                <a16:creationId xmlns:a16="http://schemas.microsoft.com/office/drawing/2014/main" id="{0BC526CD-87E6-48E3-9746-0A0E86DF4F92}"/>
              </a:ext>
            </a:extLst>
          </p:cNvPr>
          <p:cNvGrpSpPr/>
          <p:nvPr/>
        </p:nvGrpSpPr>
        <p:grpSpPr>
          <a:xfrm>
            <a:off x="10420326" y="2861217"/>
            <a:ext cx="7153234" cy="1519115"/>
            <a:chOff x="10458877" y="5023378"/>
            <a:chExt cx="6096000" cy="1519115"/>
          </a:xfrm>
        </p:grpSpPr>
        <p:pic>
          <p:nvPicPr>
            <p:cNvPr id="41" name="Picture 40">
              <a:extLst>
                <a:ext uri="{FF2B5EF4-FFF2-40B4-BE49-F238E27FC236}">
                  <a16:creationId xmlns:a16="http://schemas.microsoft.com/office/drawing/2014/main" id="{CCCE4ED3-DF7C-4B5C-BD74-84789186017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888276" y="5023378"/>
              <a:ext cx="5172005" cy="1519115"/>
            </a:xfrm>
            <a:prstGeom prst="rect">
              <a:avLst/>
            </a:prstGeom>
          </p:spPr>
        </p:pic>
        <p:sp>
          <p:nvSpPr>
            <p:cNvPr id="44" name="TextBox 43">
              <a:extLst>
                <a:ext uri="{FF2B5EF4-FFF2-40B4-BE49-F238E27FC236}">
                  <a16:creationId xmlns:a16="http://schemas.microsoft.com/office/drawing/2014/main" id="{BFE9FDAA-BC70-495E-BF48-FB20FFC66268}"/>
                </a:ext>
              </a:extLst>
            </p:cNvPr>
            <p:cNvSpPr txBox="1"/>
            <p:nvPr/>
          </p:nvSpPr>
          <p:spPr>
            <a:xfrm>
              <a:off x="10458877" y="5752730"/>
              <a:ext cx="6096000" cy="573490"/>
            </a:xfrm>
            <a:prstGeom prst="rect">
              <a:avLst/>
            </a:prstGeom>
            <a:noFill/>
          </p:spPr>
          <p:txBody>
            <a:bodyPr wrap="square">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kumimoji="0" lang="en-US" sz="6000" b="1" i="0" u="none" strike="noStrike" kern="1200" cap="none" spc="0" normalizeH="0" baseline="0" noProof="0" dirty="0" err="1">
                  <a:ln>
                    <a:noFill/>
                  </a:ln>
                  <a:solidFill>
                    <a:schemeClr val="bg1"/>
                  </a:solidFill>
                  <a:effectLst/>
                  <a:uLnTx/>
                  <a:uFillTx/>
                  <a:latin typeface="Arial" panose="020B0604020202020204" pitchFamily="34" charset="0"/>
                  <a:ea typeface="Retropix"/>
                  <a:cs typeface="Arial" panose="020B0604020202020204" pitchFamily="34" charset="0"/>
                  <a:sym typeface="Retropix"/>
                </a:rPr>
                <a:t>B</a:t>
              </a:r>
              <a:r>
                <a:rPr kumimoji="0" lang="en-US" sz="6600" b="1" i="0" u="none" strike="noStrike" kern="1200" cap="none" spc="0" normalizeH="0" baseline="0" noProof="0" dirty="0" err="1">
                  <a:ln>
                    <a:noFill/>
                  </a:ln>
                  <a:solidFill>
                    <a:schemeClr val="bg1"/>
                  </a:solidFill>
                  <a:effectLst/>
                  <a:uLnTx/>
                  <a:uFillTx/>
                  <a:latin typeface="Arial" panose="020B0604020202020204" pitchFamily="34" charset="0"/>
                  <a:ea typeface="Retropix"/>
                  <a:cs typeface="Arial" panose="020B0604020202020204" pitchFamily="34" charset="0"/>
                  <a:sym typeface="Retropix"/>
                </a:rPr>
                <a:t>.loang</a:t>
              </a:r>
              <a:r>
                <a:rPr kumimoji="0" lang="en-US" sz="6600" b="1" i="0" u="none" strike="noStrike" kern="1200" cap="none" spc="0" normalizeH="0" baseline="0" noProof="0" dirty="0">
                  <a:ln>
                    <a:noFill/>
                  </a:ln>
                  <a:solidFill>
                    <a:schemeClr val="bg1"/>
                  </a:solidFill>
                  <a:effectLst/>
                  <a:uLnTx/>
                  <a:uFillTx/>
                  <a:latin typeface="Arial" panose="020B0604020202020204" pitchFamily="34" charset="0"/>
                  <a:ea typeface="Retropix"/>
                  <a:cs typeface="Arial" panose="020B0604020202020204" pitchFamily="34" charset="0"/>
                  <a:sym typeface="Retropix"/>
                </a:rPr>
                <a:t> </a:t>
              </a:r>
              <a:r>
                <a:rPr kumimoji="0" lang="en-US" sz="6600" b="1" i="0" u="none" strike="noStrike" kern="1200" cap="none" spc="0" normalizeH="0" baseline="0" noProof="0" dirty="0" err="1">
                  <a:ln>
                    <a:noFill/>
                  </a:ln>
                  <a:solidFill>
                    <a:schemeClr val="bg1"/>
                  </a:solidFill>
                  <a:effectLst/>
                  <a:uLnTx/>
                  <a:uFillTx/>
                  <a:latin typeface="Arial" panose="020B0604020202020204" pitchFamily="34" charset="0"/>
                  <a:ea typeface="Retropix"/>
                  <a:cs typeface="Arial" panose="020B0604020202020204" pitchFamily="34" charset="0"/>
                  <a:sym typeface="Retropix"/>
                </a:rPr>
                <a:t>noáng</a:t>
              </a:r>
              <a:endParaRPr kumimoji="0" lang="en-US" sz="6600" b="1" i="0" u="none" strike="noStrike" kern="1200" cap="none" spc="0" normalizeH="0" baseline="0" noProof="0" dirty="0">
                <a:ln>
                  <a:noFill/>
                </a:ln>
                <a:solidFill>
                  <a:schemeClr val="bg1"/>
                </a:solidFill>
                <a:effectLst/>
                <a:uLnTx/>
                <a:uFillTx/>
                <a:latin typeface="Arial" panose="020B0604020202020204" pitchFamily="34" charset="0"/>
                <a:ea typeface="Retropix"/>
                <a:cs typeface="Arial" panose="020B0604020202020204" pitchFamily="34" charset="0"/>
                <a:sym typeface="Retropix"/>
              </a:endParaRPr>
            </a:p>
          </p:txBody>
        </p:sp>
      </p:grpSp>
      <p:grpSp>
        <p:nvGrpSpPr>
          <p:cNvPr id="32" name="Group 31">
            <a:extLst>
              <a:ext uri="{FF2B5EF4-FFF2-40B4-BE49-F238E27FC236}">
                <a16:creationId xmlns:a16="http://schemas.microsoft.com/office/drawing/2014/main" id="{15F77885-6BB7-409F-8B6E-86DA27C84EBD}"/>
              </a:ext>
            </a:extLst>
          </p:cNvPr>
          <p:cNvGrpSpPr/>
          <p:nvPr/>
        </p:nvGrpSpPr>
        <p:grpSpPr>
          <a:xfrm>
            <a:off x="10460825" y="2898160"/>
            <a:ext cx="6995732" cy="1553993"/>
            <a:chOff x="10528381" y="4989319"/>
            <a:chExt cx="5303789" cy="1577980"/>
          </a:xfrm>
        </p:grpSpPr>
        <p:pic>
          <p:nvPicPr>
            <p:cNvPr id="64" name="Lào" descr="A blue and yellow rectangle&#10;&#10;Description automatically generated">
              <a:extLst>
                <a:ext uri="{FF2B5EF4-FFF2-40B4-BE49-F238E27FC236}">
                  <a16:creationId xmlns:a16="http://schemas.microsoft.com/office/drawing/2014/main" id="{0048481E-BA4D-4E17-A2EE-050B666EDAF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787385" y="4989319"/>
              <a:ext cx="4688778" cy="1577980"/>
            </a:xfrm>
            <a:prstGeom prst="rect">
              <a:avLst/>
            </a:prstGeom>
          </p:spPr>
        </p:pic>
        <p:sp>
          <p:nvSpPr>
            <p:cNvPr id="21" name="TextBox 21"/>
            <p:cNvSpPr txBox="1"/>
            <p:nvPr/>
          </p:nvSpPr>
          <p:spPr>
            <a:xfrm>
              <a:off x="10528381" y="5722657"/>
              <a:ext cx="5303789" cy="488584"/>
            </a:xfrm>
            <a:prstGeom prst="rect">
              <a:avLst/>
            </a:prstGeom>
          </p:spPr>
          <p:txBody>
            <a:bodyPr wrap="square" lIns="0" tIns="0" rIns="0" bIns="0" rtlCol="0" anchor="t">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lang="en-US" sz="6000" b="1" dirty="0" err="1">
                  <a:solidFill>
                    <a:schemeClr val="accent6">
                      <a:lumMod val="75000"/>
                    </a:schemeClr>
                  </a:solidFill>
                  <a:latin typeface="Arial" panose="020B0604020202020204" pitchFamily="34" charset="0"/>
                  <a:ea typeface="Retropix"/>
                  <a:cs typeface="Arial" panose="020B0604020202020204" pitchFamily="34" charset="0"/>
                  <a:sym typeface="Retropix"/>
                </a:rPr>
                <a:t>A</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.loang</a:t>
              </a:r>
              <a:r>
                <a:rPr lang="en-US" sz="6600" b="1" dirty="0">
                  <a:solidFill>
                    <a:schemeClr val="accent6">
                      <a:lumMod val="75000"/>
                    </a:schemeClr>
                  </a:solidFill>
                  <a:latin typeface="Arial" panose="020B0604020202020204" pitchFamily="34" charset="0"/>
                  <a:ea typeface="Retropix"/>
                  <a:cs typeface="Arial" panose="020B0604020202020204" pitchFamily="34" charset="0"/>
                  <a:sym typeface="Retropix"/>
                </a:rPr>
                <a:t> </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noáng</a:t>
              </a:r>
              <a:endParaRPr kumimoji="0" lang="en-US" sz="6600" b="1" i="0" u="none" strike="noStrike" kern="1200" cap="none" spc="0" normalizeH="0" baseline="0" noProof="0" dirty="0">
                <a:ln>
                  <a:noFill/>
                </a:ln>
                <a:solidFill>
                  <a:schemeClr val="accent6">
                    <a:lumMod val="75000"/>
                  </a:schemeClr>
                </a:solidFill>
                <a:effectLst/>
                <a:uLnTx/>
                <a:uFillTx/>
                <a:latin typeface="Arial" panose="020B0604020202020204" pitchFamily="34" charset="0"/>
                <a:ea typeface="Retropix"/>
                <a:cs typeface="Arial" panose="020B0604020202020204" pitchFamily="34" charset="0"/>
                <a:sym typeface="Retropix"/>
              </a:endParaRPr>
            </a:p>
          </p:txBody>
        </p:sp>
      </p:grpSp>
      <p:grpSp>
        <p:nvGrpSpPr>
          <p:cNvPr id="27" name="Group 26">
            <a:extLst>
              <a:ext uri="{FF2B5EF4-FFF2-40B4-BE49-F238E27FC236}">
                <a16:creationId xmlns:a16="http://schemas.microsoft.com/office/drawing/2014/main" id="{CC3947F3-43FA-4F17-B7F1-460F557A1CFE}"/>
              </a:ext>
            </a:extLst>
          </p:cNvPr>
          <p:cNvGrpSpPr/>
          <p:nvPr/>
        </p:nvGrpSpPr>
        <p:grpSpPr>
          <a:xfrm>
            <a:off x="10634520" y="4906304"/>
            <a:ext cx="6536353" cy="1676895"/>
            <a:chOff x="10571501" y="2754198"/>
            <a:chExt cx="6096000" cy="1778612"/>
          </a:xfrm>
        </p:grpSpPr>
        <p:pic>
          <p:nvPicPr>
            <p:cNvPr id="40" name="Picture 39" descr="A green rectangular object with a blue border&#10;&#10;Description automatically generated">
              <a:extLst>
                <a:ext uri="{FF2B5EF4-FFF2-40B4-BE49-F238E27FC236}">
                  <a16:creationId xmlns:a16="http://schemas.microsoft.com/office/drawing/2014/main" id="{0FA8B8C8-4CD6-4742-A616-DA990208E395}"/>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764960" y="2754198"/>
              <a:ext cx="5757059" cy="1778612"/>
            </a:xfrm>
            <a:prstGeom prst="rect">
              <a:avLst/>
            </a:prstGeom>
          </p:spPr>
        </p:pic>
        <p:sp>
          <p:nvSpPr>
            <p:cNvPr id="39" name="TextBox 22">
              <a:extLst>
                <a:ext uri="{FF2B5EF4-FFF2-40B4-BE49-F238E27FC236}">
                  <a16:creationId xmlns:a16="http://schemas.microsoft.com/office/drawing/2014/main" id="{61B1748A-C4DD-4975-8A94-40FC06127F70}"/>
                </a:ext>
              </a:extLst>
            </p:cNvPr>
            <p:cNvSpPr txBox="1"/>
            <p:nvPr/>
          </p:nvSpPr>
          <p:spPr>
            <a:xfrm>
              <a:off x="10571501" y="3620394"/>
              <a:ext cx="6096000" cy="481157"/>
            </a:xfrm>
            <a:prstGeom prst="rect">
              <a:avLst/>
            </a:prstGeom>
          </p:spPr>
          <p:txBody>
            <a:bodyPr wrap="square" lIns="0" tIns="0" rIns="0" bIns="0" rtlCol="0" anchor="t">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lang="en-US" sz="5400" b="1" dirty="0" err="1">
                  <a:solidFill>
                    <a:schemeClr val="bg1"/>
                  </a:solidFill>
                  <a:latin typeface="Arial" panose="020B0604020202020204" pitchFamily="34" charset="0"/>
                  <a:ea typeface="Retropix"/>
                  <a:cs typeface="Arial" panose="020B0604020202020204" pitchFamily="34" charset="0"/>
                  <a:sym typeface="Retropix"/>
                </a:rPr>
                <a:t>A.</a:t>
              </a:r>
              <a:r>
                <a:rPr lang="en-US" sz="6600" b="1" dirty="0" err="1">
                  <a:solidFill>
                    <a:schemeClr val="bg1"/>
                  </a:solidFill>
                  <a:latin typeface="Arial" panose="020B0604020202020204" pitchFamily="34" charset="0"/>
                  <a:ea typeface="Retropix"/>
                  <a:cs typeface="Arial" panose="020B0604020202020204" pitchFamily="34" charset="0"/>
                  <a:sym typeface="Retropix"/>
                </a:rPr>
                <a:t>loang</a:t>
              </a:r>
              <a:r>
                <a:rPr lang="en-US" sz="6600" b="1" dirty="0">
                  <a:solidFill>
                    <a:schemeClr val="bg1"/>
                  </a:solidFill>
                  <a:latin typeface="Arial" panose="020B0604020202020204" pitchFamily="34" charset="0"/>
                  <a:ea typeface="Retropix"/>
                  <a:cs typeface="Arial" panose="020B0604020202020204" pitchFamily="34" charset="0"/>
                  <a:sym typeface="Retropix"/>
                </a:rPr>
                <a:t> </a:t>
              </a:r>
              <a:r>
                <a:rPr lang="en-US" sz="6600" b="1" dirty="0" err="1">
                  <a:solidFill>
                    <a:schemeClr val="bg1"/>
                  </a:solidFill>
                  <a:latin typeface="Arial" panose="020B0604020202020204" pitchFamily="34" charset="0"/>
                  <a:ea typeface="Retropix"/>
                  <a:cs typeface="Arial" panose="020B0604020202020204" pitchFamily="34" charset="0"/>
                  <a:sym typeface="Retropix"/>
                </a:rPr>
                <a:t>loáng</a:t>
              </a:r>
              <a:r>
                <a:rPr lang="en-US" sz="6600" b="1" dirty="0">
                  <a:solidFill>
                    <a:schemeClr val="bg1"/>
                  </a:solidFill>
                  <a:latin typeface="Arial" panose="020B0604020202020204" pitchFamily="34" charset="0"/>
                  <a:ea typeface="Retropix"/>
                  <a:cs typeface="Arial" panose="020B0604020202020204" pitchFamily="34" charset="0"/>
                  <a:sym typeface="Retropix"/>
                </a:rPr>
                <a:t> </a:t>
              </a:r>
              <a:endParaRPr kumimoji="0" lang="en-US" sz="5400" b="1" i="0" u="none" strike="noStrike" kern="1200" cap="none" spc="0" normalizeH="0" baseline="0" noProof="0" dirty="0">
                <a:ln>
                  <a:noFill/>
                </a:ln>
                <a:solidFill>
                  <a:schemeClr val="bg1"/>
                </a:solidFill>
                <a:effectLst/>
                <a:uLnTx/>
                <a:uFillTx/>
                <a:latin typeface="Arial" panose="020B0604020202020204" pitchFamily="34" charset="0"/>
                <a:ea typeface="Retropix"/>
                <a:cs typeface="Arial" panose="020B0604020202020204" pitchFamily="34" charset="0"/>
                <a:sym typeface="Retropix"/>
              </a:endParaRPr>
            </a:p>
          </p:txBody>
        </p:sp>
      </p:grpSp>
      <p:grpSp>
        <p:nvGrpSpPr>
          <p:cNvPr id="31" name="Group 30">
            <a:extLst>
              <a:ext uri="{FF2B5EF4-FFF2-40B4-BE49-F238E27FC236}">
                <a16:creationId xmlns:a16="http://schemas.microsoft.com/office/drawing/2014/main" id="{FBA9B7F6-7206-41AD-B4A0-A382E0DBEE5E}"/>
              </a:ext>
            </a:extLst>
          </p:cNvPr>
          <p:cNvGrpSpPr/>
          <p:nvPr/>
        </p:nvGrpSpPr>
        <p:grpSpPr>
          <a:xfrm>
            <a:off x="10760767" y="4916304"/>
            <a:ext cx="6271393" cy="1641874"/>
            <a:chOff x="9350449" y="-7025995"/>
            <a:chExt cx="5869429" cy="1641874"/>
          </a:xfrm>
        </p:grpSpPr>
        <p:pic>
          <p:nvPicPr>
            <p:cNvPr id="61" name="Việt Nam" descr="A blue and yellow rectangle&#10;&#10;Description automatically generated">
              <a:extLst>
                <a:ext uri="{FF2B5EF4-FFF2-40B4-BE49-F238E27FC236}">
                  <a16:creationId xmlns:a16="http://schemas.microsoft.com/office/drawing/2014/main" id="{869FC363-CCB4-44B4-ADEA-4E0F4FEF5649}"/>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393032" y="-7025995"/>
              <a:ext cx="5826846" cy="1641874"/>
            </a:xfrm>
            <a:prstGeom prst="rect">
              <a:avLst/>
            </a:prstGeom>
          </p:spPr>
        </p:pic>
        <p:sp>
          <p:nvSpPr>
            <p:cNvPr id="38" name="TextBox 22">
              <a:extLst>
                <a:ext uri="{FF2B5EF4-FFF2-40B4-BE49-F238E27FC236}">
                  <a16:creationId xmlns:a16="http://schemas.microsoft.com/office/drawing/2014/main" id="{96247F45-7A19-415D-8060-3A6FD04365AE}"/>
                </a:ext>
              </a:extLst>
            </p:cNvPr>
            <p:cNvSpPr txBox="1"/>
            <p:nvPr/>
          </p:nvSpPr>
          <p:spPr>
            <a:xfrm>
              <a:off x="9350449" y="-6194193"/>
              <a:ext cx="5705280" cy="481157"/>
            </a:xfrm>
            <a:prstGeom prst="rect">
              <a:avLst/>
            </a:prstGeom>
          </p:spPr>
          <p:txBody>
            <a:bodyPr wrap="square" lIns="0" tIns="0" rIns="0" bIns="0" rtlCol="0" anchor="t">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lang="en-US" sz="5400" b="1" dirty="0" err="1">
                  <a:solidFill>
                    <a:schemeClr val="accent6">
                      <a:lumMod val="75000"/>
                    </a:schemeClr>
                  </a:solidFill>
                  <a:latin typeface="Arial" panose="020B0604020202020204" pitchFamily="34" charset="0"/>
                  <a:ea typeface="Retropix"/>
                  <a:cs typeface="Arial" panose="020B0604020202020204" pitchFamily="34" charset="0"/>
                  <a:sym typeface="Retropix"/>
                </a:rPr>
                <a:t>B.</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loang</a:t>
              </a:r>
              <a:r>
                <a:rPr lang="en-US" sz="6600" b="1" dirty="0">
                  <a:solidFill>
                    <a:schemeClr val="accent6">
                      <a:lumMod val="75000"/>
                    </a:schemeClr>
                  </a:solidFill>
                  <a:latin typeface="Arial" panose="020B0604020202020204" pitchFamily="34" charset="0"/>
                  <a:ea typeface="Retropix"/>
                  <a:cs typeface="Arial" panose="020B0604020202020204" pitchFamily="34" charset="0"/>
                  <a:sym typeface="Retropix"/>
                </a:rPr>
                <a:t> </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loáng</a:t>
              </a:r>
              <a:endParaRPr kumimoji="0" lang="en-US" sz="5400" b="1" i="0" u="none" strike="noStrike" kern="1200" cap="none" spc="0" normalizeH="0" baseline="0" noProof="0" dirty="0">
                <a:ln>
                  <a:noFill/>
                </a:ln>
                <a:solidFill>
                  <a:schemeClr val="accent6">
                    <a:lumMod val="75000"/>
                  </a:schemeClr>
                </a:solidFill>
                <a:effectLst/>
                <a:uLnTx/>
                <a:uFillTx/>
                <a:latin typeface="Arial" panose="020B0604020202020204" pitchFamily="34" charset="0"/>
                <a:ea typeface="Retropix"/>
                <a:cs typeface="Arial" panose="020B0604020202020204" pitchFamily="34" charset="0"/>
                <a:sym typeface="Retropix"/>
              </a:endParaRPr>
            </a:p>
          </p:txBody>
        </p:sp>
      </p:grpSp>
      <p:sp>
        <p:nvSpPr>
          <p:cNvPr id="36" name="Rectangle: Rounded Corners 35">
            <a:extLst>
              <a:ext uri="{FF2B5EF4-FFF2-40B4-BE49-F238E27FC236}">
                <a16:creationId xmlns:a16="http://schemas.microsoft.com/office/drawing/2014/main" id="{608C38A7-D7A2-463F-8914-31C4C531E99F}"/>
              </a:ext>
            </a:extLst>
          </p:cNvPr>
          <p:cNvSpPr/>
          <p:nvPr/>
        </p:nvSpPr>
        <p:spPr>
          <a:xfrm>
            <a:off x="10813544" y="4878526"/>
            <a:ext cx="6229748" cy="17910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Freeform 23">
            <a:hlinkClick r:id="rId26" action="ppaction://hlinksldjump"/>
          </p:cNvPr>
          <p:cNvSpPr/>
          <p:nvPr/>
        </p:nvSpPr>
        <p:spPr>
          <a:xfrm>
            <a:off x="15017415" y="50349"/>
            <a:ext cx="3364284" cy="2823028"/>
          </a:xfrm>
          <a:custGeom>
            <a:avLst/>
            <a:gdLst/>
            <a:ahLst/>
            <a:cxnLst/>
            <a:rect l="l" t="t" r="r" b="b"/>
            <a:pathLst>
              <a:path w="3327295" h="2720064">
                <a:moveTo>
                  <a:pt x="0" y="0"/>
                </a:moveTo>
                <a:lnTo>
                  <a:pt x="3327295" y="0"/>
                </a:lnTo>
                <a:lnTo>
                  <a:pt x="3327295" y="2720064"/>
                </a:lnTo>
                <a:lnTo>
                  <a:pt x="0" y="2720064"/>
                </a:lnTo>
                <a:lnTo>
                  <a:pt x="0" y="0"/>
                </a:lnTo>
                <a:close/>
              </a:path>
            </a:pathLst>
          </a:custGeom>
          <a:blipFill>
            <a:blip r:embed="rId2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Rounded Corners 36">
            <a:extLst>
              <a:ext uri="{FF2B5EF4-FFF2-40B4-BE49-F238E27FC236}">
                <a16:creationId xmlns:a16="http://schemas.microsoft.com/office/drawing/2014/main" id="{DAE4BA62-C3AE-4C80-B1AC-18BD9A0CEC29}"/>
              </a:ext>
            </a:extLst>
          </p:cNvPr>
          <p:cNvSpPr/>
          <p:nvPr/>
        </p:nvSpPr>
        <p:spPr>
          <a:xfrm>
            <a:off x="10796249" y="2656254"/>
            <a:ext cx="6254386" cy="17781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50264408"/>
      </p:ext>
    </p:extLst>
  </p:cSld>
  <p:clrMapOvr>
    <a:masterClrMapping/>
  </p:clrMapOvr>
  <mc:AlternateContent xmlns:mc="http://schemas.openxmlformats.org/markup-compatibility/2006" xmlns:p14="http://schemas.microsoft.com/office/powerpoint/2010/main">
    <mc:Choice Requires="p14">
      <p:transition spd="slow" advClick="0">
        <p14:flas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948" fill="hold"/>
                                        <p:tgtEl>
                                          <p:spTgt spid="19"/>
                                        </p:tgtEl>
                                      </p:cBhvr>
                                    </p:cmd>
                                  </p:childTnLst>
                                </p:cTn>
                              </p:par>
                              <p:par>
                                <p:cTn id="7" presetID="1" presetClass="entr" presetSubtype="0" fill="hold" grpId="0" nodeType="withEffect">
                                  <p:stCondLst>
                                    <p:cond delay="0"/>
                                  </p:stCondLst>
                                  <p:iterate type="lt">
                                    <p:tmAbs val="100"/>
                                  </p:iterate>
                                  <p:childTnLst>
                                    <p:set>
                                      <p:cBhvr>
                                        <p:cTn id="8" dur="1" fill="hold">
                                          <p:stCondLst>
                                            <p:cond delay="0"/>
                                          </p:stCondLst>
                                        </p:cTn>
                                        <p:tgtEl>
                                          <p:spTgt spid="7"/>
                                        </p:tgtEl>
                                        <p:attrNameLst>
                                          <p:attrName>style.visibility</p:attrName>
                                        </p:attrNameLst>
                                      </p:cBhvr>
                                      <p:to>
                                        <p:strVal val="visible"/>
                                      </p:to>
                                    </p:set>
                                  </p:childTnLst>
                                </p:cTn>
                              </p:par>
                              <p:par>
                                <p:cTn id="9" presetID="10" presetClass="entr" presetSubtype="0" repeatCount="5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
                                        <p:tgtEl>
                                          <p:spTgt spid="8"/>
                                        </p:tgtEl>
                                      </p:cBhvr>
                                    </p:animEffect>
                                  </p:childTnLst>
                                </p:cTn>
                              </p:par>
                              <p:par>
                                <p:cTn id="12" presetID="10" presetClass="entr" presetSubtype="0" repeatCount="5000" fill="hold" nodeType="withEffect">
                                  <p:stCondLst>
                                    <p:cond delay="25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
                                        <p:tgtEl>
                                          <p:spTgt spid="28"/>
                                        </p:tgtEl>
                                      </p:cBhvr>
                                    </p:animEffect>
                                  </p:childTnLst>
                                </p:cTn>
                              </p:par>
                              <p:par>
                                <p:cTn id="15" presetID="45" presetClass="exit" presetSubtype="0" fill="hold" grpId="0" nodeType="withEffect">
                                  <p:stCondLst>
                                    <p:cond delay="2500"/>
                                  </p:stCondLst>
                                  <p:childTnLst>
                                    <p:animEffect transition="out" filter="fade">
                                      <p:cBhvr>
                                        <p:cTn id="16" dur="1500"/>
                                        <p:tgtEl>
                                          <p:spTgt spid="36"/>
                                        </p:tgtEl>
                                      </p:cBhvr>
                                    </p:animEffect>
                                    <p:anim calcmode="lin" valueType="num">
                                      <p:cBhvr>
                                        <p:cTn id="17" dur="1500"/>
                                        <p:tgtEl>
                                          <p:spTgt spid="3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 dur="1500"/>
                                        <p:tgtEl>
                                          <p:spTgt spid="36"/>
                                        </p:tgtEl>
                                        <p:attrNameLst>
                                          <p:attrName>ppt_h</p:attrName>
                                        </p:attrNameLst>
                                      </p:cBhvr>
                                      <p:tavLst>
                                        <p:tav tm="0">
                                          <p:val>
                                            <p:strVal val="ppt_h"/>
                                          </p:val>
                                        </p:tav>
                                        <p:tav tm="100000">
                                          <p:val>
                                            <p:strVal val="ppt_h"/>
                                          </p:val>
                                        </p:tav>
                                      </p:tavLst>
                                    </p:anim>
                                    <p:set>
                                      <p:cBhvr>
                                        <p:cTn id="19" dur="1" fill="hold">
                                          <p:stCondLst>
                                            <p:cond delay="1499"/>
                                          </p:stCondLst>
                                        </p:cTn>
                                        <p:tgtEl>
                                          <p:spTgt spid="36"/>
                                        </p:tgtEl>
                                        <p:attrNameLst>
                                          <p:attrName>style.visibility</p:attrName>
                                        </p:attrNameLst>
                                      </p:cBhvr>
                                      <p:to>
                                        <p:strVal val="hidden"/>
                                      </p:to>
                                    </p:set>
                                  </p:childTnLst>
                                </p:cTn>
                              </p:par>
                              <p:par>
                                <p:cTn id="20" presetID="45" presetClass="exit" presetSubtype="0" fill="hold" grpId="0" nodeType="withEffect">
                                  <p:stCondLst>
                                    <p:cond delay="2750"/>
                                  </p:stCondLst>
                                  <p:childTnLst>
                                    <p:animEffect transition="out" filter="fade">
                                      <p:cBhvr>
                                        <p:cTn id="21" dur="1750"/>
                                        <p:tgtEl>
                                          <p:spTgt spid="37"/>
                                        </p:tgtEl>
                                      </p:cBhvr>
                                    </p:animEffect>
                                    <p:anim calcmode="lin" valueType="num">
                                      <p:cBhvr>
                                        <p:cTn id="22" dur="1750"/>
                                        <p:tgtEl>
                                          <p:spTgt spid="3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3" dur="1750"/>
                                        <p:tgtEl>
                                          <p:spTgt spid="37"/>
                                        </p:tgtEl>
                                        <p:attrNameLst>
                                          <p:attrName>ppt_h</p:attrName>
                                        </p:attrNameLst>
                                      </p:cBhvr>
                                      <p:tavLst>
                                        <p:tav tm="0">
                                          <p:val>
                                            <p:strVal val="ppt_h"/>
                                          </p:val>
                                        </p:tav>
                                        <p:tav tm="100000">
                                          <p:val>
                                            <p:strVal val="ppt_h"/>
                                          </p:val>
                                        </p:tav>
                                      </p:tavLst>
                                    </p:anim>
                                    <p:set>
                                      <p:cBhvr>
                                        <p:cTn id="24" dur="1" fill="hold">
                                          <p:stCondLst>
                                            <p:cond delay="174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19"/>
                </p:tgtEl>
              </p:cMediaNode>
            </p:audio>
            <p:audio>
              <p:cMediaNode vol="80000">
                <p:cTn id="26" fill="hold" display="0">
                  <p:stCondLst>
                    <p:cond delay="indefinite"/>
                  </p:stCondLst>
                  <p:endCondLst>
                    <p:cond evt="onStopAudio" delay="0">
                      <p:tgtEl>
                        <p:sldTgt/>
                      </p:tgtEl>
                    </p:cond>
                  </p:endCondLst>
                </p:cTn>
                <p:tgtEl>
                  <p:spTgt spid="20"/>
                </p:tgtEl>
              </p:cMediaNode>
            </p:audio>
            <p:audio>
              <p:cMediaNode vol="80000">
                <p:cTn id="27" fill="hold" display="0">
                  <p:stCondLst>
                    <p:cond delay="indefinite"/>
                  </p:stCondLst>
                  <p:endCondLst>
                    <p:cond evt="onStopAudio" delay="0">
                      <p:tgtEl>
                        <p:sldTgt/>
                      </p:tgtEl>
                    </p:cond>
                  </p:endCondLst>
                </p:cTn>
                <p:tgtEl>
                  <p:spTgt spid="43"/>
                </p:tgtEl>
              </p:cMediaNode>
            </p:audio>
            <p:audio>
              <p:cMediaNode vol="80000">
                <p:cTn id="28" fill="hold" display="0">
                  <p:stCondLst>
                    <p:cond delay="indefinite"/>
                  </p:stCondLst>
                  <p:endCondLst>
                    <p:cond evt="onStopAudio" delay="0">
                      <p:tgtEl>
                        <p:sldTgt/>
                      </p:tgtEl>
                    </p:cond>
                  </p:endCondLst>
                </p:cTn>
                <p:tgtEl>
                  <p:spTgt spid="24"/>
                </p:tgtEl>
              </p:cMediaNode>
            </p:audio>
            <p:seq concurrent="1" nextAc="seek">
              <p:cTn id="29" restart="whenNotActive" fill="hold" evtFilter="cancelBubble" nodeType="interactiveSeq">
                <p:stCondLst>
                  <p:cond evt="onClick" delay="0">
                    <p:tgtEl>
                      <p:spTgt spid="32"/>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653" fill="hold"/>
                                        <p:tgtEl>
                                          <p:spTgt spid="43"/>
                                        </p:tgtEl>
                                      </p:cBhvr>
                                    </p:cmd>
                                  </p:childTnLst>
                                </p:cTn>
                              </p:par>
                              <p:par>
                                <p:cTn id="34" presetID="18" presetClass="exit" presetSubtype="12" fill="hold" nodeType="withEffect">
                                  <p:stCondLst>
                                    <p:cond delay="0"/>
                                  </p:stCondLst>
                                  <p:childTnLst>
                                    <p:animEffect transition="out" filter="strips(downLeft)">
                                      <p:cBhvr>
                                        <p:cTn id="35" dur="500"/>
                                        <p:tgtEl>
                                          <p:spTgt spid="32"/>
                                        </p:tgtEl>
                                      </p:cBhvr>
                                    </p:animEffect>
                                    <p:set>
                                      <p:cBhvr>
                                        <p:cTn id="36"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7" restart="whenNotActive" fill="hold" evtFilter="cancelBubble" nodeType="interactiveSeq">
                <p:stCondLst>
                  <p:cond evt="onClick" delay="0">
                    <p:tgtEl>
                      <p:spTgt spid="31"/>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2429" fill="hold"/>
                                        <p:tgtEl>
                                          <p:spTgt spid="24"/>
                                        </p:tgtEl>
                                      </p:cBhvr>
                                    </p:cmd>
                                  </p:childTnLst>
                                </p:cTn>
                              </p:par>
                              <p:par>
                                <p:cTn id="42" presetID="18" presetClass="exit" presetSubtype="12" fill="hold" nodeType="withEffect">
                                  <p:stCondLst>
                                    <p:cond delay="0"/>
                                  </p:stCondLst>
                                  <p:childTnLst>
                                    <p:animEffect transition="out" filter="strips(downLeft)">
                                      <p:cBhvr>
                                        <p:cTn id="43" dur="500"/>
                                        <p:tgtEl>
                                          <p:spTgt spid="31"/>
                                        </p:tgtEl>
                                      </p:cBhvr>
                                    </p:animEffect>
                                    <p:set>
                                      <p:cBhvr>
                                        <p:cTn id="44"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bldLst>
      <p:bldP spid="7" grpId="0"/>
      <p:bldP spid="8" grpId="0"/>
      <p:bldP spid="36" grpId="0" animBg="1"/>
      <p:bldP spid="37"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rgbClr val="FFFAE6"/>
        </a:solidFill>
        <a:effectLst/>
      </p:bgPr>
    </p:bg>
    <p:spTree>
      <p:nvGrpSpPr>
        <p:cNvPr id="1" name=""/>
        <p:cNvGrpSpPr/>
        <p:nvPr/>
      </p:nvGrpSpPr>
      <p:grpSpPr>
        <a:xfrm>
          <a:off x="0" y="0"/>
          <a:ext cx="0" cy="0"/>
          <a:chOff x="0" y="0"/>
          <a:chExt cx="0" cy="0"/>
        </a:xfrm>
      </p:grpSpPr>
      <p:sp>
        <p:nvSpPr>
          <p:cNvPr id="2" name="Freeform 2"/>
          <p:cNvSpPr/>
          <p:nvPr/>
        </p:nvSpPr>
        <p:spPr>
          <a:xfrm>
            <a:off x="-1587856" y="-245924"/>
            <a:ext cx="10778847" cy="10778847"/>
          </a:xfrm>
          <a:custGeom>
            <a:avLst/>
            <a:gdLst/>
            <a:ahLst/>
            <a:cxnLst/>
            <a:rect l="l" t="t" r="r" b="b"/>
            <a:pathLst>
              <a:path w="10778847" h="10778847">
                <a:moveTo>
                  <a:pt x="0" y="0"/>
                </a:moveTo>
                <a:lnTo>
                  <a:pt x="10778847" y="0"/>
                </a:lnTo>
                <a:lnTo>
                  <a:pt x="10778847" y="10778848"/>
                </a:lnTo>
                <a:lnTo>
                  <a:pt x="0" y="107788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9190991" y="-245924"/>
            <a:ext cx="10684865" cy="10778847"/>
          </a:xfrm>
          <a:custGeom>
            <a:avLst/>
            <a:gdLst/>
            <a:ahLst/>
            <a:cxnLst/>
            <a:rect l="l" t="t" r="r" b="b"/>
            <a:pathLst>
              <a:path w="10684865" h="10778847">
                <a:moveTo>
                  <a:pt x="0" y="0"/>
                </a:moveTo>
                <a:lnTo>
                  <a:pt x="10684865" y="0"/>
                </a:lnTo>
                <a:lnTo>
                  <a:pt x="10684865" y="10778848"/>
                </a:lnTo>
                <a:lnTo>
                  <a:pt x="0" y="10778848"/>
                </a:lnTo>
                <a:lnTo>
                  <a:pt x="0" y="0"/>
                </a:lnTo>
                <a:close/>
              </a:path>
            </a:pathLst>
          </a:custGeom>
          <a:blipFill>
            <a:blip r:embed="rId4">
              <a:extLst>
                <a:ext uri="{96DAC541-7B7A-43D3-8B79-37D633B846F1}">
                  <asvg:svgBlip xmlns:asvg="http://schemas.microsoft.com/office/drawing/2016/SVG/main" r:embed="rId5"/>
                </a:ext>
              </a:extLst>
            </a:blip>
            <a:stretch>
              <a:fillRect l="-87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0"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6142991"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2285982"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513713" y="611518"/>
            <a:ext cx="15354556" cy="9175680"/>
            <a:chOff x="0" y="0"/>
            <a:chExt cx="3700129" cy="2211149"/>
          </a:xfrm>
        </p:grpSpPr>
        <p:sp>
          <p:nvSpPr>
            <p:cNvPr id="8" name="Freeform 8"/>
            <p:cNvSpPr/>
            <p:nvPr/>
          </p:nvSpPr>
          <p:spPr>
            <a:xfrm>
              <a:off x="0" y="0"/>
              <a:ext cx="3700129" cy="2211149"/>
            </a:xfrm>
            <a:custGeom>
              <a:avLst/>
              <a:gdLst/>
              <a:ahLst/>
              <a:cxnLst/>
              <a:rect l="l" t="t" r="r" b="b"/>
              <a:pathLst>
                <a:path w="3700129" h="2211149">
                  <a:moveTo>
                    <a:pt x="56854" y="0"/>
                  </a:moveTo>
                  <a:lnTo>
                    <a:pt x="3643275" y="0"/>
                  </a:lnTo>
                  <a:cubicBezTo>
                    <a:pt x="3674675" y="0"/>
                    <a:pt x="3700129" y="25455"/>
                    <a:pt x="3700129" y="56854"/>
                  </a:cubicBezTo>
                  <a:lnTo>
                    <a:pt x="3700129" y="2154294"/>
                  </a:lnTo>
                  <a:cubicBezTo>
                    <a:pt x="3700129" y="2169373"/>
                    <a:pt x="3694139" y="2183834"/>
                    <a:pt x="3683477" y="2194496"/>
                  </a:cubicBezTo>
                  <a:cubicBezTo>
                    <a:pt x="3672815" y="2205159"/>
                    <a:pt x="3658353" y="2211149"/>
                    <a:pt x="3643275" y="2211149"/>
                  </a:cubicBezTo>
                  <a:lnTo>
                    <a:pt x="56854" y="2211149"/>
                  </a:lnTo>
                  <a:cubicBezTo>
                    <a:pt x="41776" y="2211149"/>
                    <a:pt x="27314" y="2205159"/>
                    <a:pt x="16652" y="2194496"/>
                  </a:cubicBezTo>
                  <a:cubicBezTo>
                    <a:pt x="5990" y="2183834"/>
                    <a:pt x="0" y="2169373"/>
                    <a:pt x="0" y="2154294"/>
                  </a:cubicBezTo>
                  <a:lnTo>
                    <a:pt x="0" y="56854"/>
                  </a:lnTo>
                  <a:cubicBezTo>
                    <a:pt x="0" y="41776"/>
                    <a:pt x="5990" y="27314"/>
                    <a:pt x="16652" y="16652"/>
                  </a:cubicBezTo>
                  <a:cubicBezTo>
                    <a:pt x="27314" y="5990"/>
                    <a:pt x="41776" y="0"/>
                    <a:pt x="56854" y="0"/>
                  </a:cubicBezTo>
                  <a:close/>
                </a:path>
              </a:pathLst>
            </a:custGeom>
            <a:solidFill>
              <a:srgbClr val="75D6D0"/>
            </a:solidFill>
          </p:spPr>
        </p:sp>
        <p:sp>
          <p:nvSpPr>
            <p:cNvPr id="9" name="TextBox 9"/>
            <p:cNvSpPr txBox="1"/>
            <p:nvPr/>
          </p:nvSpPr>
          <p:spPr>
            <a:xfrm>
              <a:off x="0" y="-38100"/>
              <a:ext cx="3700129" cy="224924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2005830" y="1280870"/>
            <a:ext cx="14294378" cy="6375088"/>
            <a:chOff x="0" y="0"/>
            <a:chExt cx="3229363" cy="1310696"/>
          </a:xfrm>
        </p:grpSpPr>
        <p:sp>
          <p:nvSpPr>
            <p:cNvPr id="11" name="Freeform 11"/>
            <p:cNvSpPr/>
            <p:nvPr/>
          </p:nvSpPr>
          <p:spPr>
            <a:xfrm>
              <a:off x="0" y="0"/>
              <a:ext cx="3229363" cy="1310696"/>
            </a:xfrm>
            <a:custGeom>
              <a:avLst/>
              <a:gdLst/>
              <a:ahLst/>
              <a:cxnLst/>
              <a:rect l="l" t="t" r="r" b="b"/>
              <a:pathLst>
                <a:path w="3229363" h="1310696">
                  <a:moveTo>
                    <a:pt x="65142" y="0"/>
                  </a:moveTo>
                  <a:lnTo>
                    <a:pt x="3164221" y="0"/>
                  </a:lnTo>
                  <a:cubicBezTo>
                    <a:pt x="3181497" y="0"/>
                    <a:pt x="3198067" y="6863"/>
                    <a:pt x="3210283" y="19080"/>
                  </a:cubicBezTo>
                  <a:cubicBezTo>
                    <a:pt x="3222500" y="31296"/>
                    <a:pt x="3229363" y="47866"/>
                    <a:pt x="3229363" y="65142"/>
                  </a:cubicBezTo>
                  <a:lnTo>
                    <a:pt x="3229363" y="1245554"/>
                  </a:lnTo>
                  <a:cubicBezTo>
                    <a:pt x="3229363" y="1262831"/>
                    <a:pt x="3222500" y="1279400"/>
                    <a:pt x="3210283" y="1291616"/>
                  </a:cubicBezTo>
                  <a:cubicBezTo>
                    <a:pt x="3198067" y="1303833"/>
                    <a:pt x="3181497" y="1310696"/>
                    <a:pt x="3164221" y="1310696"/>
                  </a:cubicBezTo>
                  <a:lnTo>
                    <a:pt x="65142" y="1310696"/>
                  </a:lnTo>
                  <a:cubicBezTo>
                    <a:pt x="47866" y="1310696"/>
                    <a:pt x="31296" y="1303833"/>
                    <a:pt x="19080" y="1291616"/>
                  </a:cubicBezTo>
                  <a:cubicBezTo>
                    <a:pt x="6863" y="1279400"/>
                    <a:pt x="0" y="1262831"/>
                    <a:pt x="0" y="1245554"/>
                  </a:cubicBezTo>
                  <a:lnTo>
                    <a:pt x="0" y="65142"/>
                  </a:lnTo>
                  <a:cubicBezTo>
                    <a:pt x="0" y="47866"/>
                    <a:pt x="6863" y="31296"/>
                    <a:pt x="19080" y="19080"/>
                  </a:cubicBezTo>
                  <a:cubicBezTo>
                    <a:pt x="31296" y="6863"/>
                    <a:pt x="47866" y="0"/>
                    <a:pt x="65142" y="0"/>
                  </a:cubicBezTo>
                  <a:close/>
                </a:path>
              </a:pathLst>
            </a:custGeom>
            <a:solidFill>
              <a:srgbClr val="FFFFFF"/>
            </a:solidFill>
          </p:spPr>
        </p:sp>
        <p:sp>
          <p:nvSpPr>
            <p:cNvPr id="12" name="TextBox 12"/>
            <p:cNvSpPr txBox="1"/>
            <p:nvPr/>
          </p:nvSpPr>
          <p:spPr>
            <a:xfrm>
              <a:off x="0" y="-38100"/>
              <a:ext cx="3229363" cy="1348796"/>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Freeform 13"/>
          <p:cNvSpPr/>
          <p:nvPr/>
        </p:nvSpPr>
        <p:spPr>
          <a:xfrm>
            <a:off x="2452518" y="7910299"/>
            <a:ext cx="1508852" cy="1508852"/>
          </a:xfrm>
          <a:custGeom>
            <a:avLst/>
            <a:gdLst/>
            <a:ahLst/>
            <a:cxnLst/>
            <a:rect l="l" t="t" r="r" b="b"/>
            <a:pathLst>
              <a:path w="1338119" h="1338119">
                <a:moveTo>
                  <a:pt x="0" y="0"/>
                </a:moveTo>
                <a:lnTo>
                  <a:pt x="1338119" y="0"/>
                </a:lnTo>
                <a:lnTo>
                  <a:pt x="1338119" y="1338119"/>
                </a:lnTo>
                <a:lnTo>
                  <a:pt x="0" y="133811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4643742" y="7988927"/>
            <a:ext cx="939021" cy="1351595"/>
          </a:xfrm>
          <a:custGeom>
            <a:avLst/>
            <a:gdLst/>
            <a:ahLst/>
            <a:cxnLst/>
            <a:rect l="l" t="t" r="r" b="b"/>
            <a:pathLst>
              <a:path w="832767" h="1198656">
                <a:moveTo>
                  <a:pt x="0" y="0"/>
                </a:moveTo>
                <a:lnTo>
                  <a:pt x="832767" y="0"/>
                </a:lnTo>
                <a:lnTo>
                  <a:pt x="832767" y="1198657"/>
                </a:lnTo>
                <a:lnTo>
                  <a:pt x="0" y="119865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TextBox 21"/>
          <p:cNvSpPr txBox="1"/>
          <p:nvPr/>
        </p:nvSpPr>
        <p:spPr>
          <a:xfrm>
            <a:off x="8293440" y="519253"/>
            <a:ext cx="1689128" cy="989016"/>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pic>
        <p:nvPicPr>
          <p:cNvPr id="40" name="Picture 39">
            <a:extLst>
              <a:ext uri="{FF2B5EF4-FFF2-40B4-BE49-F238E27FC236}">
                <a16:creationId xmlns:a16="http://schemas.microsoft.com/office/drawing/2014/main" id="{E8F9800E-0022-477B-A1EE-38A61C3CA7E2}"/>
              </a:ext>
            </a:extLst>
          </p:cNvPr>
          <p:cNvPicPr>
            <a:picLocks noChangeAspect="1"/>
          </p:cNvPicPr>
          <p:nvPr/>
        </p:nvPicPr>
        <p:blipFill>
          <a:blip r:embed="rId12">
            <a:extLst>
              <a:ext uri="{BEBA8EAE-BF5A-486C-A8C5-ECC9F3942E4B}">
                <a14:imgProps xmlns:a14="http://schemas.microsoft.com/office/drawing/2010/main">
                  <a14:imgLayer r:embed="rId13">
                    <a14:imgEffect>
                      <a14:artisticCutout numberOfShades="6"/>
                    </a14:imgEffect>
                  </a14:imgLayer>
                </a14:imgProps>
              </a:ext>
            </a:extLst>
          </a:blip>
          <a:srcRect t="43542" r="89637"/>
          <a:stretch>
            <a:fillRect/>
          </a:stretch>
        </p:blipFill>
        <p:spPr>
          <a:xfrm rot="1028130">
            <a:off x="7723702" y="2778277"/>
            <a:ext cx="568718" cy="2686678"/>
          </a:xfrm>
          <a:custGeom>
            <a:avLst/>
            <a:gdLst>
              <a:gd name="connsiteX0" fmla="*/ 0 w 257103"/>
              <a:gd name="connsiteY0" fmla="*/ 0 h 1214585"/>
              <a:gd name="connsiteX1" fmla="*/ 101676 w 257103"/>
              <a:gd name="connsiteY1" fmla="*/ 698689 h 1214585"/>
              <a:gd name="connsiteX2" fmla="*/ 257103 w 257103"/>
              <a:gd name="connsiteY2" fmla="*/ 1214585 h 1214585"/>
              <a:gd name="connsiteX3" fmla="*/ 0 w 257103"/>
              <a:gd name="connsiteY3" fmla="*/ 1214585 h 1214585"/>
              <a:gd name="connsiteX4" fmla="*/ 0 w 257103"/>
              <a:gd name="connsiteY4" fmla="*/ 0 h 121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03" h="1214585">
                <a:moveTo>
                  <a:pt x="0" y="0"/>
                </a:moveTo>
                <a:lnTo>
                  <a:pt x="101676" y="698689"/>
                </a:lnTo>
                <a:lnTo>
                  <a:pt x="257103" y="1214585"/>
                </a:lnTo>
                <a:lnTo>
                  <a:pt x="0" y="1214585"/>
                </a:lnTo>
                <a:lnTo>
                  <a:pt x="0" y="0"/>
                </a:lnTo>
                <a:close/>
              </a:path>
            </a:pathLst>
          </a:custGeom>
          <a:ln>
            <a:noFill/>
          </a:ln>
        </p:spPr>
      </p:pic>
      <p:pic>
        <p:nvPicPr>
          <p:cNvPr id="62" name="Picture 61">
            <a:extLst>
              <a:ext uri="{FF2B5EF4-FFF2-40B4-BE49-F238E27FC236}">
                <a16:creationId xmlns:a16="http://schemas.microsoft.com/office/drawing/2014/main" id="{C194C276-6EF4-446B-9782-DA2280EE5244}"/>
              </a:ext>
            </a:extLst>
          </p:cNvPr>
          <p:cNvPicPr>
            <a:picLocks noChangeAspect="1"/>
          </p:cNvPicPr>
          <p:nvPr/>
        </p:nvPicPr>
        <p:blipFill>
          <a:blip r:embed="rId14">
            <a:duotone>
              <a:schemeClr val="accent5">
                <a:shade val="45000"/>
                <a:satMod val="135000"/>
              </a:schemeClr>
              <a:prstClr val="white"/>
            </a:duotone>
            <a:extLst>
              <a:ext uri="{BEBA8EAE-BF5A-486C-A8C5-ECC9F3942E4B}">
                <a14:imgProps xmlns:a14="http://schemas.microsoft.com/office/drawing/2010/main">
                  <a14:imgLayer r:embed="rId13">
                    <a14:imgEffect>
                      <a14:artisticCutout numberOfShades="3"/>
                    </a14:imgEffect>
                  </a14:imgLayer>
                </a14:imgProps>
              </a:ext>
            </a:extLst>
          </a:blip>
          <a:srcRect l="40977" t="-30682" r="12828" b="100000"/>
          <a:stretch>
            <a:fillRect/>
          </a:stretch>
        </p:blipFill>
        <p:spPr>
          <a:xfrm rot="900000">
            <a:off x="14293588" y="1866691"/>
            <a:ext cx="1146115" cy="660066"/>
          </a:xfrm>
          <a:custGeom>
            <a:avLst/>
            <a:gdLst>
              <a:gd name="connsiteX0" fmla="*/ 875146 w 1146115"/>
              <a:gd name="connsiteY0" fmla="*/ 0 h 660066"/>
              <a:gd name="connsiteX1" fmla="*/ 1146115 w 1146115"/>
              <a:gd name="connsiteY1" fmla="*/ 660066 h 660066"/>
              <a:gd name="connsiteX2" fmla="*/ 0 w 1146115"/>
              <a:gd name="connsiteY2" fmla="*/ 660066 h 660066"/>
              <a:gd name="connsiteX3" fmla="*/ 24269 w 1146115"/>
              <a:gd name="connsiteY3" fmla="*/ 491617 h 660066"/>
              <a:gd name="connsiteX4" fmla="*/ 875146 w 1146115"/>
              <a:gd name="connsiteY4" fmla="*/ 0 h 660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6115" h="660066">
                <a:moveTo>
                  <a:pt x="875146" y="0"/>
                </a:moveTo>
                <a:lnTo>
                  <a:pt x="1146115" y="660066"/>
                </a:lnTo>
                <a:lnTo>
                  <a:pt x="0" y="660066"/>
                </a:lnTo>
                <a:lnTo>
                  <a:pt x="24269" y="491617"/>
                </a:lnTo>
                <a:lnTo>
                  <a:pt x="875146" y="0"/>
                </a:lnTo>
                <a:close/>
              </a:path>
            </a:pathLst>
          </a:custGeom>
        </p:spPr>
      </p:pic>
      <p:sp>
        <p:nvSpPr>
          <p:cNvPr id="35" name="TextBox 23">
            <a:extLst>
              <a:ext uri="{FF2B5EF4-FFF2-40B4-BE49-F238E27FC236}">
                <a16:creationId xmlns:a16="http://schemas.microsoft.com/office/drawing/2014/main" id="{E56F2F42-F839-4725-B0C4-8B643B839785}"/>
              </a:ext>
            </a:extLst>
          </p:cNvPr>
          <p:cNvSpPr txBox="1"/>
          <p:nvPr/>
        </p:nvSpPr>
        <p:spPr>
          <a:xfrm>
            <a:off x="5842014" y="2013481"/>
            <a:ext cx="6697951" cy="422808"/>
          </a:xfrm>
          <a:prstGeom prst="rect">
            <a:avLst/>
          </a:prstGeom>
        </p:spPr>
        <p:txBody>
          <a:bodyPr lIns="0" tIns="0" rIns="0" bIns="0" rtlCol="0" anchor="t">
            <a:sp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4800" b="1" i="0" u="none" strike="noStrike" kern="1200" cap="none" spc="0" normalizeH="0" baseline="0" noProof="0">
                <a:ln>
                  <a:noFill/>
                </a:ln>
                <a:solidFill>
                  <a:srgbClr val="47B2AB"/>
                </a:solidFill>
                <a:effectLst/>
                <a:uLnTx/>
                <a:uFillTx/>
                <a:latin typeface="#9Slide07 SVNA Love Of Thunder" panose="02040603050506020204" pitchFamily="18" charset="0"/>
                <a:ea typeface="Cosmic Octo Medium"/>
                <a:cs typeface="Cosmic Octo Medium"/>
                <a:sym typeface="Cosmic Octo Medium"/>
              </a:rPr>
              <a:t>Mở túi . . . </a:t>
            </a:r>
          </a:p>
        </p:txBody>
      </p:sp>
      <p:sp>
        <p:nvSpPr>
          <p:cNvPr id="18" name="Freeform 18"/>
          <p:cNvSpPr/>
          <p:nvPr/>
        </p:nvSpPr>
        <p:spPr>
          <a:xfrm>
            <a:off x="15070607" y="-100541"/>
            <a:ext cx="3056957" cy="3303195"/>
          </a:xfrm>
          <a:custGeom>
            <a:avLst/>
            <a:gdLst/>
            <a:ahLst/>
            <a:cxnLst/>
            <a:rect l="l" t="t" r="r" b="b"/>
            <a:pathLst>
              <a:path w="3056957" h="3303195">
                <a:moveTo>
                  <a:pt x="0" y="0"/>
                </a:moveTo>
                <a:lnTo>
                  <a:pt x="3056956" y="0"/>
                </a:lnTo>
                <a:lnTo>
                  <a:pt x="3056956" y="3303195"/>
                </a:lnTo>
                <a:lnTo>
                  <a:pt x="0" y="330319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a:t>
            </a:r>
          </a:p>
        </p:txBody>
      </p:sp>
      <p:sp>
        <p:nvSpPr>
          <p:cNvPr id="19" name="Freeform 19"/>
          <p:cNvSpPr/>
          <p:nvPr/>
        </p:nvSpPr>
        <p:spPr>
          <a:xfrm>
            <a:off x="-387529" y="438945"/>
            <a:ext cx="2170425" cy="1006288"/>
          </a:xfrm>
          <a:custGeom>
            <a:avLst/>
            <a:gdLst/>
            <a:ahLst/>
            <a:cxnLst/>
            <a:rect l="l" t="t" r="r" b="b"/>
            <a:pathLst>
              <a:path w="2170425" h="1006288">
                <a:moveTo>
                  <a:pt x="0" y="0"/>
                </a:moveTo>
                <a:lnTo>
                  <a:pt x="2170425" y="0"/>
                </a:lnTo>
                <a:lnTo>
                  <a:pt x="2170425" y="1006287"/>
                </a:lnTo>
                <a:lnTo>
                  <a:pt x="0" y="1006287"/>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 name="1012-copy(2)">
            <a:hlinkClick r:id="" action="ppaction://media"/>
            <a:extLst>
              <a:ext uri="{FF2B5EF4-FFF2-40B4-BE49-F238E27FC236}">
                <a16:creationId xmlns:a16="http://schemas.microsoft.com/office/drawing/2014/main" id="{1CF7B800-9AA6-4067-9ECA-EC8836A3E5B1}"/>
              </a:ext>
            </a:extLst>
          </p:cNvPr>
          <p:cNvPicPr>
            <a:picLocks noChangeAspect="1"/>
          </p:cNvPicPr>
          <p:nvPr>
            <a:audioFile r:link="rId1"/>
            <p:extLst>
              <p:ext uri="{DAA4B4D4-6D71-4841-9C94-3DE7FCFB9230}">
                <p14:media xmlns:p14="http://schemas.microsoft.com/office/powerpoint/2010/main" r:embed="rId2">
                  <p14:trim st="11500" end="25341.5"/>
                </p14:media>
              </p:ext>
            </p:extLst>
          </p:nvPr>
        </p:nvPicPr>
        <p:blipFill>
          <a:blip r:embed="rId19"/>
          <a:stretch>
            <a:fillRect/>
          </a:stretch>
        </p:blipFill>
        <p:spPr>
          <a:xfrm>
            <a:off x="6142991" y="-1992438"/>
            <a:ext cx="487363" cy="487363"/>
          </a:xfrm>
          <a:prstGeom prst="rect">
            <a:avLst/>
          </a:prstGeom>
        </p:spPr>
      </p:pic>
      <p:pic>
        <p:nvPicPr>
          <p:cNvPr id="39" name="Picture 38">
            <a:extLst>
              <a:ext uri="{FF2B5EF4-FFF2-40B4-BE49-F238E27FC236}">
                <a16:creationId xmlns:a16="http://schemas.microsoft.com/office/drawing/2014/main" id="{117F734B-B4C7-4816-B4FA-5B96F3FF52E7}"/>
              </a:ext>
            </a:extLst>
          </p:cNvPr>
          <p:cNvPicPr>
            <a:picLocks noChangeAspect="1"/>
          </p:cNvPicPr>
          <p:nvPr/>
        </p:nvPicPr>
        <p:blipFill>
          <a:blip r:embed="rId12">
            <a:extLst>
              <a:ext uri="{BEBA8EAE-BF5A-486C-A8C5-ECC9F3942E4B}">
                <a14:imgProps xmlns:a14="http://schemas.microsoft.com/office/drawing/2010/main">
                  <a14:imgLayer r:embed="rId13">
                    <a14:imgEffect>
                      <a14:artisticCutout numberOfShades="6"/>
                    </a14:imgEffect>
                  </a14:imgLayer>
                </a14:imgProps>
              </a:ext>
            </a:extLst>
          </a:blip>
          <a:srcRect l="10363" t="100000" r="74911" b="-4089"/>
          <a:stretch>
            <a:fillRect/>
          </a:stretch>
        </p:blipFill>
        <p:spPr>
          <a:xfrm rot="1028130">
            <a:off x="2505713" y="5275808"/>
            <a:ext cx="1618183" cy="389551"/>
          </a:xfrm>
          <a:custGeom>
            <a:avLst/>
            <a:gdLst>
              <a:gd name="connsiteX0" fmla="*/ 0 w 365381"/>
              <a:gd name="connsiteY0" fmla="*/ 0 h 87961"/>
              <a:gd name="connsiteX1" fmla="*/ 365381 w 365381"/>
              <a:gd name="connsiteY1" fmla="*/ 0 h 87961"/>
              <a:gd name="connsiteX2" fmla="*/ 26500 w 365381"/>
              <a:gd name="connsiteY2" fmla="*/ 87961 h 87961"/>
              <a:gd name="connsiteX3" fmla="*/ 0 w 365381"/>
              <a:gd name="connsiteY3" fmla="*/ 0 h 87961"/>
            </a:gdLst>
            <a:ahLst/>
            <a:cxnLst>
              <a:cxn ang="0">
                <a:pos x="connsiteX0" y="connsiteY0"/>
              </a:cxn>
              <a:cxn ang="0">
                <a:pos x="connsiteX1" y="connsiteY1"/>
              </a:cxn>
              <a:cxn ang="0">
                <a:pos x="connsiteX2" y="connsiteY2"/>
              </a:cxn>
              <a:cxn ang="0">
                <a:pos x="connsiteX3" y="connsiteY3"/>
              </a:cxn>
            </a:cxnLst>
            <a:rect l="l" t="t" r="r" b="b"/>
            <a:pathLst>
              <a:path w="365381" h="87961">
                <a:moveTo>
                  <a:pt x="0" y="0"/>
                </a:moveTo>
                <a:lnTo>
                  <a:pt x="365381" y="0"/>
                </a:lnTo>
                <a:lnTo>
                  <a:pt x="26500" y="87961"/>
                </a:lnTo>
                <a:lnTo>
                  <a:pt x="0" y="0"/>
                </a:lnTo>
                <a:close/>
              </a:path>
            </a:pathLst>
          </a:custGeom>
          <a:ln>
            <a:noFill/>
          </a:ln>
        </p:spPr>
      </p:pic>
      <p:pic>
        <p:nvPicPr>
          <p:cNvPr id="29" name="Picture 28">
            <a:extLst>
              <a:ext uri="{FF2B5EF4-FFF2-40B4-BE49-F238E27FC236}">
                <a16:creationId xmlns:a16="http://schemas.microsoft.com/office/drawing/2014/main" id="{6F3162FD-54CA-4F50-8DDC-298F74681E37}"/>
              </a:ext>
            </a:extLst>
          </p:cNvPr>
          <p:cNvPicPr>
            <a:picLocks noChangeAspect="1"/>
          </p:cNvPicPr>
          <p:nvPr/>
        </p:nvPicPr>
        <p:blipFill>
          <a:blip r:embed="rId12">
            <a:duotone>
              <a:schemeClr val="accent3">
                <a:shade val="45000"/>
                <a:satMod val="135000"/>
              </a:schemeClr>
              <a:prstClr val="white"/>
            </a:duotone>
            <a:extLst>
              <a:ext uri="{BEBA8EAE-BF5A-486C-A8C5-ECC9F3942E4B}">
                <a14:imgProps xmlns:a14="http://schemas.microsoft.com/office/drawing/2010/main">
                  <a14:imgLayer r:embed="rId13">
                    <a14:imgEffect>
                      <a14:artisticCutout numberOfShades="6"/>
                    </a14:imgEffect>
                  </a14:imgLayer>
                </a14:imgProps>
              </a:ext>
            </a:extLst>
          </a:blip>
          <a:srcRect t="5460" r="31803"/>
          <a:stretch>
            <a:fillRect/>
          </a:stretch>
        </p:blipFill>
        <p:spPr>
          <a:xfrm rot="1638616">
            <a:off x="6278442" y="2514483"/>
            <a:ext cx="3387665" cy="4072028"/>
          </a:xfrm>
          <a:custGeom>
            <a:avLst/>
            <a:gdLst>
              <a:gd name="connsiteX0" fmla="*/ 0 w 1692029"/>
              <a:gd name="connsiteY0" fmla="*/ 139970 h 2033847"/>
              <a:gd name="connsiteX1" fmla="*/ 993395 w 1692029"/>
              <a:gd name="connsiteY1" fmla="*/ 0 h 2033847"/>
              <a:gd name="connsiteX2" fmla="*/ 923900 w 1692029"/>
              <a:gd name="connsiteY2" fmla="*/ 596177 h 2033847"/>
              <a:gd name="connsiteX3" fmla="*/ 1268490 w 1692029"/>
              <a:gd name="connsiteY3" fmla="*/ 887060 h 2033847"/>
              <a:gd name="connsiteX4" fmla="*/ 1087710 w 1692029"/>
              <a:gd name="connsiteY4" fmla="*/ 1312010 h 2033847"/>
              <a:gd name="connsiteX5" fmla="*/ 1692029 w 1692029"/>
              <a:gd name="connsiteY5" fmla="*/ 1308694 h 2033847"/>
              <a:gd name="connsiteX6" fmla="*/ 1272168 w 1692029"/>
              <a:gd name="connsiteY6" fmla="*/ 1868532 h 2033847"/>
              <a:gd name="connsiteX7" fmla="*/ 936011 w 1692029"/>
              <a:gd name="connsiteY7" fmla="*/ 2033847 h 2033847"/>
              <a:gd name="connsiteX8" fmla="*/ 256584 w 1692029"/>
              <a:gd name="connsiteY8" fmla="*/ 2033847 h 2033847"/>
              <a:gd name="connsiteX9" fmla="*/ 0 w 1692029"/>
              <a:gd name="connsiteY9" fmla="*/ 1156779 h 2033847"/>
              <a:gd name="connsiteX10" fmla="*/ 0 w 1692029"/>
              <a:gd name="connsiteY10" fmla="*/ 139970 h 203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92029" h="2033847">
                <a:moveTo>
                  <a:pt x="0" y="139970"/>
                </a:moveTo>
                <a:lnTo>
                  <a:pt x="993395" y="0"/>
                </a:lnTo>
                <a:lnTo>
                  <a:pt x="923900" y="596177"/>
                </a:lnTo>
                <a:lnTo>
                  <a:pt x="1268490" y="887060"/>
                </a:lnTo>
                <a:lnTo>
                  <a:pt x="1087710" y="1312010"/>
                </a:lnTo>
                <a:lnTo>
                  <a:pt x="1692029" y="1308694"/>
                </a:lnTo>
                <a:lnTo>
                  <a:pt x="1272168" y="1868532"/>
                </a:lnTo>
                <a:lnTo>
                  <a:pt x="936011" y="2033847"/>
                </a:lnTo>
                <a:lnTo>
                  <a:pt x="256584" y="2033847"/>
                </a:lnTo>
                <a:lnTo>
                  <a:pt x="0" y="1156779"/>
                </a:lnTo>
                <a:lnTo>
                  <a:pt x="0" y="139970"/>
                </a:lnTo>
                <a:close/>
              </a:path>
            </a:pathLst>
          </a:custGeom>
        </p:spPr>
      </p:pic>
      <p:pic>
        <p:nvPicPr>
          <p:cNvPr id="30" name="Picture 29">
            <a:extLst>
              <a:ext uri="{FF2B5EF4-FFF2-40B4-BE49-F238E27FC236}">
                <a16:creationId xmlns:a16="http://schemas.microsoft.com/office/drawing/2014/main" id="{9D31704A-1314-45F8-936D-A271D524A347}"/>
              </a:ext>
            </a:extLst>
          </p:cNvPr>
          <p:cNvPicPr>
            <a:picLocks noChangeAspect="1"/>
          </p:cNvPicPr>
          <p:nvPr/>
        </p:nvPicPr>
        <p:blipFill>
          <a:blip r:embed="rId12">
            <a:duotone>
              <a:schemeClr val="accent3">
                <a:shade val="45000"/>
                <a:satMod val="135000"/>
              </a:schemeClr>
              <a:prstClr val="white"/>
            </a:duotone>
            <a:extLst>
              <a:ext uri="{BEBA8EAE-BF5A-486C-A8C5-ECC9F3942E4B}">
                <a14:imgProps xmlns:a14="http://schemas.microsoft.com/office/drawing/2010/main">
                  <a14:imgLayer r:embed="rId13">
                    <a14:imgEffect>
                      <a14:artisticCutout numberOfShades="6"/>
                    </a14:imgEffect>
                  </a14:imgLayer>
                </a14:imgProps>
              </a:ext>
            </a:extLst>
          </a:blip>
          <a:srcRect/>
          <a:stretch>
            <a:fillRect/>
          </a:stretch>
        </p:blipFill>
        <p:spPr>
          <a:xfrm rot="1638616">
            <a:off x="6244346" y="2654810"/>
            <a:ext cx="4967445" cy="4307213"/>
          </a:xfrm>
          <a:custGeom>
            <a:avLst/>
            <a:gdLst>
              <a:gd name="connsiteX0" fmla="*/ 0 w 2481078"/>
              <a:gd name="connsiteY0" fmla="*/ 0 h 2151314"/>
              <a:gd name="connsiteX1" fmla="*/ 2481078 w 2481078"/>
              <a:gd name="connsiteY1" fmla="*/ 0 h 2151314"/>
              <a:gd name="connsiteX2" fmla="*/ 2481078 w 2481078"/>
              <a:gd name="connsiteY2" fmla="*/ 2151314 h 2151314"/>
              <a:gd name="connsiteX3" fmla="*/ 936012 w 2481078"/>
              <a:gd name="connsiteY3" fmla="*/ 2151314 h 2151314"/>
              <a:gd name="connsiteX4" fmla="*/ 1272169 w 2481078"/>
              <a:gd name="connsiteY4" fmla="*/ 1985999 h 2151314"/>
              <a:gd name="connsiteX5" fmla="*/ 1692030 w 2481078"/>
              <a:gd name="connsiteY5" fmla="*/ 1426161 h 2151314"/>
              <a:gd name="connsiteX6" fmla="*/ 1087711 w 2481078"/>
              <a:gd name="connsiteY6" fmla="*/ 1429477 h 2151314"/>
              <a:gd name="connsiteX7" fmla="*/ 1268491 w 2481078"/>
              <a:gd name="connsiteY7" fmla="*/ 1004527 h 2151314"/>
              <a:gd name="connsiteX8" fmla="*/ 923901 w 2481078"/>
              <a:gd name="connsiteY8" fmla="*/ 713644 h 2151314"/>
              <a:gd name="connsiteX9" fmla="*/ 993396 w 2481078"/>
              <a:gd name="connsiteY9" fmla="*/ 117467 h 2151314"/>
              <a:gd name="connsiteX10" fmla="*/ 1 w 2481078"/>
              <a:gd name="connsiteY10" fmla="*/ 257437 h 2151314"/>
              <a:gd name="connsiteX11" fmla="*/ 0 w 2481078"/>
              <a:gd name="connsiteY11" fmla="*/ 0 h 215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81078" h="2151314">
                <a:moveTo>
                  <a:pt x="0" y="0"/>
                </a:moveTo>
                <a:lnTo>
                  <a:pt x="2481078" y="0"/>
                </a:lnTo>
                <a:lnTo>
                  <a:pt x="2481078" y="2151314"/>
                </a:lnTo>
                <a:lnTo>
                  <a:pt x="936012" y="2151314"/>
                </a:lnTo>
                <a:lnTo>
                  <a:pt x="1272169" y="1985999"/>
                </a:lnTo>
                <a:lnTo>
                  <a:pt x="1692030" y="1426161"/>
                </a:lnTo>
                <a:lnTo>
                  <a:pt x="1087711" y="1429477"/>
                </a:lnTo>
                <a:lnTo>
                  <a:pt x="1268491" y="1004527"/>
                </a:lnTo>
                <a:lnTo>
                  <a:pt x="923901" y="713644"/>
                </a:lnTo>
                <a:lnTo>
                  <a:pt x="993396" y="117467"/>
                </a:lnTo>
                <a:lnTo>
                  <a:pt x="1" y="257437"/>
                </a:lnTo>
                <a:lnTo>
                  <a:pt x="0" y="0"/>
                </a:lnTo>
                <a:close/>
              </a:path>
            </a:pathLst>
          </a:custGeom>
        </p:spPr>
      </p:pic>
    </p:spTree>
    <p:extLst>
      <p:ext uri="{BB962C8B-B14F-4D97-AF65-F5344CB8AC3E}">
        <p14:creationId xmlns:p14="http://schemas.microsoft.com/office/powerpoint/2010/main" val="888758092"/>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5" fill="hold"/>
                                        <p:tgtEl>
                                          <p:spTgt spid="15"/>
                                        </p:tgtEl>
                                      </p:cBhvr>
                                    </p:cmd>
                                  </p:childTnLst>
                                </p:cTn>
                              </p:par>
                              <p:par>
                                <p:cTn id="7" presetID="63" presetClass="path" presetSubtype="0" accel="50000" decel="50000" fill="hold" nodeType="withEffect">
                                  <p:stCondLst>
                                    <p:cond delay="0"/>
                                  </p:stCondLst>
                                  <p:childTnLst>
                                    <p:animMotion origin="layout" path="M 2.5E-6 -3.95062E-6 L -0.06832 -0.02376 " pathEditMode="relative" rAng="0" ptsTypes="AA">
                                      <p:cBhvr>
                                        <p:cTn id="8" dur="2000" fill="hold"/>
                                        <p:tgtEl>
                                          <p:spTgt spid="29"/>
                                        </p:tgtEl>
                                        <p:attrNameLst>
                                          <p:attrName>ppt_x</p:attrName>
                                          <p:attrName>ppt_y</p:attrName>
                                        </p:attrNameLst>
                                      </p:cBhvr>
                                      <p:rCtr x="-3420" y="-1188"/>
                                    </p:animMotion>
                                  </p:childTnLst>
                                </p:cTn>
                              </p:par>
                              <p:par>
                                <p:cTn id="9" presetID="32" presetClass="emph" presetSubtype="0" repeatCount="5000" fill="hold" nodeType="withEffect">
                                  <p:stCondLst>
                                    <p:cond delay="0"/>
                                  </p:stCondLst>
                                  <p:childTnLst>
                                    <p:animRot by="120000">
                                      <p:cBhvr>
                                        <p:cTn id="10" dur="40" fill="hold">
                                          <p:stCondLst>
                                            <p:cond delay="0"/>
                                          </p:stCondLst>
                                        </p:cTn>
                                        <p:tgtEl>
                                          <p:spTgt spid="29"/>
                                        </p:tgtEl>
                                        <p:attrNameLst>
                                          <p:attrName>r</p:attrName>
                                        </p:attrNameLst>
                                      </p:cBhvr>
                                    </p:animRot>
                                    <p:animRot by="-240000">
                                      <p:cBhvr>
                                        <p:cTn id="11" dur="80" fill="hold">
                                          <p:stCondLst>
                                            <p:cond delay="80"/>
                                          </p:stCondLst>
                                        </p:cTn>
                                        <p:tgtEl>
                                          <p:spTgt spid="29"/>
                                        </p:tgtEl>
                                        <p:attrNameLst>
                                          <p:attrName>r</p:attrName>
                                        </p:attrNameLst>
                                      </p:cBhvr>
                                    </p:animRot>
                                    <p:animRot by="240000">
                                      <p:cBhvr>
                                        <p:cTn id="12" dur="80" fill="hold">
                                          <p:stCondLst>
                                            <p:cond delay="160"/>
                                          </p:stCondLst>
                                        </p:cTn>
                                        <p:tgtEl>
                                          <p:spTgt spid="29"/>
                                        </p:tgtEl>
                                        <p:attrNameLst>
                                          <p:attrName>r</p:attrName>
                                        </p:attrNameLst>
                                      </p:cBhvr>
                                    </p:animRot>
                                    <p:animRot by="-240000">
                                      <p:cBhvr>
                                        <p:cTn id="13" dur="80" fill="hold">
                                          <p:stCondLst>
                                            <p:cond delay="240"/>
                                          </p:stCondLst>
                                        </p:cTn>
                                        <p:tgtEl>
                                          <p:spTgt spid="29"/>
                                        </p:tgtEl>
                                        <p:attrNameLst>
                                          <p:attrName>r</p:attrName>
                                        </p:attrNameLst>
                                      </p:cBhvr>
                                    </p:animRot>
                                    <p:animRot by="120000">
                                      <p:cBhvr>
                                        <p:cTn id="14" dur="80" fill="hold">
                                          <p:stCondLst>
                                            <p:cond delay="320"/>
                                          </p:stCondLst>
                                        </p:cTn>
                                        <p:tgtEl>
                                          <p:spTgt spid="29"/>
                                        </p:tgtEl>
                                        <p:attrNameLst>
                                          <p:attrName>r</p:attrName>
                                        </p:attrNameLst>
                                      </p:cBhvr>
                                    </p:animRot>
                                  </p:childTnLst>
                                </p:cTn>
                              </p:par>
                              <p:par>
                                <p:cTn id="15" presetID="63" presetClass="path" presetSubtype="0" accel="50000" decel="50000" fill="hold" nodeType="withEffect">
                                  <p:stCondLst>
                                    <p:cond delay="0"/>
                                  </p:stCondLst>
                                  <p:childTnLst>
                                    <p:animMotion origin="layout" path="M 3.05556E-6 1.7284E-6 L 0.04618 0.01034 " pathEditMode="relative" rAng="0" ptsTypes="AA">
                                      <p:cBhvr>
                                        <p:cTn id="16" dur="2000" fill="hold"/>
                                        <p:tgtEl>
                                          <p:spTgt spid="30"/>
                                        </p:tgtEl>
                                        <p:attrNameLst>
                                          <p:attrName>ppt_x</p:attrName>
                                          <p:attrName>ppt_y</p:attrName>
                                        </p:attrNameLst>
                                      </p:cBhvr>
                                      <p:rCtr x="2309" y="509"/>
                                    </p:animMotion>
                                  </p:childTnLst>
                                </p:cTn>
                              </p:par>
                              <p:par>
                                <p:cTn id="17" presetID="32" presetClass="emph" presetSubtype="0" repeatCount="5000" fill="hold" nodeType="withEffect">
                                  <p:stCondLst>
                                    <p:cond delay="0"/>
                                  </p:stCondLst>
                                  <p:childTnLst>
                                    <p:animRot by="120000">
                                      <p:cBhvr>
                                        <p:cTn id="18" dur="40" fill="hold">
                                          <p:stCondLst>
                                            <p:cond delay="0"/>
                                          </p:stCondLst>
                                        </p:cTn>
                                        <p:tgtEl>
                                          <p:spTgt spid="30"/>
                                        </p:tgtEl>
                                        <p:attrNameLst>
                                          <p:attrName>r</p:attrName>
                                        </p:attrNameLst>
                                      </p:cBhvr>
                                    </p:animRot>
                                    <p:animRot by="-240000">
                                      <p:cBhvr>
                                        <p:cTn id="19" dur="80" fill="hold">
                                          <p:stCondLst>
                                            <p:cond delay="80"/>
                                          </p:stCondLst>
                                        </p:cTn>
                                        <p:tgtEl>
                                          <p:spTgt spid="30"/>
                                        </p:tgtEl>
                                        <p:attrNameLst>
                                          <p:attrName>r</p:attrName>
                                        </p:attrNameLst>
                                      </p:cBhvr>
                                    </p:animRot>
                                    <p:animRot by="240000">
                                      <p:cBhvr>
                                        <p:cTn id="20" dur="80" fill="hold">
                                          <p:stCondLst>
                                            <p:cond delay="160"/>
                                          </p:stCondLst>
                                        </p:cTn>
                                        <p:tgtEl>
                                          <p:spTgt spid="30"/>
                                        </p:tgtEl>
                                        <p:attrNameLst>
                                          <p:attrName>r</p:attrName>
                                        </p:attrNameLst>
                                      </p:cBhvr>
                                    </p:animRot>
                                    <p:animRot by="-240000">
                                      <p:cBhvr>
                                        <p:cTn id="21" dur="80" fill="hold">
                                          <p:stCondLst>
                                            <p:cond delay="240"/>
                                          </p:stCondLst>
                                        </p:cTn>
                                        <p:tgtEl>
                                          <p:spTgt spid="30"/>
                                        </p:tgtEl>
                                        <p:attrNameLst>
                                          <p:attrName>r</p:attrName>
                                        </p:attrNameLst>
                                      </p:cBhvr>
                                    </p:animRot>
                                    <p:animRot by="120000">
                                      <p:cBhvr>
                                        <p:cTn id="22" dur="80" fill="hold">
                                          <p:stCondLst>
                                            <p:cond delay="320"/>
                                          </p:stCondLst>
                                        </p:cTn>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AE6"/>
        </a:solidFill>
        <a:effectLst/>
      </p:bgPr>
    </p:bg>
    <p:spTree>
      <p:nvGrpSpPr>
        <p:cNvPr id="1" name=""/>
        <p:cNvGrpSpPr/>
        <p:nvPr/>
      </p:nvGrpSpPr>
      <p:grpSpPr>
        <a:xfrm>
          <a:off x="0" y="0"/>
          <a:ext cx="0" cy="0"/>
          <a:chOff x="0" y="0"/>
          <a:chExt cx="0" cy="0"/>
        </a:xfrm>
      </p:grpSpPr>
      <p:sp>
        <p:nvSpPr>
          <p:cNvPr id="2" name="Freeform 2"/>
          <p:cNvSpPr/>
          <p:nvPr/>
        </p:nvSpPr>
        <p:spPr>
          <a:xfrm>
            <a:off x="-1587856" y="-245924"/>
            <a:ext cx="10778847" cy="10778847"/>
          </a:xfrm>
          <a:custGeom>
            <a:avLst/>
            <a:gdLst/>
            <a:ahLst/>
            <a:cxnLst/>
            <a:rect l="l" t="t" r="r" b="b"/>
            <a:pathLst>
              <a:path w="10778847" h="10778847">
                <a:moveTo>
                  <a:pt x="0" y="0"/>
                </a:moveTo>
                <a:lnTo>
                  <a:pt x="10778847" y="0"/>
                </a:lnTo>
                <a:lnTo>
                  <a:pt x="10778847" y="10778848"/>
                </a:lnTo>
                <a:lnTo>
                  <a:pt x="0" y="1077884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9190991" y="-245924"/>
            <a:ext cx="10684865" cy="10778847"/>
          </a:xfrm>
          <a:custGeom>
            <a:avLst/>
            <a:gdLst/>
            <a:ahLst/>
            <a:cxnLst/>
            <a:rect l="l" t="t" r="r" b="b"/>
            <a:pathLst>
              <a:path w="10684865" h="10778847">
                <a:moveTo>
                  <a:pt x="0" y="0"/>
                </a:moveTo>
                <a:lnTo>
                  <a:pt x="10684865" y="0"/>
                </a:lnTo>
                <a:lnTo>
                  <a:pt x="10684865" y="10778848"/>
                </a:lnTo>
                <a:lnTo>
                  <a:pt x="0" y="10778848"/>
                </a:lnTo>
                <a:lnTo>
                  <a:pt x="0" y="0"/>
                </a:lnTo>
                <a:close/>
              </a:path>
            </a:pathLst>
          </a:custGeom>
          <a:blipFill>
            <a:blip r:embed="rId9">
              <a:extLst>
                <a:ext uri="{96DAC541-7B7A-43D3-8B79-37D633B846F1}">
                  <asvg:svgBlip xmlns:asvg="http://schemas.microsoft.com/office/drawing/2016/SVG/main" r:embed="rId10"/>
                </a:ext>
              </a:extLst>
            </a:blip>
            <a:stretch>
              <a:fillRect l="-87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0"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5" name="Freeform 5"/>
          <p:cNvSpPr/>
          <p:nvPr/>
        </p:nvSpPr>
        <p:spPr>
          <a:xfrm>
            <a:off x="6142991"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a:off x="12285982" y="7239000"/>
            <a:ext cx="6096000" cy="6096000"/>
          </a:xfrm>
          <a:custGeom>
            <a:avLst/>
            <a:gdLst/>
            <a:ahLst/>
            <a:cxnLst/>
            <a:rect l="l" t="t" r="r" b="b"/>
            <a:pathLst>
              <a:path w="6096000" h="6096000">
                <a:moveTo>
                  <a:pt x="0" y="0"/>
                </a:moveTo>
                <a:lnTo>
                  <a:pt x="6096000" y="0"/>
                </a:lnTo>
                <a:lnTo>
                  <a:pt x="6096000" y="6096000"/>
                </a:lnTo>
                <a:lnTo>
                  <a:pt x="0" y="60960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7" name="TextBox 7"/>
          <p:cNvSpPr txBox="1"/>
          <p:nvPr/>
        </p:nvSpPr>
        <p:spPr>
          <a:xfrm>
            <a:off x="230620" y="2906809"/>
            <a:ext cx="10024681" cy="4858510"/>
          </a:xfrm>
          <a:prstGeom prst="rect">
            <a:avLst/>
          </a:prstGeom>
        </p:spPr>
        <p:txBody>
          <a:bodyPr wrap="square" lIns="0" tIns="0" rIns="0" bIns="0" rtlCol="0" anchor="t">
            <a:spAutoFit/>
          </a:bodyPr>
          <a:lstStyle/>
          <a:p>
            <a:pPr algn="just">
              <a:lnSpc>
                <a:spcPct val="135000"/>
              </a:lnSpc>
              <a:spcAft>
                <a:spcPts val="1200"/>
              </a:spcAft>
            </a:pPr>
            <a:r>
              <a:rPr lang="en-US" sz="7200" b="1" dirty="0" err="1">
                <a:latin typeface="Arial" panose="020B0604020202020204" pitchFamily="34" charset="0"/>
                <a:ea typeface="Calibri" panose="020F0502020204030204" pitchFamily="34" charset="0"/>
                <a:cs typeface="Arial" panose="020B0604020202020204" pitchFamily="34" charset="0"/>
              </a:rPr>
              <a:t>Điền</a:t>
            </a:r>
            <a:r>
              <a:rPr lang="en-US" sz="7200" b="1" dirty="0">
                <a:latin typeface="Arial" panose="020B0604020202020204" pitchFamily="34" charset="0"/>
                <a:ea typeface="Calibri" panose="020F0502020204030204" pitchFamily="34" charset="0"/>
                <a:cs typeface="Arial" panose="020B0604020202020204" pitchFamily="34" charset="0"/>
              </a:rPr>
              <a:t> l/n </a:t>
            </a:r>
            <a:r>
              <a:rPr lang="en-US" sz="7200" b="1" dirty="0" err="1">
                <a:latin typeface="Arial" panose="020B0604020202020204" pitchFamily="34" charset="0"/>
                <a:ea typeface="Calibri" panose="020F0502020204030204" pitchFamily="34" charset="0"/>
                <a:cs typeface="Arial" panose="020B0604020202020204" pitchFamily="34" charset="0"/>
              </a:rPr>
              <a:t>vào</a:t>
            </a:r>
            <a:r>
              <a:rPr lang="en-US" sz="7200" b="1" dirty="0">
                <a:latin typeface="Arial" panose="020B0604020202020204" pitchFamily="34" charset="0"/>
                <a:ea typeface="Calibri" panose="020F0502020204030204" pitchFamily="34" charset="0"/>
                <a:cs typeface="Arial" panose="020B0604020202020204" pitchFamily="34" charset="0"/>
              </a:rPr>
              <a:t> </a:t>
            </a:r>
            <a:r>
              <a:rPr lang="en-US" sz="7200" b="1" dirty="0" err="1">
                <a:latin typeface="Arial" panose="020B0604020202020204" pitchFamily="34" charset="0"/>
                <a:ea typeface="Calibri" panose="020F0502020204030204" pitchFamily="34" charset="0"/>
                <a:cs typeface="Arial" panose="020B0604020202020204" pitchFamily="34" charset="0"/>
              </a:rPr>
              <a:t>chỗ</a:t>
            </a:r>
            <a:r>
              <a:rPr lang="en-US" sz="7200" b="1" dirty="0">
                <a:latin typeface="Arial" panose="020B0604020202020204" pitchFamily="34" charset="0"/>
                <a:ea typeface="Calibri" panose="020F0502020204030204" pitchFamily="34" charset="0"/>
                <a:cs typeface="Arial" panose="020B0604020202020204" pitchFamily="34" charset="0"/>
              </a:rPr>
              <a:t> </a:t>
            </a:r>
            <a:r>
              <a:rPr lang="en-US" sz="7200" b="1" dirty="0" err="1">
                <a:latin typeface="Arial" panose="020B0604020202020204" pitchFamily="34" charset="0"/>
                <a:ea typeface="Calibri" panose="020F0502020204030204" pitchFamily="34" charset="0"/>
                <a:cs typeface="Arial" panose="020B0604020202020204" pitchFamily="34" charset="0"/>
              </a:rPr>
              <a:t>trống</a:t>
            </a:r>
            <a:endParaRPr lang="en-US" sz="7200" b="1" dirty="0">
              <a:latin typeface="Arial" panose="020B0604020202020204" pitchFamily="34" charset="0"/>
              <a:ea typeface="Calibri" panose="020F0502020204030204" pitchFamily="34" charset="0"/>
              <a:cs typeface="Arial" panose="020B0604020202020204" pitchFamily="34" charset="0"/>
            </a:endParaRPr>
          </a:p>
          <a:p>
            <a:pPr algn="just">
              <a:lnSpc>
                <a:spcPct val="135000"/>
              </a:lnSpc>
              <a:spcAft>
                <a:spcPts val="1200"/>
              </a:spcAft>
            </a:pPr>
            <a:r>
              <a:rPr lang="en-US" sz="7200" b="1" dirty="0">
                <a:latin typeface="#9Slide07 SVNA Love Of Thunder" panose="02040603050506020204" charset="0"/>
                <a:ea typeface="Calibri" panose="020F0502020204030204" pitchFamily="34" charset="0"/>
                <a:cs typeface="Times New Roman" panose="02020603050405020304" pitchFamily="18" charset="0"/>
              </a:rPr>
              <a:t>       </a:t>
            </a:r>
            <a:r>
              <a:rPr lang="en-US" sz="8800" b="1"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a:t>
            </a:r>
            <a:r>
              <a:rPr lang="en-US" sz="8800" b="1" dirty="0" err="1">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úng</a:t>
            </a:r>
            <a:r>
              <a:rPr lang="en-US" sz="8800" b="1"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  </a:t>
            </a:r>
            <a:r>
              <a:rPr lang="en-US" sz="8800" b="1" dirty="0" err="1">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nính</a:t>
            </a:r>
            <a:endParaRPr lang="en-US" sz="8800" b="1"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35000"/>
              </a:lnSpc>
              <a:spcAft>
                <a:spcPts val="1200"/>
              </a:spcAft>
            </a:pPr>
            <a:endParaRPr lang="en-US" sz="66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TextBox 8"/>
          <p:cNvSpPr txBox="1"/>
          <p:nvPr/>
        </p:nvSpPr>
        <p:spPr>
          <a:xfrm>
            <a:off x="1064593" y="1484433"/>
            <a:ext cx="8390061" cy="563744"/>
          </a:xfrm>
          <a:prstGeom prst="rect">
            <a:avLst/>
          </a:prstGeom>
        </p:spPr>
        <p:txBody>
          <a:bodyPr lIns="0" tIns="0" rIns="0" bIns="0" rtlCol="0" anchor="t">
            <a:spAutoFit/>
          </a:bodyPr>
          <a:lstStyle/>
          <a:p>
            <a:pPr marL="0" marR="0" lvl="0" indent="0" algn="ctr" defTabSz="914400" rtl="0" eaLnBrk="1" fontAlgn="auto" latinLnBrk="0" hangingPunct="1">
              <a:lnSpc>
                <a:spcPts val="4116"/>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rPr>
              <a:t>CÂU</a:t>
            </a:r>
            <a:r>
              <a:rPr kumimoji="0" lang="en-US" sz="4731"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rPr>
              <a:t> </a:t>
            </a:r>
            <a:r>
              <a:rPr kumimoji="0" lang="en-US" sz="7200"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rPr>
              <a:t>HỎI</a:t>
            </a:r>
            <a:endParaRPr kumimoji="0" lang="en-US" sz="4731" b="1" i="0" u="none" strike="noStrike" kern="1200" cap="none" spc="0" normalizeH="0" baseline="0" noProof="0" dirty="0">
              <a:ln>
                <a:noFill/>
              </a:ln>
              <a:solidFill>
                <a:srgbClr val="FFCE54">
                  <a:lumMod val="75000"/>
                </a:srgbClr>
              </a:solidFill>
              <a:effectLst/>
              <a:uLnTx/>
              <a:uFillTx/>
              <a:latin typeface="#9Slide07 SVNA Love Of Thunder" panose="02040603050506020204" pitchFamily="18" charset="0"/>
              <a:ea typeface="Cosmic Octo Medium"/>
              <a:cs typeface="Cosmic Octo Medium"/>
              <a:sym typeface="Cosmic Octo Medium"/>
            </a:endParaRPr>
          </a:p>
        </p:txBody>
      </p:sp>
      <p:sp>
        <p:nvSpPr>
          <p:cNvPr id="15" name="TextBox 15"/>
          <p:cNvSpPr txBox="1"/>
          <p:nvPr/>
        </p:nvSpPr>
        <p:spPr>
          <a:xfrm>
            <a:off x="12725025" y="1245738"/>
            <a:ext cx="1497996" cy="877105"/>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sp>
        <p:nvSpPr>
          <p:cNvPr id="16" name="TextBox 16"/>
          <p:cNvSpPr txBox="1"/>
          <p:nvPr/>
        </p:nvSpPr>
        <p:spPr>
          <a:xfrm>
            <a:off x="12725025" y="1003901"/>
            <a:ext cx="1497996" cy="877105"/>
          </a:xfrm>
          <a:prstGeom prst="rect">
            <a:avLst/>
          </a:prstGeom>
        </p:spPr>
        <p:txBody>
          <a:bodyPr lIns="0" tIns="0" rIns="0" bIns="0" rtlCol="0" anchor="t">
            <a:spAutoFit/>
          </a:bodyPr>
          <a:lstStyle/>
          <a:p>
            <a:pPr marL="0" marR="0" lvl="0" indent="0" algn="ctr" defTabSz="914400" rtl="0" eaLnBrk="1" fontAlgn="auto" latinLnBrk="0" hangingPunct="1">
              <a:lnSpc>
                <a:spcPts val="5166"/>
              </a:lnSpc>
              <a:spcBef>
                <a:spcPts val="0"/>
              </a:spcBef>
              <a:spcAft>
                <a:spcPts val="0"/>
              </a:spcAft>
              <a:buClrTx/>
              <a:buSzTx/>
              <a:buFontTx/>
              <a:buNone/>
              <a:tabLst/>
              <a:defRPr/>
            </a:pPr>
            <a:r>
              <a:rPr kumimoji="0" lang="en-US" sz="10333" b="0" i="0" u="none" strike="noStrike" kern="1200" cap="none" spc="-878" normalizeH="0" baseline="0" noProof="0">
                <a:ln>
                  <a:noFill/>
                </a:ln>
                <a:solidFill>
                  <a:srgbClr val="FFFFFF"/>
                </a:solidFill>
                <a:effectLst/>
                <a:uLnTx/>
                <a:uFillTx/>
                <a:latin typeface="Canva Sans"/>
                <a:ea typeface="Canva Sans"/>
                <a:cs typeface="Canva Sans"/>
                <a:sym typeface="Canva Sans"/>
              </a:rPr>
              <a:t>...</a:t>
            </a:r>
          </a:p>
        </p:txBody>
      </p:sp>
      <p:grpSp>
        <p:nvGrpSpPr>
          <p:cNvPr id="30" name="Group 29">
            <a:extLst>
              <a:ext uri="{FF2B5EF4-FFF2-40B4-BE49-F238E27FC236}">
                <a16:creationId xmlns:a16="http://schemas.microsoft.com/office/drawing/2014/main" id="{AF5DF875-B853-4C2B-9208-8FCDE83B0D67}"/>
              </a:ext>
            </a:extLst>
          </p:cNvPr>
          <p:cNvGrpSpPr/>
          <p:nvPr/>
        </p:nvGrpSpPr>
        <p:grpSpPr>
          <a:xfrm>
            <a:off x="9423742" y="2137246"/>
            <a:ext cx="7572899" cy="7806854"/>
            <a:chOff x="9334870" y="1932713"/>
            <a:chExt cx="7781189" cy="8183506"/>
          </a:xfrm>
        </p:grpSpPr>
        <p:grpSp>
          <p:nvGrpSpPr>
            <p:cNvPr id="9" name="Group 9"/>
            <p:cNvGrpSpPr/>
            <p:nvPr/>
          </p:nvGrpSpPr>
          <p:grpSpPr>
            <a:xfrm>
              <a:off x="9985255" y="1932713"/>
              <a:ext cx="7130804" cy="8183506"/>
              <a:chOff x="0" y="0"/>
              <a:chExt cx="1937627" cy="2223673"/>
            </a:xfrm>
          </p:grpSpPr>
          <p:sp>
            <p:nvSpPr>
              <p:cNvPr id="10" name="Freeform 10"/>
              <p:cNvSpPr/>
              <p:nvPr/>
            </p:nvSpPr>
            <p:spPr>
              <a:xfrm>
                <a:off x="0" y="0"/>
                <a:ext cx="1937626" cy="2223673"/>
              </a:xfrm>
              <a:custGeom>
                <a:avLst/>
                <a:gdLst/>
                <a:ahLst/>
                <a:cxnLst/>
                <a:rect l="l" t="t" r="r" b="b"/>
                <a:pathLst>
                  <a:path w="1937626" h="2223673">
                    <a:moveTo>
                      <a:pt x="108570" y="0"/>
                    </a:moveTo>
                    <a:lnTo>
                      <a:pt x="1829056" y="0"/>
                    </a:lnTo>
                    <a:cubicBezTo>
                      <a:pt x="1889018" y="0"/>
                      <a:pt x="1937626" y="48608"/>
                      <a:pt x="1937626" y="108570"/>
                    </a:cubicBezTo>
                    <a:lnTo>
                      <a:pt x="1937626" y="2115103"/>
                    </a:lnTo>
                    <a:cubicBezTo>
                      <a:pt x="1937626" y="2143898"/>
                      <a:pt x="1926188" y="2171513"/>
                      <a:pt x="1905827" y="2191874"/>
                    </a:cubicBezTo>
                    <a:cubicBezTo>
                      <a:pt x="1885466" y="2212235"/>
                      <a:pt x="1857851" y="2223673"/>
                      <a:pt x="1829056" y="2223673"/>
                    </a:cubicBezTo>
                    <a:lnTo>
                      <a:pt x="108570" y="2223673"/>
                    </a:lnTo>
                    <a:cubicBezTo>
                      <a:pt x="48608" y="2223673"/>
                      <a:pt x="0" y="2175065"/>
                      <a:pt x="0" y="2115103"/>
                    </a:cubicBezTo>
                    <a:lnTo>
                      <a:pt x="0" y="108570"/>
                    </a:lnTo>
                    <a:cubicBezTo>
                      <a:pt x="0" y="48608"/>
                      <a:pt x="48608" y="0"/>
                      <a:pt x="108570" y="0"/>
                    </a:cubicBezTo>
                    <a:close/>
                  </a:path>
                </a:pathLst>
              </a:custGeom>
              <a:solidFill>
                <a:srgbClr val="75D6D0"/>
              </a:solidFill>
            </p:spPr>
          </p:sp>
          <p:sp>
            <p:nvSpPr>
              <p:cNvPr id="11" name="TextBox 11"/>
              <p:cNvSpPr txBox="1"/>
              <p:nvPr/>
            </p:nvSpPr>
            <p:spPr>
              <a:xfrm>
                <a:off x="0" y="-38100"/>
                <a:ext cx="1937627" cy="2261773"/>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a:off x="10581022" y="2122843"/>
              <a:ext cx="5786003" cy="4871282"/>
              <a:chOff x="0" y="0"/>
              <a:chExt cx="1572209" cy="1323655"/>
            </a:xfrm>
          </p:grpSpPr>
          <p:sp>
            <p:nvSpPr>
              <p:cNvPr id="13" name="Freeform 13"/>
              <p:cNvSpPr/>
              <p:nvPr/>
            </p:nvSpPr>
            <p:spPr>
              <a:xfrm>
                <a:off x="0" y="0"/>
                <a:ext cx="1572209" cy="1323655"/>
              </a:xfrm>
              <a:custGeom>
                <a:avLst/>
                <a:gdLst/>
                <a:ahLst/>
                <a:cxnLst/>
                <a:rect l="l" t="t" r="r" b="b"/>
                <a:pathLst>
                  <a:path w="1572209" h="1323655">
                    <a:moveTo>
                      <a:pt x="133804" y="0"/>
                    </a:moveTo>
                    <a:lnTo>
                      <a:pt x="1438405" y="0"/>
                    </a:lnTo>
                    <a:cubicBezTo>
                      <a:pt x="1473892" y="0"/>
                      <a:pt x="1507925" y="14097"/>
                      <a:pt x="1533019" y="39190"/>
                    </a:cubicBezTo>
                    <a:cubicBezTo>
                      <a:pt x="1558112" y="64284"/>
                      <a:pt x="1572209" y="98317"/>
                      <a:pt x="1572209" y="133804"/>
                    </a:cubicBezTo>
                    <a:lnTo>
                      <a:pt x="1572209" y="1189851"/>
                    </a:lnTo>
                    <a:cubicBezTo>
                      <a:pt x="1572209" y="1225338"/>
                      <a:pt x="1558112" y="1259372"/>
                      <a:pt x="1533019" y="1284465"/>
                    </a:cubicBezTo>
                    <a:cubicBezTo>
                      <a:pt x="1507925" y="1309558"/>
                      <a:pt x="1473892" y="1323655"/>
                      <a:pt x="1438405" y="1323655"/>
                    </a:cubicBezTo>
                    <a:lnTo>
                      <a:pt x="133804" y="1323655"/>
                    </a:lnTo>
                    <a:cubicBezTo>
                      <a:pt x="98317" y="1323655"/>
                      <a:pt x="64284" y="1309558"/>
                      <a:pt x="39190" y="1284465"/>
                    </a:cubicBezTo>
                    <a:cubicBezTo>
                      <a:pt x="14097" y="1259372"/>
                      <a:pt x="0" y="1225338"/>
                      <a:pt x="0" y="1189851"/>
                    </a:cubicBezTo>
                    <a:lnTo>
                      <a:pt x="0" y="133804"/>
                    </a:lnTo>
                    <a:cubicBezTo>
                      <a:pt x="0" y="98317"/>
                      <a:pt x="14097" y="64284"/>
                      <a:pt x="39190" y="39190"/>
                    </a:cubicBezTo>
                    <a:cubicBezTo>
                      <a:pt x="64284" y="14097"/>
                      <a:pt x="98317" y="0"/>
                      <a:pt x="133804" y="0"/>
                    </a:cubicBezTo>
                    <a:close/>
                  </a:path>
                </a:pathLst>
              </a:custGeom>
              <a:solidFill>
                <a:srgbClr val="FFFFFF"/>
              </a:solidFill>
            </p:spPr>
          </p:sp>
          <p:sp>
            <p:nvSpPr>
              <p:cNvPr id="14" name="TextBox 14"/>
              <p:cNvSpPr txBox="1"/>
              <p:nvPr/>
            </p:nvSpPr>
            <p:spPr>
              <a:xfrm>
                <a:off x="0" y="-38100"/>
                <a:ext cx="1572209" cy="136175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17"/>
            <p:cNvSpPr/>
            <p:nvPr/>
          </p:nvSpPr>
          <p:spPr>
            <a:xfrm>
              <a:off x="10581022" y="7422750"/>
              <a:ext cx="1293156" cy="1293156"/>
            </a:xfrm>
            <a:custGeom>
              <a:avLst/>
              <a:gdLst/>
              <a:ahLst/>
              <a:cxnLst/>
              <a:rect l="l" t="t" r="r" b="b"/>
              <a:pathLst>
                <a:path w="1293156" h="1293156">
                  <a:moveTo>
                    <a:pt x="0" y="0"/>
                  </a:moveTo>
                  <a:lnTo>
                    <a:pt x="1293156" y="0"/>
                  </a:lnTo>
                  <a:lnTo>
                    <a:pt x="1293156" y="1293156"/>
                  </a:lnTo>
                  <a:lnTo>
                    <a:pt x="0" y="129315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5" name="Freeform 25"/>
            <p:cNvSpPr/>
            <p:nvPr/>
          </p:nvSpPr>
          <p:spPr>
            <a:xfrm>
              <a:off x="9334870" y="6338881"/>
              <a:ext cx="1175934" cy="1083869"/>
            </a:xfrm>
            <a:custGeom>
              <a:avLst/>
              <a:gdLst/>
              <a:ahLst/>
              <a:cxnLst/>
              <a:rect l="l" t="t" r="r" b="b"/>
              <a:pathLst>
                <a:path w="1779500" h="1730968">
                  <a:moveTo>
                    <a:pt x="0" y="0"/>
                  </a:moveTo>
                  <a:lnTo>
                    <a:pt x="1779500" y="0"/>
                  </a:lnTo>
                  <a:lnTo>
                    <a:pt x="1779500" y="1730969"/>
                  </a:lnTo>
                  <a:lnTo>
                    <a:pt x="0" y="173096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grpSp>
      <p:sp>
        <p:nvSpPr>
          <p:cNvPr id="18" name="Freeform 18"/>
          <p:cNvSpPr/>
          <p:nvPr/>
        </p:nvSpPr>
        <p:spPr>
          <a:xfrm>
            <a:off x="15622294" y="7533358"/>
            <a:ext cx="744730" cy="1071940"/>
          </a:xfrm>
          <a:custGeom>
            <a:avLst/>
            <a:gdLst/>
            <a:ahLst/>
            <a:cxnLst/>
            <a:rect l="l" t="t" r="r" b="b"/>
            <a:pathLst>
              <a:path w="744730" h="1071940">
                <a:moveTo>
                  <a:pt x="0" y="0"/>
                </a:moveTo>
                <a:lnTo>
                  <a:pt x="744730" y="0"/>
                </a:lnTo>
                <a:lnTo>
                  <a:pt x="744730" y="1071940"/>
                </a:lnTo>
                <a:lnTo>
                  <a:pt x="0" y="107194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6" name="Freeform 26"/>
          <p:cNvSpPr/>
          <p:nvPr/>
        </p:nvSpPr>
        <p:spPr>
          <a:xfrm>
            <a:off x="-723667" y="308522"/>
            <a:ext cx="2170425" cy="1006288"/>
          </a:xfrm>
          <a:custGeom>
            <a:avLst/>
            <a:gdLst/>
            <a:ahLst/>
            <a:cxnLst/>
            <a:rect l="l" t="t" r="r" b="b"/>
            <a:pathLst>
              <a:path w="2170425" h="1006288">
                <a:moveTo>
                  <a:pt x="0" y="0"/>
                </a:moveTo>
                <a:lnTo>
                  <a:pt x="2170425" y="0"/>
                </a:lnTo>
                <a:lnTo>
                  <a:pt x="2170425" y="1006288"/>
                </a:lnTo>
                <a:lnTo>
                  <a:pt x="0" y="1006288"/>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8" name="Straight Connector 27">
            <a:extLst>
              <a:ext uri="{FF2B5EF4-FFF2-40B4-BE49-F238E27FC236}">
                <a16:creationId xmlns:a16="http://schemas.microsoft.com/office/drawing/2014/main" id="{CED95BA3-AC24-4733-AE70-D8082586BD33}"/>
              </a:ext>
            </a:extLst>
          </p:cNvPr>
          <p:cNvCxnSpPr/>
          <p:nvPr/>
        </p:nvCxnSpPr>
        <p:spPr>
          <a:xfrm>
            <a:off x="3826140" y="1982628"/>
            <a:ext cx="2899200" cy="0"/>
          </a:xfrm>
          <a:prstGeom prst="line">
            <a:avLst/>
          </a:prstGeom>
          <a:ln w="38100">
            <a:solidFill>
              <a:srgbClr val="FFE373"/>
            </a:solidFill>
          </a:ln>
        </p:spPr>
        <p:style>
          <a:lnRef idx="1">
            <a:schemeClr val="accent1"/>
          </a:lnRef>
          <a:fillRef idx="0">
            <a:schemeClr val="accent1"/>
          </a:fillRef>
          <a:effectRef idx="0">
            <a:schemeClr val="accent1"/>
          </a:effectRef>
          <a:fontRef idx="minor">
            <a:schemeClr val="tx1"/>
          </a:fontRef>
        </p:style>
      </p:cxnSp>
      <p:pic>
        <p:nvPicPr>
          <p:cNvPr id="19" name="1012-copy(3)">
            <a:hlinkClick r:id="" action="ppaction://media"/>
            <a:extLst>
              <a:ext uri="{FF2B5EF4-FFF2-40B4-BE49-F238E27FC236}">
                <a16:creationId xmlns:a16="http://schemas.microsoft.com/office/drawing/2014/main" id="{F575DB7C-F113-4E47-9EAB-3D68AF3B5812}"/>
              </a:ext>
            </a:extLst>
          </p:cNvPr>
          <p:cNvPicPr>
            <a:picLocks noChangeAspect="1"/>
          </p:cNvPicPr>
          <p:nvPr>
            <a:audioFile r:link="rId1"/>
            <p:extLst>
              <p:ext uri="{DAA4B4D4-6D71-4841-9C94-3DE7FCFB9230}">
                <p14:media xmlns:p14="http://schemas.microsoft.com/office/powerpoint/2010/main" r:embed="rId2">
                  <p14:trim st="15150" end="19268.5"/>
                </p14:media>
              </p:ext>
            </p:extLst>
          </p:nvPr>
        </p:nvPicPr>
        <p:blipFill>
          <a:blip r:embed="rId21"/>
          <a:stretch>
            <a:fillRect/>
          </a:stretch>
        </p:blipFill>
        <p:spPr>
          <a:xfrm>
            <a:off x="-46794" y="-2888462"/>
            <a:ext cx="487363" cy="487363"/>
          </a:xfrm>
          <a:prstGeom prst="rect">
            <a:avLst/>
          </a:prstGeom>
        </p:spPr>
      </p:pic>
      <p:pic>
        <p:nvPicPr>
          <p:cNvPr id="20" name="1012-copy(1) (mp3cut.net)">
            <a:hlinkClick r:id="" action="ppaction://media"/>
            <a:extLst>
              <a:ext uri="{FF2B5EF4-FFF2-40B4-BE49-F238E27FC236}">
                <a16:creationId xmlns:a16="http://schemas.microsoft.com/office/drawing/2014/main" id="{5BE3B5BC-C99B-43DF-9D4E-4B0A5C2EDC1F}"/>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230339" y="-4152900"/>
            <a:ext cx="487363" cy="487363"/>
          </a:xfrm>
          <a:prstGeom prst="rect">
            <a:avLst/>
          </a:prstGeom>
        </p:spPr>
      </p:pic>
      <p:pic>
        <p:nvPicPr>
          <p:cNvPr id="43" name="1012-copy(1) (mp3cut.net)">
            <a:hlinkClick r:id="" action="ppaction://media"/>
            <a:extLst>
              <a:ext uri="{FF2B5EF4-FFF2-40B4-BE49-F238E27FC236}">
                <a16:creationId xmlns:a16="http://schemas.microsoft.com/office/drawing/2014/main" id="{8921E9AD-FF18-4FF5-A78E-79D0382CA1E6}"/>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382739" y="-4000500"/>
            <a:ext cx="487363" cy="487363"/>
          </a:xfrm>
          <a:prstGeom prst="rect">
            <a:avLst/>
          </a:prstGeom>
        </p:spPr>
      </p:pic>
      <p:pic>
        <p:nvPicPr>
          <p:cNvPr id="24" name="1012-copy(1) (mp3cut.net) (1)">
            <a:hlinkClick r:id="" action="ppaction://media"/>
            <a:extLst>
              <a:ext uri="{FF2B5EF4-FFF2-40B4-BE49-F238E27FC236}">
                <a16:creationId xmlns:a16="http://schemas.microsoft.com/office/drawing/2014/main" id="{613C889C-7EE6-4955-8610-3332EEE732D5}"/>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flipV="1">
            <a:off x="7772400" y="-3114148"/>
            <a:ext cx="713049" cy="713049"/>
          </a:xfrm>
          <a:prstGeom prst="rect">
            <a:avLst/>
          </a:prstGeom>
        </p:spPr>
      </p:pic>
      <p:sp>
        <p:nvSpPr>
          <p:cNvPr id="45" name="Arrow: Pentagon 44">
            <a:hlinkClick r:id="rId22" action="ppaction://hlinksldjump"/>
            <a:extLst>
              <a:ext uri="{FF2B5EF4-FFF2-40B4-BE49-F238E27FC236}">
                <a16:creationId xmlns:a16="http://schemas.microsoft.com/office/drawing/2014/main" id="{90482BFF-71C5-4318-A6B9-872CD98CFCE6}"/>
              </a:ext>
            </a:extLst>
          </p:cNvPr>
          <p:cNvSpPr/>
          <p:nvPr/>
        </p:nvSpPr>
        <p:spPr>
          <a:xfrm>
            <a:off x="15697681" y="7645597"/>
            <a:ext cx="593956" cy="847462"/>
          </a:xfrm>
          <a:prstGeom prst="homePlate">
            <a:avLst>
              <a:gd name="adj" fmla="val 96294"/>
            </a:avLst>
          </a:prstGeom>
          <a:solidFill>
            <a:srgbClr val="75D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33" name="Group 32">
            <a:extLst>
              <a:ext uri="{FF2B5EF4-FFF2-40B4-BE49-F238E27FC236}">
                <a16:creationId xmlns:a16="http://schemas.microsoft.com/office/drawing/2014/main" id="{0BC526CD-87E6-48E3-9746-0A0E86DF4F92}"/>
              </a:ext>
            </a:extLst>
          </p:cNvPr>
          <p:cNvGrpSpPr/>
          <p:nvPr/>
        </p:nvGrpSpPr>
        <p:grpSpPr>
          <a:xfrm>
            <a:off x="10373633" y="5059485"/>
            <a:ext cx="6096000" cy="1519115"/>
            <a:chOff x="10423761" y="5023378"/>
            <a:chExt cx="6096000" cy="1519115"/>
          </a:xfrm>
        </p:grpSpPr>
        <p:pic>
          <p:nvPicPr>
            <p:cNvPr id="41" name="Picture 40">
              <a:extLst>
                <a:ext uri="{FF2B5EF4-FFF2-40B4-BE49-F238E27FC236}">
                  <a16:creationId xmlns:a16="http://schemas.microsoft.com/office/drawing/2014/main" id="{CCCE4ED3-DF7C-4B5C-BD74-84789186017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888276" y="5023378"/>
              <a:ext cx="5172005" cy="1519115"/>
            </a:xfrm>
            <a:prstGeom prst="rect">
              <a:avLst/>
            </a:prstGeom>
          </p:spPr>
        </p:pic>
        <p:sp>
          <p:nvSpPr>
            <p:cNvPr id="44" name="TextBox 43">
              <a:extLst>
                <a:ext uri="{FF2B5EF4-FFF2-40B4-BE49-F238E27FC236}">
                  <a16:creationId xmlns:a16="http://schemas.microsoft.com/office/drawing/2014/main" id="{BFE9FDAA-BC70-495E-BF48-FB20FFC66268}"/>
                </a:ext>
              </a:extLst>
            </p:cNvPr>
            <p:cNvSpPr txBox="1"/>
            <p:nvPr/>
          </p:nvSpPr>
          <p:spPr>
            <a:xfrm>
              <a:off x="10423761" y="5712946"/>
              <a:ext cx="6096000" cy="573490"/>
            </a:xfrm>
            <a:prstGeom prst="rect">
              <a:avLst/>
            </a:prstGeom>
            <a:noFill/>
          </p:spPr>
          <p:txBody>
            <a:bodyPr wrap="square">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kumimoji="0" lang="en-US" sz="6000" b="1" i="0" u="none" strike="noStrike" kern="1200" cap="none" spc="0" normalizeH="0" baseline="0" noProof="0" dirty="0" err="1">
                  <a:ln>
                    <a:noFill/>
                  </a:ln>
                  <a:solidFill>
                    <a:schemeClr val="bg1"/>
                  </a:solidFill>
                  <a:effectLst/>
                  <a:uLnTx/>
                  <a:uFillTx/>
                  <a:latin typeface="Arial" panose="020B0604020202020204" pitchFamily="34" charset="0"/>
                  <a:ea typeface="Retropix"/>
                  <a:cs typeface="Arial" panose="020B0604020202020204" pitchFamily="34" charset="0"/>
                  <a:sym typeface="Retropix"/>
                </a:rPr>
                <a:t>B</a:t>
              </a:r>
              <a:r>
                <a:rPr kumimoji="0" lang="en-US" sz="6600" b="1" i="0" u="none" strike="noStrike" kern="1200" cap="none" spc="0" normalizeH="0" baseline="0" noProof="0" dirty="0" err="1">
                  <a:ln>
                    <a:noFill/>
                  </a:ln>
                  <a:solidFill>
                    <a:schemeClr val="bg1"/>
                  </a:solidFill>
                  <a:effectLst/>
                  <a:uLnTx/>
                  <a:uFillTx/>
                  <a:latin typeface="Arial" panose="020B0604020202020204" pitchFamily="34" charset="0"/>
                  <a:ea typeface="Retropix"/>
                  <a:cs typeface="Arial" panose="020B0604020202020204" pitchFamily="34" charset="0"/>
                  <a:sym typeface="Retropix"/>
                </a:rPr>
                <a:t>.lúng</a:t>
              </a:r>
              <a:r>
                <a:rPr kumimoji="0" lang="en-US" sz="6600" b="1" i="0" u="none" strike="noStrike" kern="1200" cap="none" spc="0" normalizeH="0" baseline="0" noProof="0" dirty="0">
                  <a:ln>
                    <a:noFill/>
                  </a:ln>
                  <a:solidFill>
                    <a:schemeClr val="bg1"/>
                  </a:solidFill>
                  <a:effectLst/>
                  <a:uLnTx/>
                  <a:uFillTx/>
                  <a:latin typeface="Arial" panose="020B0604020202020204" pitchFamily="34" charset="0"/>
                  <a:ea typeface="Retropix"/>
                  <a:cs typeface="Arial" panose="020B0604020202020204" pitchFamily="34" charset="0"/>
                  <a:sym typeface="Retropix"/>
                </a:rPr>
                <a:t> </a:t>
              </a:r>
              <a:r>
                <a:rPr kumimoji="0" lang="en-US" sz="6600" b="1" i="0" u="none" strike="noStrike" kern="1200" cap="none" spc="0" normalizeH="0" baseline="0" noProof="0" dirty="0" err="1">
                  <a:ln>
                    <a:noFill/>
                  </a:ln>
                  <a:solidFill>
                    <a:schemeClr val="bg1"/>
                  </a:solidFill>
                  <a:effectLst/>
                  <a:uLnTx/>
                  <a:uFillTx/>
                  <a:latin typeface="Arial" panose="020B0604020202020204" pitchFamily="34" charset="0"/>
                  <a:ea typeface="Retropix"/>
                  <a:cs typeface="Arial" panose="020B0604020202020204" pitchFamily="34" charset="0"/>
                  <a:sym typeface="Retropix"/>
                </a:rPr>
                <a:t>nính</a:t>
              </a:r>
              <a:endParaRPr kumimoji="0" lang="en-US" sz="6600" b="1" i="0" u="none" strike="noStrike" kern="1200" cap="none" spc="0" normalizeH="0" baseline="0" noProof="0" dirty="0">
                <a:ln>
                  <a:noFill/>
                </a:ln>
                <a:solidFill>
                  <a:schemeClr val="bg1"/>
                </a:solidFill>
                <a:effectLst/>
                <a:uLnTx/>
                <a:uFillTx/>
                <a:latin typeface="Arial" panose="020B0604020202020204" pitchFamily="34" charset="0"/>
                <a:ea typeface="Retropix"/>
                <a:cs typeface="Arial" panose="020B0604020202020204" pitchFamily="34" charset="0"/>
                <a:sym typeface="Retropix"/>
              </a:endParaRPr>
            </a:p>
          </p:txBody>
        </p:sp>
      </p:grpSp>
      <p:grpSp>
        <p:nvGrpSpPr>
          <p:cNvPr id="32" name="Group 31">
            <a:extLst>
              <a:ext uri="{FF2B5EF4-FFF2-40B4-BE49-F238E27FC236}">
                <a16:creationId xmlns:a16="http://schemas.microsoft.com/office/drawing/2014/main" id="{15F77885-6BB7-409F-8B6E-86DA27C84EBD}"/>
              </a:ext>
            </a:extLst>
          </p:cNvPr>
          <p:cNvGrpSpPr/>
          <p:nvPr/>
        </p:nvGrpSpPr>
        <p:grpSpPr>
          <a:xfrm>
            <a:off x="10838418" y="5020192"/>
            <a:ext cx="5162111" cy="1519114"/>
            <a:chOff x="10901210" y="4363548"/>
            <a:chExt cx="4697835" cy="1519114"/>
          </a:xfrm>
        </p:grpSpPr>
        <p:pic>
          <p:nvPicPr>
            <p:cNvPr id="64" name="Lào" descr="A blue and yellow rectangle&#10;&#10;Description automatically generated">
              <a:extLst>
                <a:ext uri="{FF2B5EF4-FFF2-40B4-BE49-F238E27FC236}">
                  <a16:creationId xmlns:a16="http://schemas.microsoft.com/office/drawing/2014/main" id="{0048481E-BA4D-4E17-A2EE-050B666EDAF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910267" y="4363548"/>
              <a:ext cx="4688778" cy="1519114"/>
            </a:xfrm>
            <a:prstGeom prst="rect">
              <a:avLst/>
            </a:prstGeom>
          </p:spPr>
        </p:pic>
        <p:sp>
          <p:nvSpPr>
            <p:cNvPr id="21" name="TextBox 21"/>
            <p:cNvSpPr txBox="1"/>
            <p:nvPr/>
          </p:nvSpPr>
          <p:spPr>
            <a:xfrm>
              <a:off x="10901210" y="5138575"/>
              <a:ext cx="4692491" cy="481157"/>
            </a:xfrm>
            <a:prstGeom prst="rect">
              <a:avLst/>
            </a:prstGeom>
          </p:spPr>
          <p:txBody>
            <a:bodyPr wrap="square" lIns="0" tIns="0" rIns="0" bIns="0" rtlCol="0" anchor="t">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lang="en-US" sz="6000" b="1" dirty="0" err="1">
                  <a:solidFill>
                    <a:schemeClr val="accent6">
                      <a:lumMod val="75000"/>
                    </a:schemeClr>
                  </a:solidFill>
                  <a:latin typeface="Arial" panose="020B0604020202020204" pitchFamily="34" charset="0"/>
                  <a:ea typeface="Retropix"/>
                  <a:cs typeface="Arial" panose="020B0604020202020204" pitchFamily="34" charset="0"/>
                  <a:sym typeface="Retropix"/>
                </a:rPr>
                <a:t>B</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.lúng</a:t>
              </a:r>
              <a:r>
                <a:rPr lang="en-US" sz="6600" b="1" dirty="0">
                  <a:solidFill>
                    <a:schemeClr val="accent6">
                      <a:lumMod val="75000"/>
                    </a:schemeClr>
                  </a:solidFill>
                  <a:latin typeface="Arial" panose="020B0604020202020204" pitchFamily="34" charset="0"/>
                  <a:ea typeface="Retropix"/>
                  <a:cs typeface="Arial" panose="020B0604020202020204" pitchFamily="34" charset="0"/>
                  <a:sym typeface="Retropix"/>
                </a:rPr>
                <a:t> </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nính</a:t>
              </a:r>
              <a:endParaRPr kumimoji="0" lang="en-US" sz="6600" b="1" i="0" u="none" strike="noStrike" kern="1200" cap="none" spc="0" normalizeH="0" baseline="0" noProof="0" dirty="0">
                <a:ln>
                  <a:noFill/>
                </a:ln>
                <a:solidFill>
                  <a:schemeClr val="accent6">
                    <a:lumMod val="75000"/>
                  </a:schemeClr>
                </a:solidFill>
                <a:effectLst/>
                <a:uLnTx/>
                <a:uFillTx/>
                <a:latin typeface="Arial" panose="020B0604020202020204" pitchFamily="34" charset="0"/>
                <a:ea typeface="Retropix"/>
                <a:cs typeface="Arial" panose="020B0604020202020204" pitchFamily="34" charset="0"/>
                <a:sym typeface="Retropix"/>
              </a:endParaRPr>
            </a:p>
          </p:txBody>
        </p:sp>
      </p:grpSp>
      <p:grpSp>
        <p:nvGrpSpPr>
          <p:cNvPr id="27" name="Group 26">
            <a:extLst>
              <a:ext uri="{FF2B5EF4-FFF2-40B4-BE49-F238E27FC236}">
                <a16:creationId xmlns:a16="http://schemas.microsoft.com/office/drawing/2014/main" id="{CC3947F3-43FA-4F17-B7F1-460F557A1CFE}"/>
              </a:ext>
            </a:extLst>
          </p:cNvPr>
          <p:cNvGrpSpPr/>
          <p:nvPr/>
        </p:nvGrpSpPr>
        <p:grpSpPr>
          <a:xfrm>
            <a:off x="10764961" y="2613024"/>
            <a:ext cx="5313344" cy="1553497"/>
            <a:chOff x="10764961" y="2613024"/>
            <a:chExt cx="5313344" cy="1553497"/>
          </a:xfrm>
        </p:grpSpPr>
        <p:pic>
          <p:nvPicPr>
            <p:cNvPr id="40" name="Picture 39" descr="A green rectangular object with a blue border&#10;&#10;Description automatically generated">
              <a:extLst>
                <a:ext uri="{FF2B5EF4-FFF2-40B4-BE49-F238E27FC236}">
                  <a16:creationId xmlns:a16="http://schemas.microsoft.com/office/drawing/2014/main" id="{0FA8B8C8-4CD6-4742-A616-DA990208E395}"/>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764961" y="2613024"/>
              <a:ext cx="5313344" cy="1553497"/>
            </a:xfrm>
            <a:prstGeom prst="rect">
              <a:avLst/>
            </a:prstGeom>
          </p:spPr>
        </p:pic>
        <p:sp>
          <p:nvSpPr>
            <p:cNvPr id="39" name="TextBox 22">
              <a:extLst>
                <a:ext uri="{FF2B5EF4-FFF2-40B4-BE49-F238E27FC236}">
                  <a16:creationId xmlns:a16="http://schemas.microsoft.com/office/drawing/2014/main" id="{61B1748A-C4DD-4975-8A94-40FC06127F70}"/>
                </a:ext>
              </a:extLst>
            </p:cNvPr>
            <p:cNvSpPr txBox="1"/>
            <p:nvPr/>
          </p:nvSpPr>
          <p:spPr>
            <a:xfrm>
              <a:off x="11058769" y="3318323"/>
              <a:ext cx="4830501" cy="481157"/>
            </a:xfrm>
            <a:prstGeom prst="rect">
              <a:avLst/>
            </a:prstGeom>
          </p:spPr>
          <p:txBody>
            <a:bodyPr wrap="square" lIns="0" tIns="0" rIns="0" bIns="0" rtlCol="0" anchor="t">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lang="en-US" sz="5400" b="1" dirty="0" err="1">
                  <a:solidFill>
                    <a:schemeClr val="bg1"/>
                  </a:solidFill>
                  <a:latin typeface="Arial" panose="020B0604020202020204" pitchFamily="34" charset="0"/>
                  <a:ea typeface="Retropix"/>
                  <a:cs typeface="Arial" panose="020B0604020202020204" pitchFamily="34" charset="0"/>
                  <a:sym typeface="Retropix"/>
                </a:rPr>
                <a:t>A.</a:t>
              </a:r>
              <a:r>
                <a:rPr lang="en-US" sz="6600" b="1" dirty="0" err="1">
                  <a:solidFill>
                    <a:schemeClr val="bg1"/>
                  </a:solidFill>
                  <a:latin typeface="Arial" panose="020B0604020202020204" pitchFamily="34" charset="0"/>
                  <a:ea typeface="Retropix"/>
                  <a:cs typeface="Arial" panose="020B0604020202020204" pitchFamily="34" charset="0"/>
                  <a:sym typeface="Retropix"/>
                </a:rPr>
                <a:t>núng</a:t>
              </a:r>
              <a:r>
                <a:rPr lang="en-US" sz="6600" b="1" dirty="0">
                  <a:solidFill>
                    <a:schemeClr val="bg1"/>
                  </a:solidFill>
                  <a:latin typeface="Arial" panose="020B0604020202020204" pitchFamily="34" charset="0"/>
                  <a:ea typeface="Retropix"/>
                  <a:cs typeface="Arial" panose="020B0604020202020204" pitchFamily="34" charset="0"/>
                  <a:sym typeface="Retropix"/>
                </a:rPr>
                <a:t> </a:t>
              </a:r>
              <a:r>
                <a:rPr lang="en-US" sz="6600" b="1" dirty="0" err="1">
                  <a:solidFill>
                    <a:schemeClr val="bg1"/>
                  </a:solidFill>
                  <a:latin typeface="Arial" panose="020B0604020202020204" pitchFamily="34" charset="0"/>
                  <a:ea typeface="Retropix"/>
                  <a:cs typeface="Arial" panose="020B0604020202020204" pitchFamily="34" charset="0"/>
                  <a:sym typeface="Retropix"/>
                </a:rPr>
                <a:t>nính</a:t>
              </a:r>
              <a:endParaRPr kumimoji="0" lang="en-US" sz="5400" b="1" i="0" u="none" strike="noStrike" kern="1200" cap="none" spc="0" normalizeH="0" baseline="0" noProof="0" dirty="0">
                <a:ln>
                  <a:noFill/>
                </a:ln>
                <a:solidFill>
                  <a:schemeClr val="bg1"/>
                </a:solidFill>
                <a:effectLst/>
                <a:uLnTx/>
                <a:uFillTx/>
                <a:latin typeface="Arial" panose="020B0604020202020204" pitchFamily="34" charset="0"/>
                <a:ea typeface="Retropix"/>
                <a:cs typeface="Arial" panose="020B0604020202020204" pitchFamily="34" charset="0"/>
                <a:sym typeface="Retropix"/>
              </a:endParaRPr>
            </a:p>
          </p:txBody>
        </p:sp>
      </p:grpSp>
      <p:grpSp>
        <p:nvGrpSpPr>
          <p:cNvPr id="31" name="Group 30">
            <a:extLst>
              <a:ext uri="{FF2B5EF4-FFF2-40B4-BE49-F238E27FC236}">
                <a16:creationId xmlns:a16="http://schemas.microsoft.com/office/drawing/2014/main" id="{FBA9B7F6-7206-41AD-B4A0-A382E0DBEE5E}"/>
              </a:ext>
            </a:extLst>
          </p:cNvPr>
          <p:cNvGrpSpPr/>
          <p:nvPr/>
        </p:nvGrpSpPr>
        <p:grpSpPr>
          <a:xfrm>
            <a:off x="10786612" y="2608114"/>
            <a:ext cx="5277296" cy="1519114"/>
            <a:chOff x="9063755" y="-2580311"/>
            <a:chExt cx="4939050" cy="1519114"/>
          </a:xfrm>
        </p:grpSpPr>
        <p:pic>
          <p:nvPicPr>
            <p:cNvPr id="61" name="Việt Nam" descr="A blue and yellow rectangle&#10;&#10;Description automatically generated">
              <a:extLst>
                <a:ext uri="{FF2B5EF4-FFF2-40B4-BE49-F238E27FC236}">
                  <a16:creationId xmlns:a16="http://schemas.microsoft.com/office/drawing/2014/main" id="{869FC363-CCB4-44B4-ADEA-4E0F4FEF5649}"/>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063755" y="-2580311"/>
              <a:ext cx="4939050" cy="1519114"/>
            </a:xfrm>
            <a:prstGeom prst="rect">
              <a:avLst/>
            </a:prstGeom>
          </p:spPr>
        </p:pic>
        <p:sp>
          <p:nvSpPr>
            <p:cNvPr id="38" name="TextBox 22">
              <a:extLst>
                <a:ext uri="{FF2B5EF4-FFF2-40B4-BE49-F238E27FC236}">
                  <a16:creationId xmlns:a16="http://schemas.microsoft.com/office/drawing/2014/main" id="{96247F45-7A19-415D-8060-3A6FD04365AE}"/>
                </a:ext>
              </a:extLst>
            </p:cNvPr>
            <p:cNvSpPr txBox="1"/>
            <p:nvPr/>
          </p:nvSpPr>
          <p:spPr>
            <a:xfrm>
              <a:off x="9188236" y="-1858670"/>
              <a:ext cx="4767552" cy="481157"/>
            </a:xfrm>
            <a:prstGeom prst="rect">
              <a:avLst/>
            </a:prstGeom>
          </p:spPr>
          <p:txBody>
            <a:bodyPr wrap="square" lIns="0" tIns="0" rIns="0" bIns="0" rtlCol="0" anchor="t">
              <a:spAutoFit/>
            </a:bodyPr>
            <a:lstStyle/>
            <a:p>
              <a:pPr marL="0" marR="0" lvl="0" indent="0" algn="ctr" defTabSz="914400" rtl="0" eaLnBrk="1" fontAlgn="auto" latinLnBrk="0" hangingPunct="1">
                <a:lnSpc>
                  <a:spcPts val="3046"/>
                </a:lnSpc>
                <a:spcBef>
                  <a:spcPts val="0"/>
                </a:spcBef>
                <a:spcAft>
                  <a:spcPts val="0"/>
                </a:spcAft>
                <a:buClrTx/>
                <a:buSzTx/>
                <a:buFontTx/>
                <a:buNone/>
                <a:tabLst/>
                <a:defRPr/>
              </a:pPr>
              <a:r>
                <a:rPr lang="en-US" sz="5400" b="1" dirty="0" err="1">
                  <a:solidFill>
                    <a:schemeClr val="accent6">
                      <a:lumMod val="75000"/>
                    </a:schemeClr>
                  </a:solidFill>
                  <a:latin typeface="Arial" panose="020B0604020202020204" pitchFamily="34" charset="0"/>
                  <a:ea typeface="Retropix"/>
                  <a:cs typeface="Arial" panose="020B0604020202020204" pitchFamily="34" charset="0"/>
                  <a:sym typeface="Retropix"/>
                </a:rPr>
                <a:t>A.</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núng</a:t>
              </a:r>
              <a:r>
                <a:rPr lang="en-US" sz="6600" b="1" dirty="0">
                  <a:solidFill>
                    <a:schemeClr val="accent6">
                      <a:lumMod val="75000"/>
                    </a:schemeClr>
                  </a:solidFill>
                  <a:latin typeface="Arial" panose="020B0604020202020204" pitchFamily="34" charset="0"/>
                  <a:ea typeface="Retropix"/>
                  <a:cs typeface="Arial" panose="020B0604020202020204" pitchFamily="34" charset="0"/>
                  <a:sym typeface="Retropix"/>
                </a:rPr>
                <a:t> </a:t>
              </a:r>
              <a:r>
                <a:rPr lang="en-US" sz="6600" b="1" dirty="0" err="1">
                  <a:solidFill>
                    <a:schemeClr val="accent6">
                      <a:lumMod val="75000"/>
                    </a:schemeClr>
                  </a:solidFill>
                  <a:latin typeface="Arial" panose="020B0604020202020204" pitchFamily="34" charset="0"/>
                  <a:ea typeface="Retropix"/>
                  <a:cs typeface="Arial" panose="020B0604020202020204" pitchFamily="34" charset="0"/>
                  <a:sym typeface="Retropix"/>
                </a:rPr>
                <a:t>nính</a:t>
              </a:r>
              <a:endParaRPr kumimoji="0" lang="en-US" sz="5400" b="1" i="0" u="none" strike="noStrike" kern="1200" cap="none" spc="0" normalizeH="0" baseline="0" noProof="0" dirty="0">
                <a:ln>
                  <a:noFill/>
                </a:ln>
                <a:solidFill>
                  <a:schemeClr val="accent6">
                    <a:lumMod val="75000"/>
                  </a:schemeClr>
                </a:solidFill>
                <a:effectLst/>
                <a:uLnTx/>
                <a:uFillTx/>
                <a:latin typeface="Arial" panose="020B0604020202020204" pitchFamily="34" charset="0"/>
                <a:ea typeface="Retropix"/>
                <a:cs typeface="Arial" panose="020B0604020202020204" pitchFamily="34" charset="0"/>
                <a:sym typeface="Retropix"/>
              </a:endParaRPr>
            </a:p>
          </p:txBody>
        </p:sp>
      </p:grpSp>
      <p:sp>
        <p:nvSpPr>
          <p:cNvPr id="36" name="Rectangle: Rounded Corners 35">
            <a:extLst>
              <a:ext uri="{FF2B5EF4-FFF2-40B4-BE49-F238E27FC236}">
                <a16:creationId xmlns:a16="http://schemas.microsoft.com/office/drawing/2014/main" id="{608C38A7-D7A2-463F-8914-31C4C531E99F}"/>
              </a:ext>
            </a:extLst>
          </p:cNvPr>
          <p:cNvSpPr/>
          <p:nvPr/>
        </p:nvSpPr>
        <p:spPr>
          <a:xfrm>
            <a:off x="10709371" y="2608114"/>
            <a:ext cx="5462654" cy="167078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Freeform 23">
            <a:hlinkClick r:id="rId26" action="ppaction://hlinksldjump"/>
          </p:cNvPr>
          <p:cNvSpPr/>
          <p:nvPr/>
        </p:nvSpPr>
        <p:spPr>
          <a:xfrm>
            <a:off x="14787078" y="411486"/>
            <a:ext cx="3327295" cy="2720064"/>
          </a:xfrm>
          <a:custGeom>
            <a:avLst/>
            <a:gdLst/>
            <a:ahLst/>
            <a:cxnLst/>
            <a:rect l="l" t="t" r="r" b="b"/>
            <a:pathLst>
              <a:path w="3327295" h="2720064">
                <a:moveTo>
                  <a:pt x="0" y="0"/>
                </a:moveTo>
                <a:lnTo>
                  <a:pt x="3327295" y="0"/>
                </a:lnTo>
                <a:lnTo>
                  <a:pt x="3327295" y="2720064"/>
                </a:lnTo>
                <a:lnTo>
                  <a:pt x="0" y="2720064"/>
                </a:lnTo>
                <a:lnTo>
                  <a:pt x="0" y="0"/>
                </a:lnTo>
                <a:close/>
              </a:path>
            </a:pathLst>
          </a:custGeom>
          <a:blipFill>
            <a:blip r:embed="rId2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Rounded Corners 36">
            <a:extLst>
              <a:ext uri="{FF2B5EF4-FFF2-40B4-BE49-F238E27FC236}">
                <a16:creationId xmlns:a16="http://schemas.microsoft.com/office/drawing/2014/main" id="{DAE4BA62-C3AE-4C80-B1AC-18BD9A0CEC29}"/>
              </a:ext>
            </a:extLst>
          </p:cNvPr>
          <p:cNvSpPr/>
          <p:nvPr/>
        </p:nvSpPr>
        <p:spPr>
          <a:xfrm>
            <a:off x="10765367" y="4864612"/>
            <a:ext cx="5417303" cy="17781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57058534"/>
      </p:ext>
    </p:extLst>
  </p:cSld>
  <p:clrMapOvr>
    <a:masterClrMapping/>
  </p:clrMapOvr>
  <mc:AlternateContent xmlns:mc="http://schemas.openxmlformats.org/markup-compatibility/2006" xmlns:p14="http://schemas.microsoft.com/office/powerpoint/2010/main">
    <mc:Choice Requires="p14">
      <p:transition spd="slow" advClick="0">
        <p14:flas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948" fill="hold"/>
                                        <p:tgtEl>
                                          <p:spTgt spid="19"/>
                                        </p:tgtEl>
                                      </p:cBhvr>
                                    </p:cmd>
                                  </p:childTnLst>
                                </p:cTn>
                              </p:par>
                              <p:par>
                                <p:cTn id="7" presetID="1" presetClass="entr" presetSubtype="0" fill="hold" grpId="0" nodeType="withEffect">
                                  <p:stCondLst>
                                    <p:cond delay="0"/>
                                  </p:stCondLst>
                                  <p:iterate type="lt">
                                    <p:tmAbs val="100"/>
                                  </p:iterate>
                                  <p:childTnLst>
                                    <p:set>
                                      <p:cBhvr>
                                        <p:cTn id="8" dur="1" fill="hold">
                                          <p:stCondLst>
                                            <p:cond delay="0"/>
                                          </p:stCondLst>
                                        </p:cTn>
                                        <p:tgtEl>
                                          <p:spTgt spid="7"/>
                                        </p:tgtEl>
                                        <p:attrNameLst>
                                          <p:attrName>style.visibility</p:attrName>
                                        </p:attrNameLst>
                                      </p:cBhvr>
                                      <p:to>
                                        <p:strVal val="visible"/>
                                      </p:to>
                                    </p:set>
                                  </p:childTnLst>
                                </p:cTn>
                              </p:par>
                              <p:par>
                                <p:cTn id="9" presetID="10" presetClass="entr" presetSubtype="0" repeatCount="5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
                                        <p:tgtEl>
                                          <p:spTgt spid="8"/>
                                        </p:tgtEl>
                                      </p:cBhvr>
                                    </p:animEffect>
                                  </p:childTnLst>
                                </p:cTn>
                              </p:par>
                              <p:par>
                                <p:cTn id="12" presetID="10" presetClass="entr" presetSubtype="0" repeatCount="5000" fill="hold" nodeType="withEffect">
                                  <p:stCondLst>
                                    <p:cond delay="25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
                                        <p:tgtEl>
                                          <p:spTgt spid="28"/>
                                        </p:tgtEl>
                                      </p:cBhvr>
                                    </p:animEffect>
                                  </p:childTnLst>
                                </p:cTn>
                              </p:par>
                              <p:par>
                                <p:cTn id="15" presetID="45" presetClass="exit" presetSubtype="0" fill="hold" grpId="0" nodeType="withEffect">
                                  <p:stCondLst>
                                    <p:cond delay="2500"/>
                                  </p:stCondLst>
                                  <p:childTnLst>
                                    <p:animEffect transition="out" filter="fade">
                                      <p:cBhvr>
                                        <p:cTn id="16" dur="1500"/>
                                        <p:tgtEl>
                                          <p:spTgt spid="36"/>
                                        </p:tgtEl>
                                      </p:cBhvr>
                                    </p:animEffect>
                                    <p:anim calcmode="lin" valueType="num">
                                      <p:cBhvr>
                                        <p:cTn id="17" dur="1500"/>
                                        <p:tgtEl>
                                          <p:spTgt spid="3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 dur="1500"/>
                                        <p:tgtEl>
                                          <p:spTgt spid="36"/>
                                        </p:tgtEl>
                                        <p:attrNameLst>
                                          <p:attrName>ppt_h</p:attrName>
                                        </p:attrNameLst>
                                      </p:cBhvr>
                                      <p:tavLst>
                                        <p:tav tm="0">
                                          <p:val>
                                            <p:strVal val="ppt_h"/>
                                          </p:val>
                                        </p:tav>
                                        <p:tav tm="100000">
                                          <p:val>
                                            <p:strVal val="ppt_h"/>
                                          </p:val>
                                        </p:tav>
                                      </p:tavLst>
                                    </p:anim>
                                    <p:set>
                                      <p:cBhvr>
                                        <p:cTn id="19" dur="1" fill="hold">
                                          <p:stCondLst>
                                            <p:cond delay="1499"/>
                                          </p:stCondLst>
                                        </p:cTn>
                                        <p:tgtEl>
                                          <p:spTgt spid="36"/>
                                        </p:tgtEl>
                                        <p:attrNameLst>
                                          <p:attrName>style.visibility</p:attrName>
                                        </p:attrNameLst>
                                      </p:cBhvr>
                                      <p:to>
                                        <p:strVal val="hidden"/>
                                      </p:to>
                                    </p:set>
                                  </p:childTnLst>
                                </p:cTn>
                              </p:par>
                              <p:par>
                                <p:cTn id="20" presetID="45" presetClass="exit" presetSubtype="0" fill="hold" grpId="0" nodeType="withEffect">
                                  <p:stCondLst>
                                    <p:cond delay="2750"/>
                                  </p:stCondLst>
                                  <p:childTnLst>
                                    <p:animEffect transition="out" filter="fade">
                                      <p:cBhvr>
                                        <p:cTn id="21" dur="1750"/>
                                        <p:tgtEl>
                                          <p:spTgt spid="37"/>
                                        </p:tgtEl>
                                      </p:cBhvr>
                                    </p:animEffect>
                                    <p:anim calcmode="lin" valueType="num">
                                      <p:cBhvr>
                                        <p:cTn id="22" dur="1750"/>
                                        <p:tgtEl>
                                          <p:spTgt spid="3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3" dur="1750"/>
                                        <p:tgtEl>
                                          <p:spTgt spid="37"/>
                                        </p:tgtEl>
                                        <p:attrNameLst>
                                          <p:attrName>ppt_h</p:attrName>
                                        </p:attrNameLst>
                                      </p:cBhvr>
                                      <p:tavLst>
                                        <p:tav tm="0">
                                          <p:val>
                                            <p:strVal val="ppt_h"/>
                                          </p:val>
                                        </p:tav>
                                        <p:tav tm="100000">
                                          <p:val>
                                            <p:strVal val="ppt_h"/>
                                          </p:val>
                                        </p:tav>
                                      </p:tavLst>
                                    </p:anim>
                                    <p:set>
                                      <p:cBhvr>
                                        <p:cTn id="24" dur="1" fill="hold">
                                          <p:stCondLst>
                                            <p:cond delay="174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19"/>
                </p:tgtEl>
              </p:cMediaNode>
            </p:audio>
            <p:audio>
              <p:cMediaNode vol="80000">
                <p:cTn id="26" fill="hold" display="0">
                  <p:stCondLst>
                    <p:cond delay="indefinite"/>
                  </p:stCondLst>
                  <p:endCondLst>
                    <p:cond evt="onStopAudio" delay="0">
                      <p:tgtEl>
                        <p:sldTgt/>
                      </p:tgtEl>
                    </p:cond>
                  </p:endCondLst>
                </p:cTn>
                <p:tgtEl>
                  <p:spTgt spid="20"/>
                </p:tgtEl>
              </p:cMediaNode>
            </p:audio>
            <p:audio>
              <p:cMediaNode vol="80000">
                <p:cTn id="27" fill="hold" display="0">
                  <p:stCondLst>
                    <p:cond delay="indefinite"/>
                  </p:stCondLst>
                  <p:endCondLst>
                    <p:cond evt="onStopAudio" delay="0">
                      <p:tgtEl>
                        <p:sldTgt/>
                      </p:tgtEl>
                    </p:cond>
                  </p:endCondLst>
                </p:cTn>
                <p:tgtEl>
                  <p:spTgt spid="43"/>
                </p:tgtEl>
              </p:cMediaNode>
            </p:audio>
            <p:audio>
              <p:cMediaNode vol="80000">
                <p:cTn id="28" fill="hold" display="0">
                  <p:stCondLst>
                    <p:cond delay="indefinite"/>
                  </p:stCondLst>
                  <p:endCondLst>
                    <p:cond evt="onStopAudio" delay="0">
                      <p:tgtEl>
                        <p:sldTgt/>
                      </p:tgtEl>
                    </p:cond>
                  </p:endCondLst>
                </p:cTn>
                <p:tgtEl>
                  <p:spTgt spid="24"/>
                </p:tgtEl>
              </p:cMediaNode>
            </p:audio>
            <p:seq concurrent="1" nextAc="seek">
              <p:cTn id="29" restart="whenNotActive" fill="hold" evtFilter="cancelBubble" nodeType="interactiveSeq">
                <p:stCondLst>
                  <p:cond evt="onClick" delay="0">
                    <p:tgtEl>
                      <p:spTgt spid="32"/>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653" fill="hold"/>
                                        <p:tgtEl>
                                          <p:spTgt spid="43"/>
                                        </p:tgtEl>
                                      </p:cBhvr>
                                    </p:cmd>
                                  </p:childTnLst>
                                </p:cTn>
                              </p:par>
                              <p:par>
                                <p:cTn id="34" presetID="18" presetClass="exit" presetSubtype="12" fill="hold" nodeType="withEffect">
                                  <p:stCondLst>
                                    <p:cond delay="0"/>
                                  </p:stCondLst>
                                  <p:childTnLst>
                                    <p:animEffect transition="out" filter="strips(downLeft)">
                                      <p:cBhvr>
                                        <p:cTn id="35" dur="500"/>
                                        <p:tgtEl>
                                          <p:spTgt spid="32"/>
                                        </p:tgtEl>
                                      </p:cBhvr>
                                    </p:animEffect>
                                    <p:set>
                                      <p:cBhvr>
                                        <p:cTn id="36"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7" restart="whenNotActive" fill="hold" evtFilter="cancelBubble" nodeType="interactiveSeq">
                <p:stCondLst>
                  <p:cond evt="onClick" delay="0">
                    <p:tgtEl>
                      <p:spTgt spid="31"/>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2429" fill="hold"/>
                                        <p:tgtEl>
                                          <p:spTgt spid="24"/>
                                        </p:tgtEl>
                                      </p:cBhvr>
                                    </p:cmd>
                                  </p:childTnLst>
                                </p:cTn>
                              </p:par>
                              <p:par>
                                <p:cTn id="42" presetID="18" presetClass="exit" presetSubtype="12" fill="hold" nodeType="withEffect">
                                  <p:stCondLst>
                                    <p:cond delay="0"/>
                                  </p:stCondLst>
                                  <p:childTnLst>
                                    <p:animEffect transition="out" filter="strips(downLeft)">
                                      <p:cBhvr>
                                        <p:cTn id="43" dur="500"/>
                                        <p:tgtEl>
                                          <p:spTgt spid="31"/>
                                        </p:tgtEl>
                                      </p:cBhvr>
                                    </p:animEffect>
                                    <p:set>
                                      <p:cBhvr>
                                        <p:cTn id="44"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bldLst>
      <p:bldP spid="7" grpId="0"/>
      <p:bldP spid="8" grpId="0"/>
      <p:bldP spid="36" grpId="0" animBg="1"/>
      <p:bldP spid="3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554098"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3" name="Freeform 3"/>
          <p:cNvSpPr/>
          <p:nvPr/>
        </p:nvSpPr>
        <p:spPr>
          <a:xfrm>
            <a:off x="6049575"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4" name="Freeform 4"/>
          <p:cNvSpPr/>
          <p:nvPr/>
        </p:nvSpPr>
        <p:spPr>
          <a:xfrm>
            <a:off x="4885680" y="1050106"/>
            <a:ext cx="8926529" cy="6717262"/>
          </a:xfrm>
          <a:custGeom>
            <a:avLst/>
            <a:gdLst/>
            <a:ahLst/>
            <a:cxnLst/>
            <a:rect l="l" t="t" r="r" b="b"/>
            <a:pathLst>
              <a:path w="8014087" h="6717262">
                <a:moveTo>
                  <a:pt x="0" y="0"/>
                </a:moveTo>
                <a:lnTo>
                  <a:pt x="8014088" y="0"/>
                </a:lnTo>
                <a:lnTo>
                  <a:pt x="8014088" y="6717262"/>
                </a:lnTo>
                <a:lnTo>
                  <a:pt x="0" y="67172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299131" y="5569521"/>
            <a:ext cx="5750444" cy="4061251"/>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5"/>
            <a:stretch>
              <a:fillRect/>
            </a:stretch>
          </a:blipFill>
        </p:spPr>
      </p:sp>
      <p:sp>
        <p:nvSpPr>
          <p:cNvPr id="6" name="Freeform 6"/>
          <p:cNvSpPr/>
          <p:nvPr/>
        </p:nvSpPr>
        <p:spPr>
          <a:xfrm>
            <a:off x="12932930" y="5513884"/>
            <a:ext cx="5908001" cy="4172526"/>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5"/>
            <a:stretch>
              <a:fillRect/>
            </a:stretch>
          </a:blipFill>
        </p:spPr>
      </p:sp>
      <p:sp>
        <p:nvSpPr>
          <p:cNvPr id="7" name="Freeform 7"/>
          <p:cNvSpPr/>
          <p:nvPr/>
        </p:nvSpPr>
        <p:spPr>
          <a:xfrm>
            <a:off x="-1563110"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5167915" y="-323395"/>
            <a:ext cx="4182770" cy="4114800"/>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4167065" y="201109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1220612"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TextBox 11"/>
          <p:cNvSpPr txBox="1"/>
          <p:nvPr/>
        </p:nvSpPr>
        <p:spPr>
          <a:xfrm>
            <a:off x="5324992" y="3300724"/>
            <a:ext cx="8047904" cy="4963025"/>
          </a:xfrm>
          <a:prstGeom prst="rect">
            <a:avLst/>
          </a:prstGeom>
        </p:spPr>
        <p:txBody>
          <a:bodyPr wrap="square" lIns="0" tIns="0" rIns="0" bIns="0" rtlCol="0" anchor="t">
            <a:spAutoFit/>
          </a:bodyPr>
          <a:lstStyle/>
          <a:p>
            <a:pPr algn="ctr">
              <a:lnSpc>
                <a:spcPts val="12401"/>
              </a:lnSpc>
            </a:pPr>
            <a:r>
              <a:rPr lang="en-US" sz="5400" b="1" dirty="0">
                <a:latin typeface="Arial" panose="020B0604020202020204" pitchFamily="34" charset="0"/>
                <a:ea typeface="Tahoma" panose="020B0604030504040204" pitchFamily="34" charset="0"/>
                <a:cs typeface="Arial" panose="020B0604020202020204" pitchFamily="34" charset="0"/>
              </a:rPr>
              <a:t>  -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Xem</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lại</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lỗi</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chính</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tả</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p>
          <a:p>
            <a:pPr marR="0" lvl="0" algn="just" defTabSz="914400" rtl="0" eaLnBrk="1" fontAlgn="auto" latinLnBrk="0" hangingPunct="1">
              <a:lnSpc>
                <a:spcPct val="100000"/>
              </a:lnSpc>
              <a:spcBef>
                <a:spcPts val="0"/>
              </a:spcBef>
              <a:spcAft>
                <a:spcPts val="0"/>
              </a:spcAft>
              <a:buClrTx/>
              <a:buSzTx/>
              <a:tabLst/>
              <a:defRPr/>
            </a:pPr>
            <a:r>
              <a:rPr lang="en-US" sz="5400" b="1" dirty="0">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noProof="0" dirty="0">
                <a:ln>
                  <a:noFill/>
                </a:ln>
                <a:effectLst/>
                <a:uLnTx/>
                <a:uFillTx/>
                <a:latin typeface="Arial" panose="020B0604020202020204" pitchFamily="34" charset="0"/>
                <a:ea typeface="Tahoma" panose="020B0604030504040204" pitchFamily="34" charset="0"/>
                <a:cs typeface="Arial" panose="020B0604020202020204" pitchFamily="34" charset="0"/>
              </a:rPr>
              <a:t>-</a:t>
            </a:r>
            <a:r>
              <a:rPr lang="en-US" sz="5400" b="1" dirty="0">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Chuẩn</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bị</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cho</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tiết</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học</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sau</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Nghe -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viết</a:t>
            </a:r>
            <a:r>
              <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rPr>
              <a:t> </a:t>
            </a:r>
            <a:r>
              <a:rPr kumimoji="0" lang="en-US" sz="5400" b="1" i="0" u="none" strike="noStrike" kern="1200" cap="none" spc="0" normalizeH="0" baseline="0" noProof="0" dirty="0" err="1">
                <a:ln>
                  <a:noFill/>
                </a:ln>
                <a:effectLst/>
                <a:uLnTx/>
                <a:uFillTx/>
                <a:latin typeface="Arial" panose="020B0604020202020204" pitchFamily="34" charset="0"/>
                <a:ea typeface="Tahoma" panose="020B0604030504040204" pitchFamily="34" charset="0"/>
                <a:cs typeface="Arial" panose="020B0604020202020204" pitchFamily="34" charset="0"/>
              </a:rPr>
              <a:t>Gió</a:t>
            </a:r>
            <a:endParaRPr kumimoji="0" lang="en-US" sz="5400" b="1" i="0" u="none" strike="noStrike" kern="1200" cap="none" spc="0" normalizeH="0" baseline="0" noProof="0" dirty="0">
              <a:ln>
                <a:noFill/>
              </a:ln>
              <a:effectLst/>
              <a:uLnTx/>
              <a:uFillTx/>
              <a:latin typeface="Arial" panose="020B0604020202020204" pitchFamily="34" charset="0"/>
              <a:ea typeface="Tahoma" panose="020B0604030504040204" pitchFamily="34" charset="0"/>
              <a:cs typeface="Arial" panose="020B0604020202020204" pitchFamily="34" charset="0"/>
            </a:endParaRPr>
          </a:p>
          <a:p>
            <a:pPr algn="ctr">
              <a:lnSpc>
                <a:spcPts val="12401"/>
              </a:lnSpc>
            </a:pPr>
            <a:endParaRPr lang="en-US" sz="16100" dirty="0">
              <a:solidFill>
                <a:srgbClr val="557034"/>
              </a:solidFill>
              <a:latin typeface="Comic Sans MS" panose="030F0702030302020204" pitchFamily="66" charset="0"/>
              <a:ea typeface="เอฟซี เดซี่"/>
              <a:cs typeface="เอฟซี เดซี่"/>
              <a:sym typeface="เอฟซี เดซี่"/>
            </a:endParaRPr>
          </a:p>
        </p:txBody>
      </p:sp>
      <p:sp>
        <p:nvSpPr>
          <p:cNvPr id="12" name="Freeform 12"/>
          <p:cNvSpPr/>
          <p:nvPr/>
        </p:nvSpPr>
        <p:spPr>
          <a:xfrm>
            <a:off x="3344233" y="4104205"/>
            <a:ext cx="1186591" cy="1235579"/>
          </a:xfrm>
          <a:custGeom>
            <a:avLst/>
            <a:gdLst/>
            <a:ahLst/>
            <a:cxnLst/>
            <a:rect l="l" t="t" r="r" b="b"/>
            <a:pathLst>
              <a:path w="1186591" h="1235579">
                <a:moveTo>
                  <a:pt x="0" y="0"/>
                </a:moveTo>
                <a:lnTo>
                  <a:pt x="1186591" y="0"/>
                </a:lnTo>
                <a:lnTo>
                  <a:pt x="1186591" y="1235578"/>
                </a:lnTo>
                <a:lnTo>
                  <a:pt x="0" y="123557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TextBox 13">
            <a:extLst>
              <a:ext uri="{FF2B5EF4-FFF2-40B4-BE49-F238E27FC236}">
                <a16:creationId xmlns:a16="http://schemas.microsoft.com/office/drawing/2014/main" id="{61C1E258-AB26-4435-BA94-014884BA8759}"/>
              </a:ext>
            </a:extLst>
          </p:cNvPr>
          <p:cNvSpPr txBox="1"/>
          <p:nvPr/>
        </p:nvSpPr>
        <p:spPr>
          <a:xfrm>
            <a:off x="3235408" y="1792349"/>
            <a:ext cx="11887200" cy="1707968"/>
          </a:xfrm>
          <a:prstGeom prst="rect">
            <a:avLst/>
          </a:prstGeom>
          <a:noFill/>
        </p:spPr>
        <p:txBody>
          <a:bodyPr wrap="square">
            <a:spAutoFit/>
          </a:bodyPr>
          <a:lstStyle/>
          <a:p>
            <a:pPr marL="0" marR="0" lvl="0" indent="0" algn="ctr" defTabSz="914400" rtl="0" eaLnBrk="1" fontAlgn="auto" latinLnBrk="0" hangingPunct="1">
              <a:lnSpc>
                <a:spcPts val="12401"/>
              </a:lnSpc>
              <a:spcBef>
                <a:spcPts val="0"/>
              </a:spcBef>
              <a:spcAft>
                <a:spcPts val="0"/>
              </a:spcAft>
              <a:buClrTx/>
              <a:buSzTx/>
              <a:buFontTx/>
              <a:buNone/>
              <a:tabLst/>
              <a:defRPr/>
            </a:pPr>
            <a:r>
              <a:rPr kumimoji="0" lang="en-US" sz="11200" b="0" i="0" u="none" strike="noStrike" kern="1200" cap="none" spc="0" normalizeH="0" baseline="0" noProof="0" dirty="0">
                <a:ln>
                  <a:noFill/>
                </a:ln>
                <a:solidFill>
                  <a:srgbClr val="557034"/>
                </a:solidFill>
                <a:effectLst/>
                <a:uLnTx/>
                <a:uFillTx/>
                <a:latin typeface="Comic Sans MS" panose="030F0702030302020204" pitchFamily="66" charset="0"/>
                <a:ea typeface="เอฟซี เดซี่"/>
                <a:cs typeface="เอฟซี เดซี่"/>
                <a:sym typeface="เอฟซี เดซี่"/>
              </a:rPr>
              <a:t>DẶN DÒ</a:t>
            </a:r>
          </a:p>
        </p:txBody>
      </p:sp>
    </p:spTree>
    <p:extLst>
      <p:ext uri="{BB962C8B-B14F-4D97-AF65-F5344CB8AC3E}">
        <p14:creationId xmlns:p14="http://schemas.microsoft.com/office/powerpoint/2010/main" val="191281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3C9"/>
        </a:solidFill>
        <a:effectLst/>
      </p:bgPr>
    </p:bg>
    <p:spTree>
      <p:nvGrpSpPr>
        <p:cNvPr id="1" name=""/>
        <p:cNvGrpSpPr/>
        <p:nvPr/>
      </p:nvGrpSpPr>
      <p:grpSpPr>
        <a:xfrm>
          <a:off x="0" y="0"/>
          <a:ext cx="0" cy="0"/>
          <a:chOff x="0" y="0"/>
          <a:chExt cx="0" cy="0"/>
        </a:xfrm>
      </p:grpSpPr>
      <p:sp>
        <p:nvSpPr>
          <p:cNvPr id="2" name="Freeform 2"/>
          <p:cNvSpPr/>
          <p:nvPr/>
        </p:nvSpPr>
        <p:spPr>
          <a:xfrm>
            <a:off x="-2554098"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3" name="Freeform 3"/>
          <p:cNvSpPr/>
          <p:nvPr/>
        </p:nvSpPr>
        <p:spPr>
          <a:xfrm>
            <a:off x="6049575" y="7955973"/>
            <a:ext cx="15175832" cy="8229600"/>
          </a:xfrm>
          <a:custGeom>
            <a:avLst/>
            <a:gdLst/>
            <a:ahLst/>
            <a:cxnLst/>
            <a:rect l="l" t="t" r="r" b="b"/>
            <a:pathLst>
              <a:path w="15175832" h="8229600">
                <a:moveTo>
                  <a:pt x="0" y="0"/>
                </a:moveTo>
                <a:lnTo>
                  <a:pt x="15175832" y="0"/>
                </a:lnTo>
                <a:lnTo>
                  <a:pt x="15175832" y="8229600"/>
                </a:lnTo>
                <a:lnTo>
                  <a:pt x="0" y="8229600"/>
                </a:lnTo>
                <a:lnTo>
                  <a:pt x="0" y="0"/>
                </a:lnTo>
                <a:close/>
              </a:path>
            </a:pathLst>
          </a:custGeom>
          <a:blipFill>
            <a:blip r:embed="rId2"/>
            <a:stretch>
              <a:fillRect/>
            </a:stretch>
          </a:blipFill>
        </p:spPr>
      </p:sp>
      <p:sp>
        <p:nvSpPr>
          <p:cNvPr id="4" name="Freeform 4"/>
          <p:cNvSpPr/>
          <p:nvPr/>
        </p:nvSpPr>
        <p:spPr>
          <a:xfrm>
            <a:off x="4885680" y="1050106"/>
            <a:ext cx="8926529" cy="6717262"/>
          </a:xfrm>
          <a:custGeom>
            <a:avLst/>
            <a:gdLst/>
            <a:ahLst/>
            <a:cxnLst/>
            <a:rect l="l" t="t" r="r" b="b"/>
            <a:pathLst>
              <a:path w="8014087" h="6717262">
                <a:moveTo>
                  <a:pt x="0" y="0"/>
                </a:moveTo>
                <a:lnTo>
                  <a:pt x="8014088" y="0"/>
                </a:lnTo>
                <a:lnTo>
                  <a:pt x="8014088" y="6717262"/>
                </a:lnTo>
                <a:lnTo>
                  <a:pt x="0" y="67172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299131" y="5569521"/>
            <a:ext cx="5750444" cy="4061251"/>
          </a:xfrm>
          <a:custGeom>
            <a:avLst/>
            <a:gdLst/>
            <a:ahLst/>
            <a:cxnLst/>
            <a:rect l="l" t="t" r="r" b="b"/>
            <a:pathLst>
              <a:path w="5750444" h="4061251">
                <a:moveTo>
                  <a:pt x="0" y="0"/>
                </a:moveTo>
                <a:lnTo>
                  <a:pt x="5750444" y="0"/>
                </a:lnTo>
                <a:lnTo>
                  <a:pt x="5750444" y="4061251"/>
                </a:lnTo>
                <a:lnTo>
                  <a:pt x="0" y="4061251"/>
                </a:lnTo>
                <a:lnTo>
                  <a:pt x="0" y="0"/>
                </a:lnTo>
                <a:close/>
              </a:path>
            </a:pathLst>
          </a:custGeom>
          <a:blipFill>
            <a:blip r:embed="rId5"/>
            <a:stretch>
              <a:fillRect/>
            </a:stretch>
          </a:blipFill>
        </p:spPr>
      </p:sp>
      <p:sp>
        <p:nvSpPr>
          <p:cNvPr id="6" name="Freeform 6"/>
          <p:cNvSpPr/>
          <p:nvPr/>
        </p:nvSpPr>
        <p:spPr>
          <a:xfrm>
            <a:off x="12932930" y="5513884"/>
            <a:ext cx="5908001" cy="4172526"/>
          </a:xfrm>
          <a:custGeom>
            <a:avLst/>
            <a:gdLst/>
            <a:ahLst/>
            <a:cxnLst/>
            <a:rect l="l" t="t" r="r" b="b"/>
            <a:pathLst>
              <a:path w="5908001" h="4172526">
                <a:moveTo>
                  <a:pt x="0" y="0"/>
                </a:moveTo>
                <a:lnTo>
                  <a:pt x="5908001" y="0"/>
                </a:lnTo>
                <a:lnTo>
                  <a:pt x="5908001" y="4172526"/>
                </a:lnTo>
                <a:lnTo>
                  <a:pt x="0" y="4172526"/>
                </a:lnTo>
                <a:lnTo>
                  <a:pt x="0" y="0"/>
                </a:lnTo>
                <a:close/>
              </a:path>
            </a:pathLst>
          </a:custGeom>
          <a:blipFill>
            <a:blip r:embed="rId5"/>
            <a:stretch>
              <a:fillRect/>
            </a:stretch>
          </a:blipFill>
        </p:spPr>
      </p:sp>
      <p:sp>
        <p:nvSpPr>
          <p:cNvPr id="7" name="Freeform 7"/>
          <p:cNvSpPr/>
          <p:nvPr/>
        </p:nvSpPr>
        <p:spPr>
          <a:xfrm>
            <a:off x="-1563110" y="1734005"/>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5167915" y="-323395"/>
            <a:ext cx="4182770" cy="4114800"/>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4167065" y="2011096"/>
            <a:ext cx="5183620" cy="2106793"/>
          </a:xfrm>
          <a:custGeom>
            <a:avLst/>
            <a:gdLst/>
            <a:ahLst/>
            <a:cxnLst/>
            <a:rect l="l" t="t" r="r" b="b"/>
            <a:pathLst>
              <a:path w="5183620" h="2106793">
                <a:moveTo>
                  <a:pt x="0" y="0"/>
                </a:moveTo>
                <a:lnTo>
                  <a:pt x="5183620" y="0"/>
                </a:lnTo>
                <a:lnTo>
                  <a:pt x="5183620" y="2106793"/>
                </a:lnTo>
                <a:lnTo>
                  <a:pt x="0" y="2106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1220612" y="1070290"/>
            <a:ext cx="2897169" cy="1327430"/>
          </a:xfrm>
          <a:custGeom>
            <a:avLst/>
            <a:gdLst/>
            <a:ahLst/>
            <a:cxnLst/>
            <a:rect l="l" t="t" r="r" b="b"/>
            <a:pathLst>
              <a:path w="2897169" h="1327430">
                <a:moveTo>
                  <a:pt x="0" y="0"/>
                </a:moveTo>
                <a:lnTo>
                  <a:pt x="2897169" y="0"/>
                </a:lnTo>
                <a:lnTo>
                  <a:pt x="2897169" y="1327430"/>
                </a:lnTo>
                <a:lnTo>
                  <a:pt x="0" y="13274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TextBox 11"/>
          <p:cNvSpPr txBox="1"/>
          <p:nvPr/>
        </p:nvSpPr>
        <p:spPr>
          <a:xfrm>
            <a:off x="4574484" y="2752608"/>
            <a:ext cx="9139290" cy="4881208"/>
          </a:xfrm>
          <a:prstGeom prst="rect">
            <a:avLst/>
          </a:prstGeom>
        </p:spPr>
        <p:txBody>
          <a:bodyPr wrap="square" lIns="0" tIns="0" rIns="0" bIns="0" rtlCol="0" anchor="t">
            <a:spAutoFit/>
          </a:bodyPr>
          <a:lstStyle/>
          <a:p>
            <a:pPr algn="ctr">
              <a:lnSpc>
                <a:spcPts val="12401"/>
              </a:lnSpc>
            </a:pPr>
            <a:r>
              <a:rPr lang="en-US" sz="16100" dirty="0" err="1">
                <a:solidFill>
                  <a:srgbClr val="557034"/>
                </a:solidFill>
                <a:latin typeface="Comic Sans MS" panose="030F0702030302020204" pitchFamily="66" charset="0"/>
                <a:ea typeface="เอฟซี เดซี่"/>
                <a:cs typeface="เอฟซี เดซี่"/>
                <a:sym typeface="เอฟซี เดซี่"/>
              </a:rPr>
              <a:t>Tạm</a:t>
            </a:r>
            <a:r>
              <a:rPr lang="en-US" sz="16100" dirty="0">
                <a:solidFill>
                  <a:srgbClr val="557034"/>
                </a:solidFill>
                <a:latin typeface="Comic Sans MS" panose="030F0702030302020204" pitchFamily="66" charset="0"/>
                <a:ea typeface="เอฟซี เดซี่"/>
                <a:cs typeface="เอฟซี เดซี่"/>
                <a:sym typeface="เอฟซี เดซี่"/>
              </a:rPr>
              <a:t> </a:t>
            </a:r>
            <a:r>
              <a:rPr lang="en-US" sz="16100" dirty="0" err="1">
                <a:solidFill>
                  <a:srgbClr val="557034"/>
                </a:solidFill>
                <a:latin typeface="Comic Sans MS" panose="030F0702030302020204" pitchFamily="66" charset="0"/>
                <a:ea typeface="เอฟซี เดซี่"/>
                <a:cs typeface="เอฟซี เดซี่"/>
                <a:sym typeface="เอฟซี เดซี่"/>
              </a:rPr>
              <a:t>biệt</a:t>
            </a:r>
            <a:endParaRPr lang="en-US" sz="16100" dirty="0">
              <a:solidFill>
                <a:srgbClr val="557034"/>
              </a:solidFill>
              <a:latin typeface="Comic Sans MS" panose="030F0702030302020204" pitchFamily="66" charset="0"/>
              <a:ea typeface="เอฟซี เดซี่"/>
              <a:cs typeface="เอฟซี เดซี่"/>
              <a:sym typeface="เอฟซี เดซี่"/>
            </a:endParaRPr>
          </a:p>
          <a:p>
            <a:pPr algn="ctr">
              <a:lnSpc>
                <a:spcPts val="12401"/>
              </a:lnSpc>
            </a:pPr>
            <a:endParaRPr lang="en-US" sz="1100" dirty="0">
              <a:solidFill>
                <a:srgbClr val="557034"/>
              </a:solidFill>
              <a:latin typeface="Comic Sans MS" panose="030F0702030302020204" pitchFamily="66" charset="0"/>
              <a:ea typeface="เอฟซี เดซี่"/>
              <a:cs typeface="เอฟซี เดซี่"/>
              <a:sym typeface="เอฟซี เดซี่"/>
            </a:endParaRPr>
          </a:p>
          <a:p>
            <a:pPr algn="ctr">
              <a:lnSpc>
                <a:spcPts val="12401"/>
              </a:lnSpc>
            </a:pPr>
            <a:r>
              <a:rPr lang="en-US" sz="16100" dirty="0" err="1">
                <a:solidFill>
                  <a:srgbClr val="557034"/>
                </a:solidFill>
                <a:latin typeface="Comic Sans MS" panose="030F0702030302020204" pitchFamily="66" charset="0"/>
                <a:ea typeface="เอฟซี เดซี่"/>
                <a:cs typeface="เอฟซี เดซี่"/>
                <a:sym typeface="เอฟซี เดซี่"/>
              </a:rPr>
              <a:t>các</a:t>
            </a:r>
            <a:r>
              <a:rPr lang="en-US" sz="16100" dirty="0">
                <a:solidFill>
                  <a:srgbClr val="557034"/>
                </a:solidFill>
                <a:latin typeface="Comic Sans MS" panose="030F0702030302020204" pitchFamily="66" charset="0"/>
                <a:ea typeface="เอฟซี เดซี่"/>
                <a:cs typeface="เอฟซี เดซี่"/>
                <a:sym typeface="เอฟซี เดซี่"/>
              </a:rPr>
              <a:t> </a:t>
            </a:r>
            <a:r>
              <a:rPr lang="en-US" sz="16100" dirty="0" err="1">
                <a:solidFill>
                  <a:srgbClr val="557034"/>
                </a:solidFill>
                <a:latin typeface="Comic Sans MS" panose="030F0702030302020204" pitchFamily="66" charset="0"/>
                <a:ea typeface="เอฟซี เดซี่"/>
                <a:cs typeface="เอฟซี เดซี่"/>
                <a:sym typeface="เอฟซี เดซี่"/>
              </a:rPr>
              <a:t>bạn</a:t>
            </a:r>
            <a:endParaRPr lang="en-US" sz="16100" dirty="0">
              <a:solidFill>
                <a:srgbClr val="557034"/>
              </a:solidFill>
              <a:latin typeface="Comic Sans MS" panose="030F0702030302020204" pitchFamily="66" charset="0"/>
              <a:ea typeface="เอฟซี เดซี่"/>
              <a:cs typeface="เอฟซี เดซี่"/>
              <a:sym typeface="เอฟซี เดซี่"/>
            </a:endParaRPr>
          </a:p>
        </p:txBody>
      </p:sp>
      <p:sp>
        <p:nvSpPr>
          <p:cNvPr id="12" name="Freeform 12"/>
          <p:cNvSpPr/>
          <p:nvPr/>
        </p:nvSpPr>
        <p:spPr>
          <a:xfrm>
            <a:off x="3344233" y="4104205"/>
            <a:ext cx="1186591" cy="1235579"/>
          </a:xfrm>
          <a:custGeom>
            <a:avLst/>
            <a:gdLst/>
            <a:ahLst/>
            <a:cxnLst/>
            <a:rect l="l" t="t" r="r" b="b"/>
            <a:pathLst>
              <a:path w="1186591" h="1235579">
                <a:moveTo>
                  <a:pt x="0" y="0"/>
                </a:moveTo>
                <a:lnTo>
                  <a:pt x="1186591" y="0"/>
                </a:lnTo>
                <a:lnTo>
                  <a:pt x="1186591" y="1235578"/>
                </a:lnTo>
                <a:lnTo>
                  <a:pt x="0" y="123557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第一PPT，www.1ppt.com">
  <a:themeElements>
    <a:clrScheme name="自定义 237">
      <a:dk1>
        <a:srgbClr val="000000"/>
      </a:dk1>
      <a:lt1>
        <a:srgbClr val="FFFFFF"/>
      </a:lt1>
      <a:dk2>
        <a:srgbClr val="768394"/>
      </a:dk2>
      <a:lt2>
        <a:srgbClr val="F0F0F0"/>
      </a:lt2>
      <a:accent1>
        <a:srgbClr val="69B83D"/>
      </a:accent1>
      <a:accent2>
        <a:srgbClr val="0BA688"/>
      </a:accent2>
      <a:accent3>
        <a:srgbClr val="69B83D"/>
      </a:accent3>
      <a:accent4>
        <a:srgbClr val="0BA688"/>
      </a:accent4>
      <a:accent5>
        <a:srgbClr val="69B83D"/>
      </a:accent5>
      <a:accent6>
        <a:srgbClr val="0BA688"/>
      </a:accent6>
      <a:hlink>
        <a:srgbClr val="6FA8B4"/>
      </a:hlink>
      <a:folHlink>
        <a:srgbClr val="EB8050"/>
      </a:folHlink>
    </a:clrScheme>
    <a:fontScheme name="m2xzqpno">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theme>
</file>

<file path=ppt/theme/theme3.xml><?xml version="1.0" encoding="utf-8"?>
<a:theme xmlns:a="http://schemas.openxmlformats.org/drawingml/2006/main" name="1_Office Theme">
  <a:themeElements>
    <a:clrScheme name="ĐẸP">
      <a:dk1>
        <a:sysClr val="windowText" lastClr="000000"/>
      </a:dk1>
      <a:lt1>
        <a:sysClr val="window" lastClr="FFFFFF"/>
      </a:lt1>
      <a:dk2>
        <a:srgbClr val="44546A"/>
      </a:dk2>
      <a:lt2>
        <a:srgbClr val="E7E6E6"/>
      </a:lt2>
      <a:accent1>
        <a:srgbClr val="4FC1E9"/>
      </a:accent1>
      <a:accent2>
        <a:srgbClr val="48CFAD"/>
      </a:accent2>
      <a:accent3>
        <a:srgbClr val="A0D468"/>
      </a:accent3>
      <a:accent4>
        <a:srgbClr val="FFCE54"/>
      </a:accent4>
      <a:accent5>
        <a:srgbClr val="FC6E51"/>
      </a:accent5>
      <a:accent6>
        <a:srgbClr val="ED5565"/>
      </a:accent6>
      <a:hlink>
        <a:srgbClr val="5D9CEC"/>
      </a:hlink>
      <a:folHlink>
        <a:srgbClr val="AC92E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1639</TotalTime>
  <Words>1095</Words>
  <Application>Microsoft Office PowerPoint</Application>
  <PresentationFormat>Custom</PresentationFormat>
  <Paragraphs>266</Paragraphs>
  <Slides>36</Slides>
  <Notes>5</Notes>
  <HiddenSlides>3</HiddenSlides>
  <MMClips>21</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36</vt:i4>
      </vt:variant>
    </vt:vector>
  </HeadingPairs>
  <TitlesOfParts>
    <vt:vector size="54" baseType="lpstr">
      <vt:lpstr>微软雅黑</vt:lpstr>
      <vt:lpstr>Source Han Sans Regular</vt:lpstr>
      <vt:lpstr>iCiel Cadena</vt:lpstr>
      <vt:lpstr>Comic Sans MS</vt:lpstr>
      <vt:lpstr>Calibri</vt:lpstr>
      <vt:lpstr>Canva Sans</vt:lpstr>
      <vt:lpstr>.VnExoticH</vt:lpstr>
      <vt:lpstr>Dreaming Outloud Sans</vt:lpstr>
      <vt:lpstr>#9Slide07 Cadena</vt:lpstr>
      <vt:lpstr>Nunito Black</vt:lpstr>
      <vt:lpstr>Arial</vt:lpstr>
      <vt:lpstr>HP001 4 hàng</vt:lpstr>
      <vt:lpstr>#9Slide07 SVNA Love Of Thunder</vt:lpstr>
      <vt:lpstr>Times New Roman</vt:lpstr>
      <vt:lpstr>印品黑体</vt:lpstr>
      <vt:lpstr>Office Theme</vt:lpstr>
      <vt:lpstr>第一PPT，www.1ppt.com</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Green Cute Playful Illustrated Group Project Presentation</dc:title>
  <cp:lastModifiedBy>Administrator</cp:lastModifiedBy>
  <cp:revision>133</cp:revision>
  <dcterms:created xsi:type="dcterms:W3CDTF">2006-08-16T00:00:00Z</dcterms:created>
  <dcterms:modified xsi:type="dcterms:W3CDTF">2024-12-17T08:07:31Z</dcterms:modified>
  <dc:identifier>DAGZFi9KI18</dc:identifier>
</cp:coreProperties>
</file>