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gif" ContentType="image/gif"/>
  <Default Extension="wdp" ContentType="image/vnd.ms-photo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7" r:id="rId5"/>
    <p:sldMasterId id="2147483699" r:id="rId6"/>
    <p:sldMasterId id="2147483711" r:id="rId7"/>
  </p:sldMasterIdLst>
  <p:notesMasterIdLst>
    <p:notesMasterId r:id="rId12"/>
  </p:notesMasterIdLst>
  <p:sldIdLst>
    <p:sldId id="256" r:id="rId8"/>
    <p:sldId id="257" r:id="rId9"/>
    <p:sldId id="270" r:id="rId10"/>
    <p:sldId id="308" r:id="rId11"/>
    <p:sldId id="310" r:id="rId13"/>
    <p:sldId id="311" r:id="rId14"/>
    <p:sldId id="312" r:id="rId15"/>
    <p:sldId id="313" r:id="rId16"/>
    <p:sldId id="314" r:id="rId17"/>
    <p:sldId id="315" r:id="rId18"/>
    <p:sldId id="309" r:id="rId19"/>
    <p:sldId id="276" r:id="rId20"/>
    <p:sldId id="291" r:id="rId21"/>
    <p:sldId id="277" r:id="rId22"/>
    <p:sldId id="289" r:id="rId23"/>
    <p:sldId id="292" r:id="rId24"/>
    <p:sldId id="293" r:id="rId25"/>
    <p:sldId id="294" r:id="rId26"/>
    <p:sldId id="259" r:id="rId27"/>
    <p:sldId id="260" r:id="rId28"/>
    <p:sldId id="261" r:id="rId29"/>
    <p:sldId id="290" r:id="rId30"/>
    <p:sldId id="287" r:id="rId31"/>
    <p:sldId id="285" r:id="rId32"/>
    <p:sldId id="288" r:id="rId33"/>
    <p:sldId id="258" r:id="rId34"/>
    <p:sldId id="272" r:id="rId35"/>
    <p:sldId id="284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68" d="100"/>
          <a:sy n="68" d="100"/>
        </p:scale>
        <p:origin x="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slide" Target="slides/slide28.xml"/><Relationship Id="rId35" Type="http://schemas.openxmlformats.org/officeDocument/2006/relationships/slide" Target="slides/slide27.xml"/><Relationship Id="rId34" Type="http://schemas.openxmlformats.org/officeDocument/2006/relationships/slide" Target="slides/slide26.xml"/><Relationship Id="rId33" Type="http://schemas.openxmlformats.org/officeDocument/2006/relationships/slide" Target="slides/slide25.xml"/><Relationship Id="rId32" Type="http://schemas.openxmlformats.org/officeDocument/2006/relationships/slide" Target="slides/slide24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0" Type="http://schemas.openxmlformats.org/officeDocument/2006/relationships/slide" Target="slides/slide12.xml"/><Relationship Id="rId2" Type="http://schemas.openxmlformats.org/officeDocument/2006/relationships/theme" Target="theme/theme1.xml"/><Relationship Id="rId19" Type="http://schemas.openxmlformats.org/officeDocument/2006/relationships/slide" Target="slides/slide11.xml"/><Relationship Id="rId18" Type="http://schemas.openxmlformats.org/officeDocument/2006/relationships/slide" Target="slides/slide10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3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Class Rules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A2738C-5D64-44AB-9D76-C62C812D367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work in groups to do a puzzle.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0ECD6-F4A1-4697-84BF-C0D7E286FCC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Chấp</a:t>
            </a:r>
            <a:r>
              <a:rPr lang="en-US" dirty="0"/>
              <a:t> </a:t>
            </a:r>
            <a:r>
              <a:rPr lang="en-US" dirty="0" err="1"/>
              <a:t>nhận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bằng</a:t>
            </a:r>
            <a:r>
              <a:rPr lang="en-US" dirty="0"/>
              <a:t> </a:t>
            </a:r>
            <a:r>
              <a:rPr lang="en-US" dirty="0" err="1"/>
              <a:t>tiếng</a:t>
            </a:r>
            <a:r>
              <a:rPr lang="en-US" dirty="0"/>
              <a:t> </a:t>
            </a:r>
            <a:r>
              <a:rPr lang="en-US" dirty="0" err="1"/>
              <a:t>Việt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HS</a:t>
            </a:r>
            <a:endParaRPr lang="en-US" dirty="0"/>
          </a:p>
          <a:p>
            <a:r>
              <a:rPr lang="en-US" dirty="0"/>
              <a:t>MEAT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0ECD6-F4A1-4697-84BF-C0D7E286FCC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0ECD6-F4A1-4697-84BF-C0D7E286FCC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CARROTS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0ECD6-F4A1-4697-84BF-C0D7E286FCC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YOGURT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0ECD6-F4A1-4697-84BF-C0D7E286FCC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BREAD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0ECD6-F4A1-4697-84BF-C0D7E286FCC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179288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27381" y="1508787"/>
            <a:ext cx="11329259" cy="61419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66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  <a:endParaRPr lang="en-US" altLang="ko-KR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541173" y="2411015"/>
            <a:ext cx="11329259" cy="3994316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  <a:endParaRPr lang="en-US" altLang="ko-KR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9563" y="0"/>
            <a:ext cx="10032437" cy="1179288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639616" y="1316766"/>
            <a:ext cx="9217024" cy="61419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66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  <a:endParaRPr lang="en-US" altLang="ko-KR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653408" y="2218994"/>
            <a:ext cx="9217024" cy="3994316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  <a:endParaRPr lang="en-US" altLang="ko-KR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9213B9A-3BA4-4B21-8EBB-18740BB94CF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AB8F24-000D-449D-B32D-394AAB8054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9213B9A-3BA4-4B21-8EBB-18740BB94CF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AB8F24-000D-449D-B32D-394AAB8054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9213B9A-3BA4-4B21-8EBB-18740BB94CF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AB8F24-000D-449D-B32D-394AAB8054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9213B9A-3BA4-4B21-8EBB-18740BB94CF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AB8F24-000D-449D-B32D-394AAB8054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9213B9A-3BA4-4B21-8EBB-18740BB94CF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AB8F24-000D-449D-B32D-394AAB8054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9213B9A-3BA4-4B21-8EBB-18740BB94CF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AB8F24-000D-449D-B32D-394AAB8054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9213B9A-3BA4-4B21-8EBB-18740BB94CF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AB8F24-000D-449D-B32D-394AAB8054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9213B9A-3BA4-4B21-8EBB-18740BB94CF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AB8F24-000D-449D-B32D-394AAB8054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9213B9A-3BA4-4B21-8EBB-18740BB94CF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AB8F24-000D-449D-B32D-394AAB8054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9213B9A-3BA4-4B21-8EBB-18740BB94CF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AB8F24-000D-449D-B32D-394AAB8054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9213B9A-3BA4-4B21-8EBB-18740BB94CF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AB8F24-000D-449D-B32D-394AAB8054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40C73-1B30-4451-9071-BB032D444C6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C681F-4050-4023-9463-F58A95ADAF6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40C73-1B30-4451-9071-BB032D444C6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C681F-4050-4023-9463-F58A95ADAF6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40C73-1B30-4451-9071-BB032D444C6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C681F-4050-4023-9463-F58A95ADAF6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40C73-1B30-4451-9071-BB032D444C66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C681F-4050-4023-9463-F58A95ADAF6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40C73-1B30-4451-9071-BB032D444C66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C681F-4050-4023-9463-F58A95ADAF6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40C73-1B30-4451-9071-BB032D444C66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C681F-4050-4023-9463-F58A95ADAF6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40C73-1B30-4451-9071-BB032D444C66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C681F-4050-4023-9463-F58A95ADAF6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40C73-1B30-4451-9071-BB032D444C66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C681F-4050-4023-9463-F58A95ADAF6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40C73-1B30-4451-9071-BB032D444C66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C681F-4050-4023-9463-F58A95ADAF6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40C73-1B30-4451-9071-BB032D444C6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C681F-4050-4023-9463-F58A95ADAF6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40C73-1B30-4451-9071-BB032D444C6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C681F-4050-4023-9463-F58A95ADAF6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6.xml"/><Relationship Id="rId8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1.xml"/><Relationship Id="rId3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9.xml"/><Relationship Id="rId12" Type="http://schemas.openxmlformats.org/officeDocument/2006/relationships/theme" Target="../theme/theme5.xml"/><Relationship Id="rId11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7.xml"/><Relationship Id="rId1" Type="http://schemas.openxmlformats.org/officeDocument/2006/relationships/slideLayout" Target="../slideLayouts/slideLayout48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7.xml"/><Relationship Id="rId8" Type="http://schemas.openxmlformats.org/officeDocument/2006/relationships/slideLayout" Target="../slideLayouts/slideLayout66.xml"/><Relationship Id="rId7" Type="http://schemas.openxmlformats.org/officeDocument/2006/relationships/slideLayout" Target="../slideLayouts/slideLayout65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2.xml"/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2" Type="http://schemas.openxmlformats.org/officeDocument/2006/relationships/theme" Target="../theme/theme6.xml"/><Relationship Id="rId11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8.xml"/><Relationship Id="rId1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9213B9A-3BA4-4B21-8EBB-18740BB94CF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AB8F24-000D-449D-B32D-394AAB8054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40C73-1B30-4451-9071-BB032D444C6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C681F-4050-4023-9463-F58A95ADAF65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2CF30-0C34-4610-AC79-7223F2EEE5D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6B7EA-2C61-4365-B541-8016304A2536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7.png"/><Relationship Id="rId3" Type="http://schemas.microsoft.com/office/2007/relationships/media" Target="../media/media1.mp4"/><Relationship Id="rId2" Type="http://schemas.openxmlformats.org/officeDocument/2006/relationships/video" Target="../media/media1.mp4"/><Relationship Id="rId1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3.xml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9.xml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22.png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22.png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2.xml"/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image" Target="../media/image24.GIF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4.xml"/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4.xml"/><Relationship Id="rId6" Type="http://schemas.openxmlformats.org/officeDocument/2006/relationships/audio" Target="../media/audio1.wav"/><Relationship Id="rId5" Type="http://schemas.openxmlformats.org/officeDocument/2006/relationships/audio" Target="../media/audio3.wav"/><Relationship Id="rId4" Type="http://schemas.microsoft.com/office/2007/relationships/hdphoto" Target="../media/image31.wdp"/><Relationship Id="rId3" Type="http://schemas.openxmlformats.org/officeDocument/2006/relationships/image" Target="../media/image30.png"/><Relationship Id="rId2" Type="http://schemas.microsoft.com/office/2007/relationships/hdphoto" Target="../media/image29.wdp"/><Relationship Id="rId1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4.xml"/><Relationship Id="rId4" Type="http://schemas.openxmlformats.org/officeDocument/2006/relationships/audio" Target="../media/audio4.wav"/><Relationship Id="rId3" Type="http://schemas.openxmlformats.org/officeDocument/2006/relationships/audio" Target="../media/audio1.wav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4.xml"/><Relationship Id="rId4" Type="http://schemas.openxmlformats.org/officeDocument/2006/relationships/audio" Target="../media/audio5.wav"/><Relationship Id="rId3" Type="http://schemas.openxmlformats.org/officeDocument/2006/relationships/audio" Target="../media/audio1.wav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4.xml"/><Relationship Id="rId6" Type="http://schemas.openxmlformats.org/officeDocument/2006/relationships/audio" Target="../media/audio1.wav"/><Relationship Id="rId5" Type="http://schemas.openxmlformats.org/officeDocument/2006/relationships/audio" Target="../media/audio6.wav"/><Relationship Id="rId4" Type="http://schemas.microsoft.com/office/2007/relationships/hdphoto" Target="../media/image39.wdp"/><Relationship Id="rId3" Type="http://schemas.openxmlformats.org/officeDocument/2006/relationships/image" Target="../media/image38.png"/><Relationship Id="rId2" Type="http://schemas.microsoft.com/office/2007/relationships/hdphoto" Target="../media/image37.wdp"/><Relationship Id="rId1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40.png"/><Relationship Id="rId2" Type="http://schemas.microsoft.com/office/2007/relationships/media" Target="../media/media3.mp4"/><Relationship Id="rId1" Type="http://schemas.openxmlformats.org/officeDocument/2006/relationships/video" Target="../media/media3.mp4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40.png"/><Relationship Id="rId2" Type="http://schemas.microsoft.com/office/2007/relationships/media" Target="../media/media3.mp4"/><Relationship Id="rId1" Type="http://schemas.openxmlformats.org/officeDocument/2006/relationships/video" Target="../media/media3.mp4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42.GIF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4.xml"/><Relationship Id="rId3" Type="http://schemas.openxmlformats.org/officeDocument/2006/relationships/hyperlink" Target="https://creativecommons.org/licenses/by-nc-nd/3.0/" TargetMode="External"/><Relationship Id="rId2" Type="http://schemas.openxmlformats.org/officeDocument/2006/relationships/hyperlink" Target="http://blog.jadeboylan.com/2011_01_16_archive.html" TargetMode="External"/><Relationship Id="rId1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4.xml"/><Relationship Id="rId4" Type="http://schemas.openxmlformats.org/officeDocument/2006/relationships/image" Target="../media/image45.png"/><Relationship Id="rId3" Type="http://schemas.microsoft.com/office/2007/relationships/media" Target="../media/media4.mp4"/><Relationship Id="rId2" Type="http://schemas.openxmlformats.org/officeDocument/2006/relationships/video" Target="../media/media4.mp4"/><Relationship Id="rId1" Type="http://schemas.openxmlformats.org/officeDocument/2006/relationships/image" Target="../media/image4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619" y="4395349"/>
            <a:ext cx="9144000" cy="2387600"/>
          </a:xfrm>
        </p:spPr>
        <p:txBody>
          <a:bodyPr>
            <a:normAutofit fontScale="90000"/>
          </a:bodyPr>
          <a:lstStyle/>
          <a:p>
            <a:br>
              <a:rPr lang="en-US" dirty="0">
                <a:latin typeface="Snap ITC" panose="04040A07060A02020202" pitchFamily="82" charset="0"/>
              </a:rPr>
            </a:br>
            <a:r>
              <a:rPr lang="en-US" sz="6700" dirty="0">
                <a:solidFill>
                  <a:srgbClr val="0070C0"/>
                </a:solidFill>
                <a:latin typeface="Snap ITC" panose="04040A07060A02020202" pitchFamily="82" charset="0"/>
              </a:rPr>
              <a:t>UNIT 6</a:t>
            </a:r>
            <a:br>
              <a:rPr lang="en-US" sz="6700" dirty="0">
                <a:solidFill>
                  <a:srgbClr val="FF0000"/>
                </a:solidFill>
                <a:latin typeface="Snap ITC" panose="04040A07060A02020202" pitchFamily="82" charset="0"/>
              </a:rPr>
            </a:br>
            <a:r>
              <a:rPr lang="en-US" sz="6700" dirty="0">
                <a:solidFill>
                  <a:srgbClr val="FF0000"/>
                </a:solidFill>
                <a:latin typeface="Snap ITC" panose="04040A07060A02020202" pitchFamily="82" charset="0"/>
              </a:rPr>
              <a:t>I HAVE </a:t>
            </a:r>
            <a:r>
              <a:rPr lang="en-US" sz="6700" dirty="0">
                <a:solidFill>
                  <a:srgbClr val="FF0000"/>
                </a:solidFill>
                <a:latin typeface="Snap ITC" panose="04040A07060A02020202" pitchFamily="82" charset="0"/>
              </a:rPr>
              <a:t>A NEW FRIEND</a:t>
            </a:r>
            <a:endParaRPr lang="en-US" dirty="0">
              <a:solidFill>
                <a:srgbClr val="FF0000"/>
              </a:solidFill>
              <a:latin typeface="Snap ITC" panose="04040A07060A020202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04180" y="625475"/>
            <a:ext cx="6510020" cy="1655445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50"/>
                </a:solidFill>
              </a:rPr>
              <a:t>LESSON 1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3070" y="209781"/>
            <a:ext cx="73241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>
                <a:latin typeface="Snap ITC" panose="04040A07060A02020202" pitchFamily="82" charset="0"/>
              </a:rPr>
              <a:t>GRADE 3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>
            <a:grpSpLocks noGrp="1" noRot="1" noChangeAspect="1" noMove="1" noResize="1" noUngrp="1"/>
          </p:cNvGrpSpPr>
          <p:nvPr/>
        </p:nvGrpSpPr>
        <p:grpSpPr>
          <a:xfrm>
            <a:off x="0" y="197691"/>
            <a:ext cx="5378624" cy="6402614"/>
            <a:chOff x="-19221" y="197691"/>
            <a:chExt cx="5378624" cy="6402614"/>
          </a:xfrm>
        </p:grpSpPr>
        <p:sp>
          <p:nvSpPr>
            <p:cNvPr id="24" name="Freeform: Shape 23"/>
            <p:cNvSpPr/>
            <p:nvPr/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/>
            <p:cNvSpPr/>
            <p:nvPr/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/>
            <p:cNvSpPr/>
            <p:nvPr/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Freeform: Shape 26"/>
            <p:cNvSpPr/>
            <p:nvPr/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Freeform: Shape 27"/>
            <p:cNvSpPr/>
            <p:nvPr/>
          </p:nvSpPr>
          <p:spPr>
            <a:xfrm>
              <a:off x="-19220" y="197691"/>
              <a:ext cx="5378623" cy="6402614"/>
            </a:xfrm>
            <a:custGeom>
              <a:avLst/>
              <a:gdLst>
                <a:gd name="connsiteX0" fmla="*/ 2220349 w 5378623"/>
                <a:gd name="connsiteY0" fmla="*/ 67 h 6402614"/>
                <a:gd name="connsiteX1" fmla="*/ 3018161 w 5378623"/>
                <a:gd name="connsiteY1" fmla="*/ 108191 h 6402614"/>
                <a:gd name="connsiteX2" fmla="*/ 5265831 w 5378623"/>
                <a:gd name="connsiteY2" fmla="*/ 4066338 h 6402614"/>
                <a:gd name="connsiteX3" fmla="*/ 2912752 w 5378623"/>
                <a:gd name="connsiteY3" fmla="*/ 6386691 h 6402614"/>
                <a:gd name="connsiteX4" fmla="*/ 2840648 w 5378623"/>
                <a:gd name="connsiteY4" fmla="*/ 6402614 h 6402614"/>
                <a:gd name="connsiteX5" fmla="*/ 1474249 w 5378623"/>
                <a:gd name="connsiteY5" fmla="*/ 6402614 h 6402614"/>
                <a:gd name="connsiteX6" fmla="*/ 1340218 w 5378623"/>
                <a:gd name="connsiteY6" fmla="*/ 6370360 h 6402614"/>
                <a:gd name="connsiteX7" fmla="*/ 204687 w 5378623"/>
                <a:gd name="connsiteY7" fmla="*/ 5802379 h 6402614"/>
                <a:gd name="connsiteX8" fmla="*/ 0 w 5378623"/>
                <a:gd name="connsiteY8" fmla="*/ 5624181 h 6402614"/>
                <a:gd name="connsiteX9" fmla="*/ 0 w 5378623"/>
                <a:gd name="connsiteY9" fmla="*/ 5197118 h 6402614"/>
                <a:gd name="connsiteX10" fmla="*/ 120950 w 5378623"/>
                <a:gd name="connsiteY10" fmla="*/ 5327736 h 6402614"/>
                <a:gd name="connsiteX11" fmla="*/ 553277 w 5378623"/>
                <a:gd name="connsiteY11" fmla="*/ 5674143 h 6402614"/>
                <a:gd name="connsiteX12" fmla="*/ 1048951 w 5378623"/>
                <a:gd name="connsiteY12" fmla="*/ 5913372 h 6402614"/>
                <a:gd name="connsiteX13" fmla="*/ 1114406 w 5378623"/>
                <a:gd name="connsiteY13" fmla="*/ 5935664 h 6402614"/>
                <a:gd name="connsiteX14" fmla="*/ 1180375 w 5378623"/>
                <a:gd name="connsiteY14" fmla="*/ 5956470 h 6402614"/>
                <a:gd name="connsiteX15" fmla="*/ 1247107 w 5378623"/>
                <a:gd name="connsiteY15" fmla="*/ 5975278 h 6402614"/>
                <a:gd name="connsiteX16" fmla="*/ 1313053 w 5378623"/>
                <a:gd name="connsiteY16" fmla="*/ 5991905 h 6402614"/>
                <a:gd name="connsiteX17" fmla="*/ 1578771 w 5378623"/>
                <a:gd name="connsiteY17" fmla="*/ 6035400 h 6402614"/>
                <a:gd name="connsiteX18" fmla="*/ 2116969 w 5378623"/>
                <a:gd name="connsiteY18" fmla="*/ 6005033 h 6402614"/>
                <a:gd name="connsiteX19" fmla="*/ 2648341 w 5378623"/>
                <a:gd name="connsiteY19" fmla="*/ 5837212 h 6402614"/>
                <a:gd name="connsiteX20" fmla="*/ 3166862 w 5378623"/>
                <a:gd name="connsiteY20" fmla="*/ 5582136 h 6402614"/>
                <a:gd name="connsiteX21" fmla="*/ 3295551 w 5378623"/>
                <a:gd name="connsiteY21" fmla="*/ 5510900 h 6402614"/>
                <a:gd name="connsiteX22" fmla="*/ 3426292 w 5378623"/>
                <a:gd name="connsiteY22" fmla="*/ 5437546 h 6402614"/>
                <a:gd name="connsiteX23" fmla="*/ 3693498 w 5378623"/>
                <a:gd name="connsiteY23" fmla="*/ 5296779 h 6402614"/>
                <a:gd name="connsiteX24" fmla="*/ 3957511 w 5378623"/>
                <a:gd name="connsiteY24" fmla="*/ 5162806 h 6402614"/>
                <a:gd name="connsiteX25" fmla="*/ 4212170 w 5378623"/>
                <a:gd name="connsiteY25" fmla="*/ 5024936 h 6402614"/>
                <a:gd name="connsiteX26" fmla="*/ 4449651 w 5378623"/>
                <a:gd name="connsiteY26" fmla="*/ 4870986 h 6402614"/>
                <a:gd name="connsiteX27" fmla="*/ 4659728 w 5378623"/>
                <a:gd name="connsiteY27" fmla="*/ 4689640 h 6402614"/>
                <a:gd name="connsiteX28" fmla="*/ 4830457 w 5378623"/>
                <a:gd name="connsiteY28" fmla="*/ 4472596 h 6402614"/>
                <a:gd name="connsiteX29" fmla="*/ 4955705 w 5378623"/>
                <a:gd name="connsiteY29" fmla="*/ 4222268 h 6402614"/>
                <a:gd name="connsiteX30" fmla="*/ 4968352 w 5378623"/>
                <a:gd name="connsiteY30" fmla="*/ 4189141 h 6402614"/>
                <a:gd name="connsiteX31" fmla="*/ 4979564 w 5378623"/>
                <a:gd name="connsiteY31" fmla="*/ 4155400 h 6402614"/>
                <a:gd name="connsiteX32" fmla="*/ 4990913 w 5378623"/>
                <a:gd name="connsiteY32" fmla="*/ 4121577 h 6402614"/>
                <a:gd name="connsiteX33" fmla="*/ 5000865 w 5378623"/>
                <a:gd name="connsiteY33" fmla="*/ 4086570 h 6402614"/>
                <a:gd name="connsiteX34" fmla="*/ 5020612 w 5378623"/>
                <a:gd name="connsiteY34" fmla="*/ 4016281 h 6402614"/>
                <a:gd name="connsiteX35" fmla="*/ 5030486 w 5378623"/>
                <a:gd name="connsiteY35" fmla="*/ 3981137 h 6402614"/>
                <a:gd name="connsiteX36" fmla="*/ 5035423 w 5378623"/>
                <a:gd name="connsiteY36" fmla="*/ 3963565 h 6402614"/>
                <a:gd name="connsiteX37" fmla="*/ 5039507 w 5378623"/>
                <a:gd name="connsiteY37" fmla="*/ 3945765 h 6402614"/>
                <a:gd name="connsiteX38" fmla="*/ 5071597 w 5378623"/>
                <a:gd name="connsiteY38" fmla="*/ 3802972 h 6402614"/>
                <a:gd name="connsiteX39" fmla="*/ 5096108 w 5378623"/>
                <a:gd name="connsiteY39" fmla="*/ 3658610 h 6402614"/>
                <a:gd name="connsiteX40" fmla="*/ 5113299 w 5378623"/>
                <a:gd name="connsiteY40" fmla="*/ 3512985 h 6402614"/>
                <a:gd name="connsiteX41" fmla="*/ 5115328 w 5378623"/>
                <a:gd name="connsiteY41" fmla="*/ 3494749 h 6402614"/>
                <a:gd name="connsiteX42" fmla="*/ 5116446 w 5378623"/>
                <a:gd name="connsiteY42" fmla="*/ 3476502 h 6402614"/>
                <a:gd name="connsiteX43" fmla="*/ 5118711 w 5378623"/>
                <a:gd name="connsiteY43" fmla="*/ 3439898 h 6402614"/>
                <a:gd name="connsiteX44" fmla="*/ 5123270 w 5378623"/>
                <a:gd name="connsiteY44" fmla="*/ 3366583 h 6402614"/>
                <a:gd name="connsiteX45" fmla="*/ 5121172 w 5378623"/>
                <a:gd name="connsiteY45" fmla="*/ 3072860 h 6402614"/>
                <a:gd name="connsiteX46" fmla="*/ 5119473 w 5378623"/>
                <a:gd name="connsiteY46" fmla="*/ 3036121 h 6402614"/>
                <a:gd name="connsiteX47" fmla="*/ 5116244 w 5378623"/>
                <a:gd name="connsiteY47" fmla="*/ 2999552 h 6402614"/>
                <a:gd name="connsiteX48" fmla="*/ 5109221 w 5378623"/>
                <a:gd name="connsiteY48" fmla="*/ 2926379 h 6402614"/>
                <a:gd name="connsiteX49" fmla="*/ 5089643 w 5378623"/>
                <a:gd name="connsiteY49" fmla="*/ 2780639 h 6402614"/>
                <a:gd name="connsiteX50" fmla="*/ 5084078 w 5378623"/>
                <a:gd name="connsiteY50" fmla="*/ 2744255 h 6402614"/>
                <a:gd name="connsiteX51" fmla="*/ 5077785 w 5378623"/>
                <a:gd name="connsiteY51" fmla="*/ 2708026 h 6402614"/>
                <a:gd name="connsiteX52" fmla="*/ 5063128 w 5378623"/>
                <a:gd name="connsiteY52" fmla="*/ 2636053 h 6402614"/>
                <a:gd name="connsiteX53" fmla="*/ 5047530 w 5378623"/>
                <a:gd name="connsiteY53" fmla="*/ 2564176 h 6402614"/>
                <a:gd name="connsiteX54" fmla="*/ 5028967 w 5378623"/>
                <a:gd name="connsiteY54" fmla="*/ 2493127 h 6402614"/>
                <a:gd name="connsiteX55" fmla="*/ 4822623 w 5378623"/>
                <a:gd name="connsiteY55" fmla="*/ 1944830 h 6402614"/>
                <a:gd name="connsiteX56" fmla="*/ 4108183 w 5378623"/>
                <a:gd name="connsiteY56" fmla="*/ 1038170 h 6402614"/>
                <a:gd name="connsiteX57" fmla="*/ 3638213 w 5378623"/>
                <a:gd name="connsiteY57" fmla="*/ 712395 h 6402614"/>
                <a:gd name="connsiteX58" fmla="*/ 3575480 w 5378623"/>
                <a:gd name="connsiteY58" fmla="*/ 678662 h 6402614"/>
                <a:gd name="connsiteX59" fmla="*/ 3512574 w 5378623"/>
                <a:gd name="connsiteY59" fmla="*/ 645577 h 6402614"/>
                <a:gd name="connsiteX60" fmla="*/ 3448603 w 5378623"/>
                <a:gd name="connsiteY60" fmla="*/ 614757 h 6402614"/>
                <a:gd name="connsiteX61" fmla="*/ 3416617 w 5378623"/>
                <a:gd name="connsiteY61" fmla="*/ 599347 h 6402614"/>
                <a:gd name="connsiteX62" fmla="*/ 3384352 w 5378623"/>
                <a:gd name="connsiteY62" fmla="*/ 584559 h 6402614"/>
                <a:gd name="connsiteX63" fmla="*/ 3254088 w 5378623"/>
                <a:gd name="connsiteY63" fmla="*/ 529021 h 6402614"/>
                <a:gd name="connsiteX64" fmla="*/ 3121640 w 5378623"/>
                <a:gd name="connsiteY64" fmla="*/ 479505 h 6402614"/>
                <a:gd name="connsiteX65" fmla="*/ 2987193 w 5378623"/>
                <a:gd name="connsiteY65" fmla="*/ 436176 h 6402614"/>
                <a:gd name="connsiteX66" fmla="*/ 2851296 w 5378623"/>
                <a:gd name="connsiteY66" fmla="*/ 398256 h 6402614"/>
                <a:gd name="connsiteX67" fmla="*/ 2573611 w 5378623"/>
                <a:gd name="connsiteY67" fmla="*/ 336717 h 6402614"/>
                <a:gd name="connsiteX68" fmla="*/ 2014208 w 5378623"/>
                <a:gd name="connsiteY68" fmla="*/ 276896 h 6402614"/>
                <a:gd name="connsiteX69" fmla="*/ 1457097 w 5378623"/>
                <a:gd name="connsiteY69" fmla="*/ 322828 h 6402614"/>
                <a:gd name="connsiteX70" fmla="*/ 914684 w 5378623"/>
                <a:gd name="connsiteY70" fmla="*/ 486648 h 6402614"/>
                <a:gd name="connsiteX71" fmla="*/ 848661 w 5378623"/>
                <a:gd name="connsiteY71" fmla="*/ 515093 h 6402614"/>
                <a:gd name="connsiteX72" fmla="*/ 782834 w 5378623"/>
                <a:gd name="connsiteY72" fmla="*/ 544519 h 6402614"/>
                <a:gd name="connsiteX73" fmla="*/ 717715 w 5378623"/>
                <a:gd name="connsiteY73" fmla="*/ 575988 h 6402614"/>
                <a:gd name="connsiteX74" fmla="*/ 653112 w 5378623"/>
                <a:gd name="connsiteY74" fmla="*/ 608523 h 6402614"/>
                <a:gd name="connsiteX75" fmla="*/ 406671 w 5378623"/>
                <a:gd name="connsiteY75" fmla="*/ 756246 h 6402614"/>
                <a:gd name="connsiteX76" fmla="*/ 191033 w 5378623"/>
                <a:gd name="connsiteY76" fmla="*/ 942131 h 6402614"/>
                <a:gd name="connsiteX77" fmla="*/ 143339 w 5378623"/>
                <a:gd name="connsiteY77" fmla="*/ 996006 h 6402614"/>
                <a:gd name="connsiteX78" fmla="*/ 98848 w 5378623"/>
                <a:gd name="connsiteY78" fmla="*/ 1053288 h 6402614"/>
                <a:gd name="connsiteX79" fmla="*/ 56083 w 5378623"/>
                <a:gd name="connsiteY79" fmla="*/ 1112657 h 6402614"/>
                <a:gd name="connsiteX80" fmla="*/ 14889 w 5378623"/>
                <a:gd name="connsiteY80" fmla="*/ 1173837 h 6402614"/>
                <a:gd name="connsiteX81" fmla="*/ 0 w 5378623"/>
                <a:gd name="connsiteY81" fmla="*/ 1198088 h 6402614"/>
                <a:gd name="connsiteX82" fmla="*/ 0 w 5378623"/>
                <a:gd name="connsiteY82" fmla="*/ 888809 h 6402614"/>
                <a:gd name="connsiteX83" fmla="*/ 88781 w 5378623"/>
                <a:gd name="connsiteY83" fmla="*/ 802825 h 6402614"/>
                <a:gd name="connsiteX84" fmla="*/ 2220349 w 5378623"/>
                <a:gd name="connsiteY84" fmla="*/ 67 h 6402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5378623" h="6402614">
                  <a:moveTo>
                    <a:pt x="2220349" y="67"/>
                  </a:moveTo>
                  <a:cubicBezTo>
                    <a:pt x="2484151" y="1784"/>
                    <a:pt x="2751801" y="36820"/>
                    <a:pt x="3018161" y="108191"/>
                  </a:cubicBezTo>
                  <a:cubicBezTo>
                    <a:pt x="4722867" y="564965"/>
                    <a:pt x="5729192" y="2337049"/>
                    <a:pt x="5265831" y="4066338"/>
                  </a:cubicBezTo>
                  <a:cubicBezTo>
                    <a:pt x="4947269" y="5255224"/>
                    <a:pt x="4017004" y="6114300"/>
                    <a:pt x="2912752" y="6386691"/>
                  </a:cubicBezTo>
                  <a:lnTo>
                    <a:pt x="2840648" y="6402614"/>
                  </a:lnTo>
                  <a:lnTo>
                    <a:pt x="1474249" y="6402614"/>
                  </a:lnTo>
                  <a:lnTo>
                    <a:pt x="1340218" y="6370360"/>
                  </a:lnTo>
                  <a:cubicBezTo>
                    <a:pt x="914042" y="6256167"/>
                    <a:pt x="531514" y="6059766"/>
                    <a:pt x="204687" y="5802379"/>
                  </a:cubicBezTo>
                  <a:lnTo>
                    <a:pt x="0" y="5624181"/>
                  </a:lnTo>
                  <a:lnTo>
                    <a:pt x="0" y="5197118"/>
                  </a:lnTo>
                  <a:lnTo>
                    <a:pt x="120950" y="5327736"/>
                  </a:lnTo>
                  <a:cubicBezTo>
                    <a:pt x="253827" y="5458395"/>
                    <a:pt x="397634" y="5575985"/>
                    <a:pt x="553277" y="5674143"/>
                  </a:cubicBezTo>
                  <a:cubicBezTo>
                    <a:pt x="708978" y="5772084"/>
                    <a:pt x="875421" y="5851690"/>
                    <a:pt x="1048951" y="5913372"/>
                  </a:cubicBezTo>
                  <a:cubicBezTo>
                    <a:pt x="1070860" y="5920750"/>
                    <a:pt x="1092382" y="5928719"/>
                    <a:pt x="1114406" y="5935664"/>
                  </a:cubicBezTo>
                  <a:lnTo>
                    <a:pt x="1180375" y="5956470"/>
                  </a:lnTo>
                  <a:lnTo>
                    <a:pt x="1247107" y="5975278"/>
                  </a:lnTo>
                  <a:cubicBezTo>
                    <a:pt x="1269462" y="5981848"/>
                    <a:pt x="1291029" y="5986236"/>
                    <a:pt x="1313053" y="5991905"/>
                  </a:cubicBezTo>
                  <a:cubicBezTo>
                    <a:pt x="1400808" y="6012869"/>
                    <a:pt x="1489584" y="6027036"/>
                    <a:pt x="1578771" y="6035400"/>
                  </a:cubicBezTo>
                  <a:cubicBezTo>
                    <a:pt x="1757312" y="6051941"/>
                    <a:pt x="1937844" y="6040152"/>
                    <a:pt x="2116969" y="6005033"/>
                  </a:cubicBezTo>
                  <a:cubicBezTo>
                    <a:pt x="2296104" y="5969454"/>
                    <a:pt x="2473717" y="5910978"/>
                    <a:pt x="2648341" y="5837212"/>
                  </a:cubicBezTo>
                  <a:cubicBezTo>
                    <a:pt x="2823148" y="5763610"/>
                    <a:pt x="2995347" y="5675863"/>
                    <a:pt x="3166862" y="5582136"/>
                  </a:cubicBezTo>
                  <a:cubicBezTo>
                    <a:pt x="3209843" y="5558645"/>
                    <a:pt x="3252667" y="5534880"/>
                    <a:pt x="3295551" y="5510900"/>
                  </a:cubicBezTo>
                  <a:lnTo>
                    <a:pt x="3426292" y="5437546"/>
                  </a:lnTo>
                  <a:cubicBezTo>
                    <a:pt x="3515217" y="5388460"/>
                    <a:pt x="3604599" y="5341930"/>
                    <a:pt x="3693498" y="5296779"/>
                  </a:cubicBezTo>
                  <a:lnTo>
                    <a:pt x="3957511" y="5162806"/>
                  </a:lnTo>
                  <a:cubicBezTo>
                    <a:pt x="4044259" y="5118005"/>
                    <a:pt x="4129592" y="5072941"/>
                    <a:pt x="4212170" y="5024936"/>
                  </a:cubicBezTo>
                  <a:cubicBezTo>
                    <a:pt x="4294563" y="4976766"/>
                    <a:pt x="4374532" y="4926554"/>
                    <a:pt x="4449651" y="4870986"/>
                  </a:cubicBezTo>
                  <a:cubicBezTo>
                    <a:pt x="4524973" y="4815937"/>
                    <a:pt x="4596075" y="4756163"/>
                    <a:pt x="4659728" y="4689640"/>
                  </a:cubicBezTo>
                  <a:cubicBezTo>
                    <a:pt x="4723566" y="4623283"/>
                    <a:pt x="4780828" y="4550758"/>
                    <a:pt x="4830457" y="4472596"/>
                  </a:cubicBezTo>
                  <a:cubicBezTo>
                    <a:pt x="4880087" y="4394434"/>
                    <a:pt x="4921716" y="4310302"/>
                    <a:pt x="4955705" y="4222268"/>
                  </a:cubicBezTo>
                  <a:lnTo>
                    <a:pt x="4968352" y="4189141"/>
                  </a:lnTo>
                  <a:lnTo>
                    <a:pt x="4979564" y="4155400"/>
                  </a:lnTo>
                  <a:lnTo>
                    <a:pt x="4990913" y="4121577"/>
                  </a:lnTo>
                  <a:cubicBezTo>
                    <a:pt x="4994441" y="4110119"/>
                    <a:pt x="4997522" y="4098194"/>
                    <a:pt x="5000865" y="4086570"/>
                  </a:cubicBezTo>
                  <a:lnTo>
                    <a:pt x="5020612" y="4016281"/>
                  </a:lnTo>
                  <a:lnTo>
                    <a:pt x="5030486" y="3981137"/>
                  </a:lnTo>
                  <a:lnTo>
                    <a:pt x="5035423" y="3963565"/>
                  </a:lnTo>
                  <a:lnTo>
                    <a:pt x="5039507" y="3945765"/>
                  </a:lnTo>
                  <a:cubicBezTo>
                    <a:pt x="5050088" y="3898175"/>
                    <a:pt x="5061308" y="3850756"/>
                    <a:pt x="5071597" y="3802972"/>
                  </a:cubicBezTo>
                  <a:lnTo>
                    <a:pt x="5096108" y="3658610"/>
                  </a:lnTo>
                  <a:cubicBezTo>
                    <a:pt x="5102684" y="3610180"/>
                    <a:pt x="5107604" y="3561536"/>
                    <a:pt x="5113299" y="3512985"/>
                  </a:cubicBezTo>
                  <a:lnTo>
                    <a:pt x="5115328" y="3494749"/>
                  </a:lnTo>
                  <a:lnTo>
                    <a:pt x="5116446" y="3476502"/>
                  </a:lnTo>
                  <a:lnTo>
                    <a:pt x="5118711" y="3439898"/>
                  </a:lnTo>
                  <a:lnTo>
                    <a:pt x="5123270" y="3366583"/>
                  </a:lnTo>
                  <a:cubicBezTo>
                    <a:pt x="5126606" y="3268829"/>
                    <a:pt x="5127431" y="3170634"/>
                    <a:pt x="5121172" y="3072860"/>
                  </a:cubicBezTo>
                  <a:lnTo>
                    <a:pt x="5119473" y="3036121"/>
                  </a:lnTo>
                  <a:cubicBezTo>
                    <a:pt x="5118968" y="3023930"/>
                    <a:pt x="5117310" y="3011778"/>
                    <a:pt x="5116244" y="2999552"/>
                  </a:cubicBezTo>
                  <a:lnTo>
                    <a:pt x="5109221" y="2926379"/>
                  </a:lnTo>
                  <a:cubicBezTo>
                    <a:pt x="5105544" y="2877404"/>
                    <a:pt x="5096760" y="2829145"/>
                    <a:pt x="5089643" y="2780639"/>
                  </a:cubicBezTo>
                  <a:lnTo>
                    <a:pt x="5084078" y="2744255"/>
                  </a:lnTo>
                  <a:cubicBezTo>
                    <a:pt x="5082420" y="2732104"/>
                    <a:pt x="5080412" y="2719974"/>
                    <a:pt x="5077785" y="2708026"/>
                  </a:cubicBezTo>
                  <a:lnTo>
                    <a:pt x="5063128" y="2636053"/>
                  </a:lnTo>
                  <a:cubicBezTo>
                    <a:pt x="5057902" y="2612048"/>
                    <a:pt x="5053511" y="2587920"/>
                    <a:pt x="5047530" y="2564176"/>
                  </a:cubicBezTo>
                  <a:lnTo>
                    <a:pt x="5028967" y="2493127"/>
                  </a:lnTo>
                  <a:cubicBezTo>
                    <a:pt x="4979424" y="2303537"/>
                    <a:pt x="4909775" y="2119458"/>
                    <a:pt x="4822623" y="1944830"/>
                  </a:cubicBezTo>
                  <a:cubicBezTo>
                    <a:pt x="4648947" y="1594931"/>
                    <a:pt x="4401749" y="1285261"/>
                    <a:pt x="4108183" y="1038170"/>
                  </a:cubicBezTo>
                  <a:cubicBezTo>
                    <a:pt x="3961444" y="914460"/>
                    <a:pt x="3803854" y="805232"/>
                    <a:pt x="3638213" y="712395"/>
                  </a:cubicBezTo>
                  <a:lnTo>
                    <a:pt x="3575480" y="678662"/>
                  </a:lnTo>
                  <a:cubicBezTo>
                    <a:pt x="3554450" y="667578"/>
                    <a:pt x="3534194" y="655311"/>
                    <a:pt x="3512574" y="645577"/>
                  </a:cubicBezTo>
                  <a:lnTo>
                    <a:pt x="3448603" y="614757"/>
                  </a:lnTo>
                  <a:lnTo>
                    <a:pt x="3416617" y="599347"/>
                  </a:lnTo>
                  <a:cubicBezTo>
                    <a:pt x="3406000" y="594185"/>
                    <a:pt x="3395413" y="588913"/>
                    <a:pt x="3384352" y="584559"/>
                  </a:cubicBezTo>
                  <a:cubicBezTo>
                    <a:pt x="3340850" y="566062"/>
                    <a:pt x="3297707" y="547083"/>
                    <a:pt x="3254088" y="529021"/>
                  </a:cubicBezTo>
                  <a:cubicBezTo>
                    <a:pt x="3209736" y="512847"/>
                    <a:pt x="3165607" y="496270"/>
                    <a:pt x="3121640" y="479505"/>
                  </a:cubicBezTo>
                  <a:lnTo>
                    <a:pt x="2987193" y="436176"/>
                  </a:lnTo>
                  <a:cubicBezTo>
                    <a:pt x="2942116" y="422708"/>
                    <a:pt x="2896575" y="410968"/>
                    <a:pt x="2851296" y="398256"/>
                  </a:cubicBezTo>
                  <a:cubicBezTo>
                    <a:pt x="2759507" y="375285"/>
                    <a:pt x="2666373" y="353923"/>
                    <a:pt x="2573611" y="336717"/>
                  </a:cubicBezTo>
                  <a:cubicBezTo>
                    <a:pt x="2387776" y="301762"/>
                    <a:pt x="2200839" y="280304"/>
                    <a:pt x="2014208" y="276896"/>
                  </a:cubicBezTo>
                  <a:cubicBezTo>
                    <a:pt x="1827605" y="273381"/>
                    <a:pt x="1641223" y="288238"/>
                    <a:pt x="1457097" y="322828"/>
                  </a:cubicBezTo>
                  <a:cubicBezTo>
                    <a:pt x="1272912" y="357634"/>
                    <a:pt x="1091595" y="413727"/>
                    <a:pt x="914684" y="486648"/>
                  </a:cubicBezTo>
                  <a:lnTo>
                    <a:pt x="848661" y="515093"/>
                  </a:lnTo>
                  <a:cubicBezTo>
                    <a:pt x="826573" y="524592"/>
                    <a:pt x="804281" y="533573"/>
                    <a:pt x="782834" y="544519"/>
                  </a:cubicBezTo>
                  <a:lnTo>
                    <a:pt x="717715" y="575988"/>
                  </a:lnTo>
                  <a:cubicBezTo>
                    <a:pt x="696005" y="586632"/>
                    <a:pt x="673986" y="596729"/>
                    <a:pt x="653112" y="608523"/>
                  </a:cubicBezTo>
                  <a:cubicBezTo>
                    <a:pt x="568070" y="653782"/>
                    <a:pt x="483901" y="700897"/>
                    <a:pt x="406671" y="756246"/>
                  </a:cubicBezTo>
                  <a:cubicBezTo>
                    <a:pt x="327441" y="809669"/>
                    <a:pt x="256836" y="872706"/>
                    <a:pt x="191033" y="942131"/>
                  </a:cubicBezTo>
                  <a:cubicBezTo>
                    <a:pt x="175048" y="959988"/>
                    <a:pt x="159064" y="977846"/>
                    <a:pt x="143339" y="996006"/>
                  </a:cubicBezTo>
                  <a:lnTo>
                    <a:pt x="98848" y="1053288"/>
                  </a:lnTo>
                  <a:cubicBezTo>
                    <a:pt x="83542" y="1072023"/>
                    <a:pt x="70312" y="1092822"/>
                    <a:pt x="56083" y="1112657"/>
                  </a:cubicBezTo>
                  <a:cubicBezTo>
                    <a:pt x="42010" y="1132765"/>
                    <a:pt x="27965" y="1152765"/>
                    <a:pt x="14889" y="1173837"/>
                  </a:cubicBezTo>
                  <a:lnTo>
                    <a:pt x="0" y="1198088"/>
                  </a:lnTo>
                  <a:lnTo>
                    <a:pt x="0" y="888809"/>
                  </a:lnTo>
                  <a:lnTo>
                    <a:pt x="88781" y="802825"/>
                  </a:lnTo>
                  <a:cubicBezTo>
                    <a:pt x="672175" y="289643"/>
                    <a:pt x="1428944" y="-5083"/>
                    <a:pt x="2220349" y="6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392" y="2343488"/>
            <a:ext cx="3476488" cy="17865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000" kern="1200" dirty="0">
                <a:solidFill>
                  <a:srgbClr val="00B0F0"/>
                </a:solidFill>
                <a:latin typeface="Snap ITC" panose="04040A07060A02020202" pitchFamily="82" charset="0"/>
              </a:rPr>
              <a:t>LET’S SING</a:t>
            </a:r>
            <a:endParaRPr lang="en-US" sz="6000" kern="1200" dirty="0">
              <a:solidFill>
                <a:srgbClr val="00B0F0"/>
              </a:solidFill>
              <a:latin typeface="Snap ITC" panose="04040A07060A02020202" pitchFamily="82" charset="0"/>
            </a:endParaRPr>
          </a:p>
        </p:txBody>
      </p:sp>
      <p:pic>
        <p:nvPicPr>
          <p:cNvPr id="5" name="Content Placeholder 4" descr="A picture containing room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739" y="1628920"/>
            <a:ext cx="5507803" cy="3597283"/>
          </a:xfrm>
          <a:custGeom>
            <a:avLst/>
            <a:gdLst/>
            <a:ahLst/>
            <a:cxnLst/>
            <a:rect l="l" t="t" r="r" b="b"/>
            <a:pathLst>
              <a:path w="5017317" h="5380277">
                <a:moveTo>
                  <a:pt x="0" y="0"/>
                </a:moveTo>
                <a:lnTo>
                  <a:pt x="5017317" y="0"/>
                </a:lnTo>
                <a:lnTo>
                  <a:pt x="5017317" y="5380277"/>
                </a:lnTo>
                <a:lnTo>
                  <a:pt x="0" y="5380277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Valentines Day Love GIF by BREAD TREE"/>
          <p:cNvPicPr>
            <a:picLocks noChangeAspect="1" noChangeArrowheads="1" noCrop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240" y="631894"/>
            <a:ext cx="5778389" cy="4876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y2mate.com - Hello Song _ Hello Hello How Are You _ Hello Song for Kids _ The Kiboomers_x23rTDl4AMs_720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619" name="Picture 1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295" y="6770518"/>
            <a:ext cx="656113" cy="6818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6" descr="We Buy And Sell Used Heavy Duty Truck Parts, Trucks, - Cartoon Eyes With  Glasses - (1298x500) Png Clipart Downloa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33134">
            <a:off x="3743747" y="1791477"/>
            <a:ext cx="1625336" cy="626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96916" y="172263"/>
            <a:ext cx="42594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.VnVogue" panose="020B7200000000000000" pitchFamily="34" charset="0"/>
              </a:rPr>
              <a:t>Give Me </a:t>
            </a:r>
            <a:r>
              <a:rPr lang="en-US" sz="54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.VnVogue" panose="020B7200000000000000" pitchFamily="34" charset="0"/>
              </a:rPr>
              <a:t>F</a:t>
            </a:r>
            <a:r>
              <a:rPr lang="en-US" sz="54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.VnVogue" panose="020B7200000000000000" pitchFamily="34" charset="0"/>
              </a:rPr>
              <a:t>ive</a:t>
            </a:r>
            <a:endParaRPr lang="en-US" sz="54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.VnVogue" panose="020B7200000000000000" pitchFamily="34" charset="0"/>
            </a:endParaRPr>
          </a:p>
        </p:txBody>
      </p:sp>
      <p:pic>
        <p:nvPicPr>
          <p:cNvPr id="6" name="Picture 5" descr="A picture containing orange, handwear, colorful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178" y="1779728"/>
            <a:ext cx="3924932" cy="5078272"/>
          </a:xfrm>
          <a:prstGeom prst="rect">
            <a:avLst/>
          </a:prstGeom>
        </p:spPr>
      </p:pic>
      <p:pic>
        <p:nvPicPr>
          <p:cNvPr id="8" name="Picture 7" descr="A red sign with white text&#10;&#10;Description automatically generated with low confidenc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978" y="2599554"/>
            <a:ext cx="2947194" cy="2876686"/>
          </a:xfrm>
          <a:prstGeom prst="rect">
            <a:avLst/>
          </a:prstGeom>
        </p:spPr>
      </p:pic>
      <p:pic>
        <p:nvPicPr>
          <p:cNvPr id="10" name="Picture 9" descr="A cookie with a face on it&#10;&#10;Description automatically generated with low confidenc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323" y="1449221"/>
            <a:ext cx="1961228" cy="1850811"/>
          </a:xfrm>
          <a:prstGeom prst="rect">
            <a:avLst/>
          </a:prstGeom>
        </p:spPr>
      </p:pic>
      <p:pic>
        <p:nvPicPr>
          <p:cNvPr id="12" name="Picture 11" descr="A picture containing clipart&#10;&#10;Description automatically generated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866" y="968886"/>
            <a:ext cx="1333686" cy="1181265"/>
          </a:xfrm>
          <a:prstGeom prst="rect">
            <a:avLst/>
          </a:prstGeom>
        </p:spPr>
      </p:pic>
      <p:pic>
        <p:nvPicPr>
          <p:cNvPr id="14" name="Picture 13" descr="A picture containing toy, doll, vector graphics&#10;&#10;Description automatically generated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234" y="3056343"/>
            <a:ext cx="1954828" cy="20855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Feeling Stressed Out by the Coronavirus Pandemic? Try Working on a Jigsaw  Puzzle | Martha Stewart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3" t="8227" r="27125" b="-1"/>
          <a:stretch>
            <a:fillRect/>
          </a:stretch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Rectangle 13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77981" y="1122363"/>
            <a:ext cx="402336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Puzzle Time</a:t>
            </a:r>
            <a:endParaRPr lang="en-US" sz="60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39" name="Rectangle 13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1" name="Rectangle 14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12 Healthiest High-Protein Meats for Muscle Strength — Eat This Not That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998" y="147838"/>
            <a:ext cx="8438997" cy="6181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95447" y="3260008"/>
            <a:ext cx="3008652" cy="314204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195448" y="143694"/>
            <a:ext cx="2990858" cy="31379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186306" y="3262079"/>
            <a:ext cx="2999866" cy="313790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186173" y="3200387"/>
            <a:ext cx="2967342" cy="3208889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186172" y="147838"/>
            <a:ext cx="2967342" cy="314719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177299" y="157132"/>
            <a:ext cx="2999866" cy="3128609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6" grpId="0" bldLvl="0" animBg="1"/>
      <p:bldP spid="11" grpId="0" bldLvl="0" animBg="1"/>
      <p:bldP spid="14" grpId="0" bldLvl="0" animBg="1"/>
      <p:bldP spid="16" grpId="0" bldLvl="0" animBg="1"/>
      <p:bldP spid="17" grpId="0" bldLvl="0" animBg="1"/>
      <p:bldP spid="18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ow to Cook Rice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856" y="708044"/>
            <a:ext cx="8266809" cy="5429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92760" y="683215"/>
            <a:ext cx="2799665" cy="275333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17299" y="3440732"/>
            <a:ext cx="2799665" cy="2708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094476" y="3413905"/>
            <a:ext cx="2799665" cy="27759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104931" y="705857"/>
            <a:ext cx="2799665" cy="270804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929135" y="715973"/>
            <a:ext cx="2799665" cy="27080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300248" y="3428999"/>
            <a:ext cx="2799665" cy="2708048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305888" y="699403"/>
            <a:ext cx="2799665" cy="2753332"/>
          </a:xfrm>
          <a:prstGeom prst="rect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875038" y="3395448"/>
            <a:ext cx="2853762" cy="2753332"/>
          </a:xfrm>
          <a:prstGeom prst="rect">
            <a:avLst/>
          </a:prstGeom>
          <a:solidFill>
            <a:srgbClr val="800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6" grpId="0" bldLvl="0" animBg="1"/>
      <p:bldP spid="11" grpId="0" bldLvl="0" animBg="1"/>
      <p:bldP spid="14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s it true that carrots improve eyesight? Let&amp;#39;s clear up doubts once and  for all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055" y="715974"/>
            <a:ext cx="8782350" cy="5416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00583" y="690763"/>
            <a:ext cx="2799665" cy="270804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17299" y="3440732"/>
            <a:ext cx="2799665" cy="2708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094476" y="3413905"/>
            <a:ext cx="2799665" cy="27759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104931" y="705857"/>
            <a:ext cx="2799665" cy="270804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929135" y="715973"/>
            <a:ext cx="2799665" cy="27080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300248" y="3428999"/>
            <a:ext cx="2799665" cy="2708048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310703" y="720953"/>
            <a:ext cx="2799665" cy="2753332"/>
          </a:xfrm>
          <a:prstGeom prst="rect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875038" y="3395448"/>
            <a:ext cx="2853762" cy="2753332"/>
          </a:xfrm>
          <a:prstGeom prst="rect">
            <a:avLst/>
          </a:prstGeom>
          <a:solidFill>
            <a:srgbClr val="800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6" grpId="0" bldLvl="0" animBg="1"/>
      <p:bldP spid="11" grpId="0" bldLvl="0" animBg="1"/>
      <p:bldP spid="14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5 Công Dụng Kì Diệu Của Yogurt - Sữa Chua Cho Chị Em - Print | Chuyên đề ẩm  thực | Cooky.vn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028" y="700265"/>
            <a:ext cx="9744880" cy="548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00583" y="690763"/>
            <a:ext cx="2799665" cy="270804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17299" y="3440732"/>
            <a:ext cx="2799665" cy="2708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094476" y="3413905"/>
            <a:ext cx="2799665" cy="27759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104931" y="705857"/>
            <a:ext cx="2799665" cy="270804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929135" y="715973"/>
            <a:ext cx="2799665" cy="27080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316963" y="3449687"/>
            <a:ext cx="2799665" cy="2708048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305266" y="668119"/>
            <a:ext cx="2799665" cy="2753332"/>
          </a:xfrm>
          <a:prstGeom prst="rect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875038" y="3395448"/>
            <a:ext cx="2853762" cy="2753332"/>
          </a:xfrm>
          <a:prstGeom prst="rect">
            <a:avLst/>
          </a:prstGeom>
          <a:solidFill>
            <a:srgbClr val="800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6" grpId="0" bldLvl="0" animBg="1"/>
      <p:bldP spid="11" grpId="0" bldLvl="0" animBg="1"/>
      <p:bldP spid="14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hewy French Bread for Soup - SueBee Homemaker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051155" y="-1087085"/>
            <a:ext cx="5521762" cy="903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00583" y="690763"/>
            <a:ext cx="2799665" cy="270804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17299" y="3440732"/>
            <a:ext cx="2799665" cy="2708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094476" y="3413905"/>
            <a:ext cx="2799665" cy="27759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104931" y="705857"/>
            <a:ext cx="2799665" cy="270804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929135" y="715973"/>
            <a:ext cx="2799665" cy="27080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316963" y="3428999"/>
            <a:ext cx="2799665" cy="2708048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305266" y="668119"/>
            <a:ext cx="2799665" cy="2753332"/>
          </a:xfrm>
          <a:prstGeom prst="rect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875038" y="3395448"/>
            <a:ext cx="2853762" cy="2753332"/>
          </a:xfrm>
          <a:prstGeom prst="rect">
            <a:avLst/>
          </a:prstGeom>
          <a:solidFill>
            <a:srgbClr val="800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6" grpId="0" bldLvl="0" animBg="1"/>
      <p:bldP spid="11" grpId="0" bldLvl="0" animBg="1"/>
      <p:bldP spid="14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619" y="4395349"/>
            <a:ext cx="9144000" cy="2387600"/>
          </a:xfrm>
        </p:spPr>
        <p:txBody>
          <a:bodyPr>
            <a:normAutofit fontScale="90000"/>
          </a:bodyPr>
          <a:lstStyle/>
          <a:p>
            <a:br>
              <a:rPr lang="en-US" dirty="0">
                <a:latin typeface="Snap ITC" panose="04040A07060A02020202" pitchFamily="82" charset="0"/>
              </a:rPr>
            </a:br>
            <a:r>
              <a:rPr lang="en-US" sz="6700" dirty="0">
                <a:solidFill>
                  <a:srgbClr val="0070C0"/>
                </a:solidFill>
                <a:latin typeface="Snap ITC" panose="04040A07060A02020202" pitchFamily="82" charset="0"/>
              </a:rPr>
              <a:t>UNIT 6</a:t>
            </a:r>
            <a:br>
              <a:rPr lang="en-US" sz="6700" dirty="0">
                <a:solidFill>
                  <a:srgbClr val="FF0000"/>
                </a:solidFill>
                <a:latin typeface="Snap ITC" panose="04040A07060A02020202" pitchFamily="82" charset="0"/>
              </a:rPr>
            </a:br>
            <a:r>
              <a:rPr lang="en-US" sz="6700" dirty="0">
                <a:solidFill>
                  <a:srgbClr val="FF0000"/>
                </a:solidFill>
                <a:latin typeface="Snap ITC" panose="04040A07060A02020202" pitchFamily="82" charset="0"/>
              </a:rPr>
              <a:t>I HAVE </a:t>
            </a:r>
            <a:r>
              <a:rPr lang="en-US" sz="6700" dirty="0">
                <a:solidFill>
                  <a:srgbClr val="FF0000"/>
                </a:solidFill>
                <a:latin typeface="Snap ITC" panose="04040A07060A02020202" pitchFamily="82" charset="0"/>
              </a:rPr>
              <a:t>A NEW FRIEND</a:t>
            </a:r>
            <a:endParaRPr lang="en-US" dirty="0">
              <a:solidFill>
                <a:srgbClr val="FF0000"/>
              </a:solidFill>
              <a:latin typeface="Snap ITC" panose="04040A07060A020202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04180" y="625475"/>
            <a:ext cx="6510020" cy="1655445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50"/>
                </a:solidFill>
              </a:rPr>
              <a:t>LESSON 1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3070" y="209781"/>
            <a:ext cx="73241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>
                <a:latin typeface="Snap ITC" panose="04040A07060A02020202" pitchFamily="82" charset="0"/>
              </a:rPr>
              <a:t>GRADE 3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4385066"/>
            <a:ext cx="10923638" cy="131764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400">
                <a:solidFill>
                  <a:srgbClr val="FFFFFF"/>
                </a:solidFill>
              </a:rPr>
              <a:t>LISTEN AND POINT</a:t>
            </a:r>
            <a:br>
              <a:rPr lang="en-US" sz="4400">
                <a:solidFill>
                  <a:srgbClr val="FFFFFF"/>
                </a:solidFill>
              </a:rPr>
            </a:br>
            <a:endParaRPr lang="en-US" sz="4400">
              <a:solidFill>
                <a:srgbClr val="FFFFFF"/>
              </a:solidFill>
            </a:endParaRPr>
          </a:p>
        </p:txBody>
      </p:sp>
      <p:pic>
        <p:nvPicPr>
          <p:cNvPr id="4" name="Picture 3" descr="A picture containing drawing&#10;&#10;Description automatically generated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04" r="-1" b="5889"/>
          <a:stretch>
            <a:fillRect/>
          </a:stretch>
        </p:blipFill>
        <p:spPr>
          <a:xfrm>
            <a:off x="635457" y="640080"/>
            <a:ext cx="10916463" cy="360273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1_vocab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26416" y="0"/>
            <a:ext cx="12197282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on&#10;&#10;Description automatically generated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0" b="1491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Freeform 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 panose="020B0604020202020204"/>
              <a:buNone/>
            </a:pPr>
            <a:endParaRPr lang="en-US" sz="1600" cap="al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/>
              <a:t>LISTEN AND REPEAT</a:t>
            </a:r>
            <a:endParaRPr lang="en-US" sz="4000"/>
          </a:p>
        </p:txBody>
      </p:sp>
      <p:cxnSp>
        <p:nvCxnSpPr>
          <p:cNvPr id="11" name="Straight Connector 10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1_vocab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26416" y="0"/>
            <a:ext cx="12197282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3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0185" y="2743899"/>
            <a:ext cx="4114101" cy="41141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795" y="0"/>
            <a:ext cx="2580727" cy="25807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7936" y="3802744"/>
            <a:ext cx="2327052" cy="232705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780616" y="2067448"/>
            <a:ext cx="866134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5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FF3399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Cooper Std Black" panose="0208090304030B020404" pitchFamily="18" charset="0"/>
                <a:ea typeface="+mn-ea"/>
                <a:cs typeface="+mn-cs"/>
              </a:rPr>
              <a:t>Game time</a:t>
            </a:r>
            <a:endParaRPr kumimoji="0" lang="en-US" sz="115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pattFill prst="dkUpDiag">
                <a:fgClr>
                  <a:srgbClr val="FF3399"/>
                </a:fgClr>
                <a:bgClr>
                  <a:srgbClr val="44546A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Cooper Std Black" panose="0208090304030B0204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"/>
          <a:srcRect t="49818"/>
          <a:stretch>
            <a:fillRect/>
          </a:stretch>
        </p:blipFill>
        <p:spPr>
          <a:xfrm>
            <a:off x="0" y="3668485"/>
            <a:ext cx="11900005" cy="15675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"/>
          <a:srcRect l="-190" t="-2316" r="190" b="46442"/>
          <a:stretch>
            <a:fillRect/>
          </a:stretch>
        </p:blipFill>
        <p:spPr>
          <a:xfrm>
            <a:off x="0" y="1928394"/>
            <a:ext cx="11900005" cy="174533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99199" y="363976"/>
            <a:ext cx="239360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6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long</a:t>
            </a:r>
            <a:endParaRPr kumimoji="0" lang="en-US" sz="96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754128" y="363976"/>
            <a:ext cx="268374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6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curly</a:t>
            </a:r>
            <a:endParaRPr kumimoji="0" lang="en-US" sz="96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0000" b="100000" l="9813" r="89953">
                        <a14:backgroundMark x1="29907" y1="81500" x2="30140" y2="88333"/>
                        <a14:backgroundMark x1="74299" y1="81500" x2="75467" y2="90500"/>
                        <a14:backgroundMark x1="73832" y1="89500" x2="76869" y2="95000"/>
                        <a14:backgroundMark x1="30607" y1="78500" x2="29907" y2="75833"/>
                      </a14:backgroundRemoval>
                    </a14:imgEffect>
                  </a14:imgLayer>
                </a14:imgProps>
              </a:ext>
            </a:extLst>
          </a:blip>
          <a:srcRect l="10961" t="15810" r="9288"/>
          <a:stretch>
            <a:fillRect/>
          </a:stretch>
        </p:blipFill>
        <p:spPr>
          <a:xfrm>
            <a:off x="2264228" y="2017486"/>
            <a:ext cx="3251201" cy="48114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0000" r="90000"/>
                    </a14:imgEffect>
                  </a14:imgLayer>
                </a14:imgProps>
              </a:ext>
            </a:extLst>
          </a:blip>
          <a:srcRect l="19951" r="17271"/>
          <a:stretch>
            <a:fillRect/>
          </a:stretch>
        </p:blipFill>
        <p:spPr>
          <a:xfrm>
            <a:off x="6691086" y="2089302"/>
            <a:ext cx="2975428" cy="4739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url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30" y="2095500"/>
            <a:ext cx="4762500" cy="4762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168" y="1133249"/>
            <a:ext cx="3771733" cy="572475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665161" y="363976"/>
            <a:ext cx="286168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6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black</a:t>
            </a:r>
            <a:endParaRPr kumimoji="0" lang="en-US" sz="96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la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665162" y="363976"/>
            <a:ext cx="286168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6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short</a:t>
            </a:r>
            <a:endParaRPr kumimoji="0" lang="en-US" sz="96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"/>
          <a:srcRect b="7495"/>
          <a:stretch>
            <a:fillRect/>
          </a:stretch>
        </p:blipFill>
        <p:spPr>
          <a:xfrm>
            <a:off x="6232036" y="2167133"/>
            <a:ext cx="3013564" cy="46908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b="7217"/>
          <a:stretch>
            <a:fillRect/>
          </a:stretch>
        </p:blipFill>
        <p:spPr>
          <a:xfrm>
            <a:off x="1857828" y="2043143"/>
            <a:ext cx="4223657" cy="48527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ho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062146" y="363976"/>
            <a:ext cx="406771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6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straight</a:t>
            </a:r>
            <a:endParaRPr kumimoji="0" lang="en-US" sz="96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3279" b="100000" l="9973" r="89891"/>
                    </a14:imgEffect>
                  </a14:imgLayer>
                </a14:imgProps>
              </a:ext>
            </a:extLst>
          </a:blip>
          <a:srcRect l="7976" r="14584"/>
          <a:stretch>
            <a:fillRect/>
          </a:stretch>
        </p:blipFill>
        <p:spPr>
          <a:xfrm flipH="1">
            <a:off x="-537029" y="1628775"/>
            <a:ext cx="5399315" cy="52292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4600" y1="85067" x2="85000" y2="74533"/>
                        <a14:foregroundMark x1="81200" y1="73333" x2="98400" y2="93733"/>
                        <a14:foregroundMark x1="36800" y1="87067" x2="15000" y2="99467"/>
                        <a14:backgroundMark x1="27400" y1="80800" x2="16600" y2="86000"/>
                        <a14:backgroundMark x1="24400" y1="84533" x2="24800" y2="90933"/>
                        <a14:backgroundMark x1="27800" y1="81333" x2="31200" y2="81333"/>
                        <a14:backgroundMark x1="91000" y1="54800" x2="85800" y2="658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10679" y="1045149"/>
            <a:ext cx="3881321" cy="5821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tra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4385066"/>
            <a:ext cx="10923638" cy="131764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400">
                <a:solidFill>
                  <a:srgbClr val="FFFFFF"/>
                </a:solidFill>
              </a:rPr>
              <a:t>LISTEN AND POINT</a:t>
            </a:r>
            <a:br>
              <a:rPr lang="en-US" sz="4400">
                <a:solidFill>
                  <a:srgbClr val="FFFFFF"/>
                </a:solidFill>
              </a:rPr>
            </a:br>
            <a:endParaRPr lang="en-US" sz="4400">
              <a:solidFill>
                <a:srgbClr val="FFFFFF"/>
              </a:solidFill>
            </a:endParaRPr>
          </a:p>
        </p:txBody>
      </p:sp>
      <p:pic>
        <p:nvPicPr>
          <p:cNvPr id="4" name="Picture 3" descr="A picture containing drawing&#10;&#10;Description automatically generated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04" r="-1" b="5889"/>
          <a:stretch>
            <a:fillRect/>
          </a:stretch>
        </p:blipFill>
        <p:spPr>
          <a:xfrm>
            <a:off x="635457" y="640080"/>
            <a:ext cx="10916463" cy="360273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1_chant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488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9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9248" y="1152144"/>
            <a:ext cx="4023360" cy="294343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/>
              <a:t>LET’S </a:t>
            </a:r>
            <a:br>
              <a:rPr lang="en-US" sz="5600"/>
            </a:br>
            <a:r>
              <a:rPr lang="en-US" sz="5600"/>
              <a:t>CHANT</a:t>
            </a:r>
            <a:endParaRPr lang="en-US" sz="5600"/>
          </a:p>
        </p:txBody>
      </p:sp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3233984"/>
            <a:ext cx="606972" cy="3624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Content Placeholder 3" descr="A picture containing logo&#10;&#10;Description automatically generated"/>
          <p:cNvPicPr>
            <a:picLocks noGrp="1" noChangeAspect="1"/>
          </p:cNvPicPr>
          <p:nvPr>
            <p:ph idx="1"/>
          </p:nvPr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" r="2" b="2"/>
          <a:stretch>
            <a:fillRect/>
          </a:stretch>
        </p:blipFill>
        <p:spPr>
          <a:xfrm>
            <a:off x="604064" y="10"/>
            <a:ext cx="6701991" cy="6857990"/>
          </a:xfrm>
          <a:prstGeom prst="rect">
            <a:avLst/>
          </a:prstGeom>
        </p:spPr>
      </p:pic>
      <p:grpSp>
        <p:nvGrpSpPr>
          <p:cNvPr id="19" name="Group 18"/>
          <p:cNvGrpSpPr>
            <a:grpSpLocks noGrp="1" noRot="1" noChangeAspect="1" noMove="1" noResize="1" noUngrp="1"/>
          </p:cNvGrpSpPr>
          <p:nvPr/>
        </p:nvGrpSpPr>
        <p:grpSpPr>
          <a:xfrm>
            <a:off x="7763256" y="73152"/>
            <a:ext cx="1178966" cy="232963"/>
            <a:chOff x="7763256" y="73152"/>
            <a:chExt cx="1178966" cy="232963"/>
          </a:xfrm>
        </p:grpSpPr>
        <p:sp>
          <p:nvSpPr>
            <p:cNvPr id="20" name="Rectangle 64"/>
            <p:cNvSpPr/>
            <p:nvPr/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66"/>
            <p:cNvSpPr/>
            <p:nvPr/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ectangle 64"/>
            <p:cNvSpPr/>
            <p:nvPr/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Rectangle 66"/>
            <p:cNvSpPr/>
            <p:nvPr/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64"/>
            <p:cNvSpPr/>
            <p:nvPr/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Rectangle 66"/>
            <p:cNvSpPr/>
            <p:nvPr/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64"/>
            <p:cNvSpPr/>
            <p:nvPr/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Rectangle 66"/>
            <p:cNvSpPr/>
            <p:nvPr/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Rectangle 64"/>
            <p:cNvSpPr/>
            <p:nvPr/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ectangle 66"/>
            <p:cNvSpPr/>
            <p:nvPr/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ectangle 64"/>
            <p:cNvSpPr/>
            <p:nvPr/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Rectangle 66"/>
            <p:cNvSpPr/>
            <p:nvPr/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Rectangle 64"/>
            <p:cNvSpPr/>
            <p:nvPr/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Rectangle 66"/>
            <p:cNvSpPr/>
            <p:nvPr/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Rectangle 64"/>
            <p:cNvSpPr/>
            <p:nvPr/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Rectangle 66"/>
            <p:cNvSpPr/>
            <p:nvPr/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Rectangle 64"/>
            <p:cNvSpPr/>
            <p:nvPr/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Rectangle 66"/>
            <p:cNvSpPr/>
            <p:nvPr/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Rectangle 64"/>
            <p:cNvSpPr/>
            <p:nvPr/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Rectangle 66"/>
            <p:cNvSpPr/>
            <p:nvPr/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1_chant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488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9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7740" y="802955"/>
            <a:ext cx="4766330" cy="145405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600" kern="1200">
                <a:solidFill>
                  <a:schemeClr val="tx2"/>
                </a:solidFill>
                <a:latin typeface="Snap ITC" panose="04040A07060A02020202" pitchFamily="82" charset="0"/>
              </a:rPr>
              <a:t>TASK</a:t>
            </a:r>
            <a:endParaRPr lang="en-US" sz="3600" kern="1200">
              <a:solidFill>
                <a:schemeClr val="tx2"/>
              </a:solidFill>
              <a:latin typeface="Snap ITC" panose="04040A07060A02020202" pitchFamily="82" charset="0"/>
            </a:endParaRPr>
          </a:p>
        </p:txBody>
      </p:sp>
      <p:grpSp>
        <p:nvGrpSpPr>
          <p:cNvPr id="42" name="Group 41"/>
          <p:cNvGrpSpPr>
            <a:grpSpLocks noGrp="1" noRot="1" noChangeAspect="1" noMove="1" noResize="1" noUngrp="1"/>
          </p:cNvGrpSpPr>
          <p:nvPr/>
        </p:nvGrpSpPr>
        <p:grpSpPr>
          <a:xfrm>
            <a:off x="305" y="-369"/>
            <a:ext cx="6091008" cy="6858000"/>
            <a:chOff x="305" y="-369"/>
            <a:chExt cx="6091008" cy="6858000"/>
          </a:xfrm>
        </p:grpSpPr>
        <p:sp>
          <p:nvSpPr>
            <p:cNvPr id="43" name="Freeform: Shape 42"/>
            <p:cNvSpPr/>
            <p:nvPr/>
          </p:nvSpPr>
          <p:spPr>
            <a:xfrm>
              <a:off x="305" y="-369"/>
              <a:ext cx="6057007" cy="6858000"/>
            </a:xfrm>
            <a:custGeom>
              <a:avLst/>
              <a:gdLst>
                <a:gd name="connsiteX0" fmla="*/ 1423825 w 6057007"/>
                <a:gd name="connsiteY0" fmla="*/ 0 h 6858000"/>
                <a:gd name="connsiteX1" fmla="*/ 4262456 w 6057007"/>
                <a:gd name="connsiteY1" fmla="*/ 0 h 6858000"/>
                <a:gd name="connsiteX2" fmla="*/ 4371584 w 6057007"/>
                <a:gd name="connsiteY2" fmla="*/ 79625 h 6858000"/>
                <a:gd name="connsiteX3" fmla="*/ 5400299 w 6057007"/>
                <a:gd name="connsiteY3" fmla="*/ 1779691 h 6858000"/>
                <a:gd name="connsiteX4" fmla="*/ 5961759 w 6057007"/>
                <a:gd name="connsiteY4" fmla="*/ 4554903 h 6858000"/>
                <a:gd name="connsiteX5" fmla="*/ 4326541 w 6057007"/>
                <a:gd name="connsiteY5" fmla="*/ 6729688 h 6858000"/>
                <a:gd name="connsiteX6" fmla="*/ 4109121 w 6057007"/>
                <a:gd name="connsiteY6" fmla="*/ 6858000 h 6858000"/>
                <a:gd name="connsiteX7" fmla="*/ 1145358 w 6057007"/>
                <a:gd name="connsiteY7" fmla="*/ 6858000 h 6858000"/>
                <a:gd name="connsiteX8" fmla="*/ 1143587 w 6057007"/>
                <a:gd name="connsiteY8" fmla="*/ 6856705 h 6858000"/>
                <a:gd name="connsiteX9" fmla="*/ 162579 w 6057007"/>
                <a:gd name="connsiteY9" fmla="*/ 6240990 h 6858000"/>
                <a:gd name="connsiteX10" fmla="*/ 0 w 6057007"/>
                <a:gd name="connsiteY10" fmla="*/ 6125553 h 6858000"/>
                <a:gd name="connsiteX11" fmla="*/ 0 w 6057007"/>
                <a:gd name="connsiteY11" fmla="*/ 4670879 h 6858000"/>
                <a:gd name="connsiteX12" fmla="*/ 38388 w 6057007"/>
                <a:gd name="connsiteY12" fmla="*/ 4778792 h 6858000"/>
                <a:gd name="connsiteX13" fmla="*/ 155449 w 6057007"/>
                <a:gd name="connsiteY13" fmla="*/ 5029879 h 6858000"/>
                <a:gd name="connsiteX14" fmla="*/ 411802 w 6057007"/>
                <a:gd name="connsiteY14" fmla="*/ 5399531 h 6858000"/>
                <a:gd name="connsiteX15" fmla="*/ 806388 w 6057007"/>
                <a:gd name="connsiteY15" fmla="*/ 5659633 h 6858000"/>
                <a:gd name="connsiteX16" fmla="*/ 1801512 w 6057007"/>
                <a:gd name="connsiteY16" fmla="*/ 6314010 h 6858000"/>
                <a:gd name="connsiteX17" fmla="*/ 2653483 w 6057007"/>
                <a:gd name="connsiteY17" fmla="*/ 6529898 h 6858000"/>
                <a:gd name="connsiteX18" fmla="*/ 3666486 w 6057007"/>
                <a:gd name="connsiteY18" fmla="*/ 6190615 h 6858000"/>
                <a:gd name="connsiteX19" fmla="*/ 4658657 w 6057007"/>
                <a:gd name="connsiteY19" fmla="*/ 5428179 h 6858000"/>
                <a:gd name="connsiteX20" fmla="*/ 5222967 w 6057007"/>
                <a:gd name="connsiteY20" fmla="*/ 4356944 h 6858000"/>
                <a:gd name="connsiteX21" fmla="*/ 4724795 w 6057007"/>
                <a:gd name="connsiteY21" fmla="*/ 2210416 h 6858000"/>
                <a:gd name="connsiteX22" fmla="*/ 4473185 w 6057007"/>
                <a:gd name="connsiteY22" fmla="*/ 1691554 h 6858000"/>
                <a:gd name="connsiteX23" fmla="*/ 4046677 w 6057007"/>
                <a:gd name="connsiteY23" fmla="*/ 911781 h 6858000"/>
                <a:gd name="connsiteX24" fmla="*/ 3555564 w 6057007"/>
                <a:gd name="connsiteY24" fmla="*/ 585888 h 6858000"/>
                <a:gd name="connsiteX25" fmla="*/ 2405914 w 6057007"/>
                <a:gd name="connsiteY25" fmla="*/ 536282 h 6858000"/>
                <a:gd name="connsiteX26" fmla="*/ 1345719 w 6057007"/>
                <a:gd name="connsiteY26" fmla="*/ 957619 h 6858000"/>
                <a:gd name="connsiteX27" fmla="*/ 73341 w 6057007"/>
                <a:gd name="connsiteY27" fmla="*/ 2571698 h 6858000"/>
                <a:gd name="connsiteX28" fmla="*/ 0 w 6057007"/>
                <a:gd name="connsiteY28" fmla="*/ 2803810 h 6858000"/>
                <a:gd name="connsiteX29" fmla="*/ 0 w 6057007"/>
                <a:gd name="connsiteY29" fmla="*/ 1147591 h 6858000"/>
                <a:gd name="connsiteX30" fmla="*/ 142706 w 6057007"/>
                <a:gd name="connsiteY30" fmla="*/ 968763 h 6858000"/>
                <a:gd name="connsiteX31" fmla="*/ 971831 w 6057007"/>
                <a:gd name="connsiteY31" fmla="*/ 249890 h 6858000"/>
                <a:gd name="connsiteX32" fmla="*/ 1288677 w 6057007"/>
                <a:gd name="connsiteY32" fmla="*/ 6583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057007" h="6858000">
                  <a:moveTo>
                    <a:pt x="1423825" y="0"/>
                  </a:moveTo>
                  <a:lnTo>
                    <a:pt x="4262456" y="0"/>
                  </a:lnTo>
                  <a:lnTo>
                    <a:pt x="4371584" y="79625"/>
                  </a:lnTo>
                  <a:cubicBezTo>
                    <a:pt x="4860533" y="476670"/>
                    <a:pt x="5063885" y="1132812"/>
                    <a:pt x="5400299" y="1779691"/>
                  </a:cubicBezTo>
                  <a:cubicBezTo>
                    <a:pt x="5848849" y="2642194"/>
                    <a:pt x="6244956" y="3497996"/>
                    <a:pt x="5961759" y="4554903"/>
                  </a:cubicBezTo>
                  <a:cubicBezTo>
                    <a:pt x="5691575" y="5563242"/>
                    <a:pt x="5092427" y="6238887"/>
                    <a:pt x="4326541" y="6729688"/>
                  </a:cubicBezTo>
                  <a:lnTo>
                    <a:pt x="4109121" y="6858000"/>
                  </a:lnTo>
                  <a:lnTo>
                    <a:pt x="1145358" y="6858000"/>
                  </a:lnTo>
                  <a:lnTo>
                    <a:pt x="1143587" y="6856705"/>
                  </a:lnTo>
                  <a:cubicBezTo>
                    <a:pt x="699546" y="6541440"/>
                    <a:pt x="399287" y="6392433"/>
                    <a:pt x="162579" y="6240990"/>
                  </a:cubicBezTo>
                  <a:lnTo>
                    <a:pt x="0" y="6125553"/>
                  </a:lnTo>
                  <a:lnTo>
                    <a:pt x="0" y="4670879"/>
                  </a:lnTo>
                  <a:lnTo>
                    <a:pt x="38388" y="4778792"/>
                  </a:lnTo>
                  <a:cubicBezTo>
                    <a:pt x="72793" y="4862402"/>
                    <a:pt x="111802" y="4945953"/>
                    <a:pt x="155449" y="5029879"/>
                  </a:cubicBezTo>
                  <a:cubicBezTo>
                    <a:pt x="273464" y="5256810"/>
                    <a:pt x="351295" y="5344113"/>
                    <a:pt x="411802" y="5399531"/>
                  </a:cubicBezTo>
                  <a:cubicBezTo>
                    <a:pt x="500065" y="5480405"/>
                    <a:pt x="628514" y="5555615"/>
                    <a:pt x="806388" y="5659633"/>
                  </a:cubicBezTo>
                  <a:cubicBezTo>
                    <a:pt x="1044358" y="5798926"/>
                    <a:pt x="1370396" y="5989780"/>
                    <a:pt x="1801512" y="6314010"/>
                  </a:cubicBezTo>
                  <a:cubicBezTo>
                    <a:pt x="2037213" y="6491324"/>
                    <a:pt x="2315885" y="6561958"/>
                    <a:pt x="2653483" y="6529898"/>
                  </a:cubicBezTo>
                  <a:cubicBezTo>
                    <a:pt x="2962383" y="6500529"/>
                    <a:pt x="3312661" y="6383221"/>
                    <a:pt x="3666486" y="6190615"/>
                  </a:cubicBezTo>
                  <a:cubicBezTo>
                    <a:pt x="4083218" y="5963697"/>
                    <a:pt x="4407642" y="5714350"/>
                    <a:pt x="4658657" y="5428179"/>
                  </a:cubicBezTo>
                  <a:cubicBezTo>
                    <a:pt x="4927319" y="5121947"/>
                    <a:pt x="5111907" y="4771422"/>
                    <a:pt x="5222967" y="4356944"/>
                  </a:cubicBezTo>
                  <a:cubicBezTo>
                    <a:pt x="5418167" y="3628447"/>
                    <a:pt x="5139747" y="3007703"/>
                    <a:pt x="4724795" y="2210416"/>
                  </a:cubicBezTo>
                  <a:cubicBezTo>
                    <a:pt x="4631776" y="2031551"/>
                    <a:pt x="4551122" y="1858737"/>
                    <a:pt x="4473185" y="1691554"/>
                  </a:cubicBezTo>
                  <a:cubicBezTo>
                    <a:pt x="4326842" y="1377756"/>
                    <a:pt x="4200559" y="1106810"/>
                    <a:pt x="4046677" y="911781"/>
                  </a:cubicBezTo>
                  <a:cubicBezTo>
                    <a:pt x="3910561" y="739097"/>
                    <a:pt x="3763658" y="641647"/>
                    <a:pt x="3555564" y="585888"/>
                  </a:cubicBezTo>
                  <a:cubicBezTo>
                    <a:pt x="3178534" y="484863"/>
                    <a:pt x="2791842" y="468166"/>
                    <a:pt x="2405914" y="536282"/>
                  </a:cubicBezTo>
                  <a:cubicBezTo>
                    <a:pt x="2032757" y="602054"/>
                    <a:pt x="1676044" y="743871"/>
                    <a:pt x="1345719" y="957619"/>
                  </a:cubicBezTo>
                  <a:cubicBezTo>
                    <a:pt x="762775" y="1334788"/>
                    <a:pt x="318714" y="1900690"/>
                    <a:pt x="73341" y="2571698"/>
                  </a:cubicBezTo>
                  <a:lnTo>
                    <a:pt x="0" y="2803810"/>
                  </a:lnTo>
                  <a:lnTo>
                    <a:pt x="0" y="1147591"/>
                  </a:lnTo>
                  <a:lnTo>
                    <a:pt x="142706" y="968763"/>
                  </a:lnTo>
                  <a:cubicBezTo>
                    <a:pt x="388539" y="688063"/>
                    <a:pt x="668237" y="446316"/>
                    <a:pt x="971831" y="249890"/>
                  </a:cubicBezTo>
                  <a:cubicBezTo>
                    <a:pt x="1074829" y="183240"/>
                    <a:pt x="1180574" y="121805"/>
                    <a:pt x="1288677" y="6583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/>
            <p:cNvSpPr/>
            <p:nvPr/>
          </p:nvSpPr>
          <p:spPr>
            <a:xfrm>
              <a:off x="305" y="-369"/>
              <a:ext cx="6091008" cy="6858000"/>
            </a:xfrm>
            <a:custGeom>
              <a:avLst/>
              <a:gdLst>
                <a:gd name="connsiteX0" fmla="*/ 0 w 6091008"/>
                <a:gd name="connsiteY0" fmla="*/ 5476844 h 6858000"/>
                <a:gd name="connsiteX1" fmla="*/ 15220 w 6091008"/>
                <a:gd name="connsiteY1" fmla="*/ 5501668 h 6858000"/>
                <a:gd name="connsiteX2" fmla="*/ 198940 w 6091008"/>
                <a:gd name="connsiteY2" fmla="*/ 5717964 h 6858000"/>
                <a:gd name="connsiteX3" fmla="*/ 251499 w 6091008"/>
                <a:gd name="connsiteY3" fmla="*/ 5763842 h 6858000"/>
                <a:gd name="connsiteX4" fmla="*/ 308460 w 6091008"/>
                <a:gd name="connsiteY4" fmla="*/ 5806337 h 6858000"/>
                <a:gd name="connsiteX5" fmla="*/ 368305 w 6091008"/>
                <a:gd name="connsiteY5" fmla="*/ 5847248 h 6858000"/>
                <a:gd name="connsiteX6" fmla="*/ 430451 w 6091008"/>
                <a:gd name="connsiteY6" fmla="*/ 5887305 h 6858000"/>
                <a:gd name="connsiteX7" fmla="*/ 975811 w 6091008"/>
                <a:gd name="connsiteY7" fmla="*/ 6205653 h 6858000"/>
                <a:gd name="connsiteX8" fmla="*/ 1510250 w 6091008"/>
                <a:gd name="connsiteY8" fmla="*/ 6575390 h 6858000"/>
                <a:gd name="connsiteX9" fmla="*/ 2002437 w 6091008"/>
                <a:gd name="connsiteY9" fmla="*/ 6825029 h 6858000"/>
                <a:gd name="connsiteX10" fmla="*/ 2137670 w 6091008"/>
                <a:gd name="connsiteY10" fmla="*/ 6856874 h 6858000"/>
                <a:gd name="connsiteX11" fmla="*/ 2145778 w 6091008"/>
                <a:gd name="connsiteY11" fmla="*/ 6858000 h 6858000"/>
                <a:gd name="connsiteX12" fmla="*/ 1098858 w 6091008"/>
                <a:gd name="connsiteY12" fmla="*/ 6858000 h 6858000"/>
                <a:gd name="connsiteX13" fmla="*/ 1004166 w 6091008"/>
                <a:gd name="connsiteY13" fmla="*/ 6786858 h 6858000"/>
                <a:gd name="connsiteX14" fmla="*/ 751974 w 6091008"/>
                <a:gd name="connsiteY14" fmla="*/ 6608169 h 6858000"/>
                <a:gd name="connsiteX15" fmla="*/ 623305 w 6091008"/>
                <a:gd name="connsiteY15" fmla="*/ 6522172 h 6858000"/>
                <a:gd name="connsiteX16" fmla="*/ 492346 w 6091008"/>
                <a:gd name="connsiteY16" fmla="*/ 6437477 h 6858000"/>
                <a:gd name="connsiteX17" fmla="*/ 358536 w 6091008"/>
                <a:gd name="connsiteY17" fmla="*/ 6352312 h 6858000"/>
                <a:gd name="connsiteX18" fmla="*/ 290710 w 6091008"/>
                <a:gd name="connsiteY18" fmla="*/ 6308820 h 6858000"/>
                <a:gd name="connsiteX19" fmla="*/ 221792 w 6091008"/>
                <a:gd name="connsiteY19" fmla="*/ 6263122 h 6858000"/>
                <a:gd name="connsiteX20" fmla="*/ 152460 w 6091008"/>
                <a:gd name="connsiteY20" fmla="*/ 6215106 h 6858000"/>
                <a:gd name="connsiteX21" fmla="*/ 83055 w 6091008"/>
                <a:gd name="connsiteY21" fmla="*/ 6163978 h 6858000"/>
                <a:gd name="connsiteX22" fmla="*/ 14161 w 6091008"/>
                <a:gd name="connsiteY22" fmla="*/ 6109014 h 6858000"/>
                <a:gd name="connsiteX23" fmla="*/ 0 w 6091008"/>
                <a:gd name="connsiteY23" fmla="*/ 6096195 h 6858000"/>
                <a:gd name="connsiteX24" fmla="*/ 3707444 w 6091008"/>
                <a:gd name="connsiteY24" fmla="*/ 0 h 6858000"/>
                <a:gd name="connsiteX25" fmla="*/ 4265528 w 6091008"/>
                <a:gd name="connsiteY25" fmla="*/ 0 h 6858000"/>
                <a:gd name="connsiteX26" fmla="*/ 4291472 w 6091008"/>
                <a:gd name="connsiteY26" fmla="*/ 15596 h 6858000"/>
                <a:gd name="connsiteX27" fmla="*/ 4431124 w 6091008"/>
                <a:gd name="connsiteY27" fmla="*/ 119052 h 6858000"/>
                <a:gd name="connsiteX28" fmla="*/ 4899570 w 6091008"/>
                <a:gd name="connsiteY28" fmla="*/ 643769 h 6858000"/>
                <a:gd name="connsiteX29" fmla="*/ 5247925 w 6091008"/>
                <a:gd name="connsiteY29" fmla="*/ 1232134 h 6858000"/>
                <a:gd name="connsiteX30" fmla="*/ 5401234 w 6091008"/>
                <a:gd name="connsiteY30" fmla="*/ 1518442 h 6858000"/>
                <a:gd name="connsiteX31" fmla="*/ 5480921 w 6091008"/>
                <a:gd name="connsiteY31" fmla="*/ 1662114 h 6858000"/>
                <a:gd name="connsiteX32" fmla="*/ 5561804 w 6091008"/>
                <a:gd name="connsiteY32" fmla="*/ 1812436 h 6858000"/>
                <a:gd name="connsiteX33" fmla="*/ 5855037 w 6091008"/>
                <a:gd name="connsiteY33" fmla="*/ 2457716 h 6858000"/>
                <a:gd name="connsiteX34" fmla="*/ 6052254 w 6091008"/>
                <a:gd name="connsiteY34" fmla="*/ 3193699 h 6858000"/>
                <a:gd name="connsiteX35" fmla="*/ 6073151 w 6091008"/>
                <a:gd name="connsiteY35" fmla="*/ 4004612 h 6858000"/>
                <a:gd name="connsiteX36" fmla="*/ 6067309 w 6091008"/>
                <a:gd name="connsiteY36" fmla="*/ 4055890 h 6858000"/>
                <a:gd name="connsiteX37" fmla="*/ 6059979 w 6091008"/>
                <a:gd name="connsiteY37" fmla="*/ 4106917 h 6858000"/>
                <a:gd name="connsiteX38" fmla="*/ 6052371 w 6091008"/>
                <a:gd name="connsiteY38" fmla="*/ 4158016 h 6858000"/>
                <a:gd name="connsiteX39" fmla="*/ 6043434 w 6091008"/>
                <a:gd name="connsiteY39" fmla="*/ 4208759 h 6858000"/>
                <a:gd name="connsiteX40" fmla="*/ 6023229 w 6091008"/>
                <a:gd name="connsiteY40" fmla="*/ 4309769 h 6858000"/>
                <a:gd name="connsiteX41" fmla="*/ 5999922 w 6091008"/>
                <a:gd name="connsiteY41" fmla="*/ 4409799 h 6858000"/>
                <a:gd name="connsiteX42" fmla="*/ 5987157 w 6091008"/>
                <a:gd name="connsiteY42" fmla="*/ 4459369 h 6858000"/>
                <a:gd name="connsiteX43" fmla="*/ 5973731 w 6091008"/>
                <a:gd name="connsiteY43" fmla="*/ 4508027 h 6858000"/>
                <a:gd name="connsiteX44" fmla="*/ 5944653 w 6091008"/>
                <a:gd name="connsiteY44" fmla="*/ 4602538 h 6858000"/>
                <a:gd name="connsiteX45" fmla="*/ 5915334 w 6091008"/>
                <a:gd name="connsiteY45" fmla="*/ 4696982 h 6858000"/>
                <a:gd name="connsiteX46" fmla="*/ 5881786 w 6091008"/>
                <a:gd name="connsiteY46" fmla="*/ 4790295 h 6858000"/>
                <a:gd name="connsiteX47" fmla="*/ 5539609 w 6091008"/>
                <a:gd name="connsiteY47" fmla="*/ 5504511 h 6858000"/>
                <a:gd name="connsiteX48" fmla="*/ 5432400 w 6091008"/>
                <a:gd name="connsiteY48" fmla="*/ 5669348 h 6858000"/>
                <a:gd name="connsiteX49" fmla="*/ 5404330 w 6091008"/>
                <a:gd name="connsiteY49" fmla="*/ 5709372 h 6858000"/>
                <a:gd name="connsiteX50" fmla="*/ 5375525 w 6091008"/>
                <a:gd name="connsiteY50" fmla="*/ 5748757 h 6858000"/>
                <a:gd name="connsiteX51" fmla="*/ 5317831 w 6091008"/>
                <a:gd name="connsiteY51" fmla="*/ 5827355 h 6858000"/>
                <a:gd name="connsiteX52" fmla="*/ 5288208 w 6091008"/>
                <a:gd name="connsiteY52" fmla="*/ 5865932 h 6858000"/>
                <a:gd name="connsiteX53" fmla="*/ 5273251 w 6091008"/>
                <a:gd name="connsiteY53" fmla="*/ 5885035 h 6858000"/>
                <a:gd name="connsiteX54" fmla="*/ 5256656 w 6091008"/>
                <a:gd name="connsiteY54" fmla="*/ 5902520 h 6858000"/>
                <a:gd name="connsiteX55" fmla="*/ 5189858 w 6091008"/>
                <a:gd name="connsiteY55" fmla="*/ 5971616 h 6858000"/>
                <a:gd name="connsiteX56" fmla="*/ 5156287 w 6091008"/>
                <a:gd name="connsiteY56" fmla="*/ 6005600 h 6858000"/>
                <a:gd name="connsiteX57" fmla="*/ 5121598 w 6091008"/>
                <a:gd name="connsiteY57" fmla="*/ 6037962 h 6858000"/>
                <a:gd name="connsiteX58" fmla="*/ 5051798 w 6091008"/>
                <a:gd name="connsiteY58" fmla="*/ 6101838 h 6858000"/>
                <a:gd name="connsiteX59" fmla="*/ 4463594 w 6091008"/>
                <a:gd name="connsiteY59" fmla="*/ 6532280 h 6858000"/>
                <a:gd name="connsiteX60" fmla="*/ 4388637 w 6091008"/>
                <a:gd name="connsiteY60" fmla="*/ 6579169 h 6858000"/>
                <a:gd name="connsiteX61" fmla="*/ 4312856 w 6091008"/>
                <a:gd name="connsiteY61" fmla="*/ 6623337 h 6858000"/>
                <a:gd name="connsiteX62" fmla="*/ 4237558 w 6091008"/>
                <a:gd name="connsiteY62" fmla="*/ 6667632 h 6858000"/>
                <a:gd name="connsiteX63" fmla="*/ 4161774 w 6091008"/>
                <a:gd name="connsiteY63" fmla="*/ 6709883 h 6858000"/>
                <a:gd name="connsiteX64" fmla="*/ 4010448 w 6091008"/>
                <a:gd name="connsiteY64" fmla="*/ 6792981 h 6858000"/>
                <a:gd name="connsiteX65" fmla="*/ 3935163 w 6091008"/>
                <a:gd name="connsiteY65" fmla="*/ 6834338 h 6858000"/>
                <a:gd name="connsiteX66" fmla="*/ 3892887 w 6091008"/>
                <a:gd name="connsiteY66" fmla="*/ 6858000 h 6858000"/>
                <a:gd name="connsiteX67" fmla="*/ 2743942 w 6091008"/>
                <a:gd name="connsiteY67" fmla="*/ 6858000 h 6858000"/>
                <a:gd name="connsiteX68" fmla="*/ 2852577 w 6091008"/>
                <a:gd name="connsiteY68" fmla="*/ 6838910 h 6858000"/>
                <a:gd name="connsiteX69" fmla="*/ 3143255 w 6091008"/>
                <a:gd name="connsiteY69" fmla="*/ 6759775 h 6858000"/>
                <a:gd name="connsiteX70" fmla="*/ 3430899 w 6091008"/>
                <a:gd name="connsiteY70" fmla="*/ 6650056 h 6858000"/>
                <a:gd name="connsiteX71" fmla="*/ 3713289 w 6091008"/>
                <a:gd name="connsiteY71" fmla="*/ 6514054 h 6858000"/>
                <a:gd name="connsiteX72" fmla="*/ 3981228 w 6091008"/>
                <a:gd name="connsiteY72" fmla="*/ 6334878 h 6858000"/>
                <a:gd name="connsiteX73" fmla="*/ 4107885 w 6091008"/>
                <a:gd name="connsiteY73" fmla="*/ 6233689 h 6858000"/>
                <a:gd name="connsiteX74" fmla="*/ 4169795 w 6091008"/>
                <a:gd name="connsiteY74" fmla="*/ 6181389 h 6858000"/>
                <a:gd name="connsiteX75" fmla="*/ 4229189 w 6091008"/>
                <a:gd name="connsiteY75" fmla="*/ 6125914 h 6858000"/>
                <a:gd name="connsiteX76" fmla="*/ 4652064 w 6091008"/>
                <a:gd name="connsiteY76" fmla="*/ 5641457 h 6858000"/>
                <a:gd name="connsiteX77" fmla="*/ 4697555 w 6091008"/>
                <a:gd name="connsiteY77" fmla="*/ 5576516 h 6858000"/>
                <a:gd name="connsiteX78" fmla="*/ 4720492 w 6091008"/>
                <a:gd name="connsiteY78" fmla="*/ 5544537 h 6858000"/>
                <a:gd name="connsiteX79" fmla="*/ 4741922 w 6091008"/>
                <a:gd name="connsiteY79" fmla="*/ 5511420 h 6858000"/>
                <a:gd name="connsiteX80" fmla="*/ 4784179 w 6091008"/>
                <a:gd name="connsiteY80" fmla="*/ 5445022 h 6858000"/>
                <a:gd name="connsiteX81" fmla="*/ 4794796 w 6091008"/>
                <a:gd name="connsiteY81" fmla="*/ 5428584 h 6858000"/>
                <a:gd name="connsiteX82" fmla="*/ 4807173 w 6091008"/>
                <a:gd name="connsiteY82" fmla="*/ 5413795 h 6858000"/>
                <a:gd name="connsiteX83" fmla="*/ 4830010 w 6091008"/>
                <a:gd name="connsiteY83" fmla="*/ 5382674 h 6858000"/>
                <a:gd name="connsiteX84" fmla="*/ 4874298 w 6091008"/>
                <a:gd name="connsiteY84" fmla="*/ 5319323 h 6858000"/>
                <a:gd name="connsiteX85" fmla="*/ 4896484 w 6091008"/>
                <a:gd name="connsiteY85" fmla="*/ 5287734 h 6858000"/>
                <a:gd name="connsiteX86" fmla="*/ 4918019 w 6091008"/>
                <a:gd name="connsiteY86" fmla="*/ 5255673 h 6858000"/>
                <a:gd name="connsiteX87" fmla="*/ 4999238 w 6091008"/>
                <a:gd name="connsiteY87" fmla="*/ 5124058 h 6858000"/>
                <a:gd name="connsiteX88" fmla="*/ 5251271 w 6091008"/>
                <a:gd name="connsiteY88" fmla="*/ 4554965 h 6858000"/>
                <a:gd name="connsiteX89" fmla="*/ 5276136 w 6091008"/>
                <a:gd name="connsiteY89" fmla="*/ 4480521 h 6858000"/>
                <a:gd name="connsiteX90" fmla="*/ 5297442 w 6091008"/>
                <a:gd name="connsiteY90" fmla="*/ 4404389 h 6858000"/>
                <a:gd name="connsiteX91" fmla="*/ 5318953 w 6091008"/>
                <a:gd name="connsiteY91" fmla="*/ 4328458 h 6858000"/>
                <a:gd name="connsiteX92" fmla="*/ 5328684 w 6091008"/>
                <a:gd name="connsiteY92" fmla="*/ 4291175 h 6858000"/>
                <a:gd name="connsiteX93" fmla="*/ 5337470 w 6091008"/>
                <a:gd name="connsiteY93" fmla="*/ 4254522 h 6858000"/>
                <a:gd name="connsiteX94" fmla="*/ 5353277 w 6091008"/>
                <a:gd name="connsiteY94" fmla="*/ 4181038 h 6858000"/>
                <a:gd name="connsiteX95" fmla="*/ 5366762 w 6091008"/>
                <a:gd name="connsiteY95" fmla="*/ 4107520 h 6858000"/>
                <a:gd name="connsiteX96" fmla="*/ 5373105 w 6091008"/>
                <a:gd name="connsiteY96" fmla="*/ 4070802 h 6858000"/>
                <a:gd name="connsiteX97" fmla="*/ 5378288 w 6091008"/>
                <a:gd name="connsiteY97" fmla="*/ 4034066 h 6858000"/>
                <a:gd name="connsiteX98" fmla="*/ 5383471 w 6091008"/>
                <a:gd name="connsiteY98" fmla="*/ 3997331 h 6858000"/>
                <a:gd name="connsiteX99" fmla="*/ 5387373 w 6091008"/>
                <a:gd name="connsiteY99" fmla="*/ 3960547 h 6858000"/>
                <a:gd name="connsiteX100" fmla="*/ 5375699 w 6091008"/>
                <a:gd name="connsiteY100" fmla="*/ 3369810 h 6858000"/>
                <a:gd name="connsiteX101" fmla="*/ 5225695 w 6091008"/>
                <a:gd name="connsiteY101" fmla="*/ 2777923 h 6858000"/>
                <a:gd name="connsiteX102" fmla="*/ 4989893 w 6091008"/>
                <a:gd name="connsiteY102" fmla="*/ 2181595 h 6858000"/>
                <a:gd name="connsiteX103" fmla="*/ 4856777 w 6091008"/>
                <a:gd name="connsiteY103" fmla="*/ 1872581 h 6858000"/>
                <a:gd name="connsiteX104" fmla="*/ 4729367 w 6091008"/>
                <a:gd name="connsiteY104" fmla="*/ 1547581 h 6858000"/>
                <a:gd name="connsiteX105" fmla="*/ 4510575 w 6091008"/>
                <a:gd name="connsiteY105" fmla="*/ 917244 h 6858000"/>
                <a:gd name="connsiteX106" fmla="*/ 4387446 w 6091008"/>
                <a:gd name="connsiteY106" fmla="*/ 626512 h 6858000"/>
                <a:gd name="connsiteX107" fmla="*/ 4227716 w 6091008"/>
                <a:gd name="connsiteY107" fmla="*/ 368510 h 6858000"/>
                <a:gd name="connsiteX108" fmla="*/ 4017774 w 6091008"/>
                <a:gd name="connsiteY108" fmla="*/ 161674 h 6858000"/>
                <a:gd name="connsiteX109" fmla="*/ 3761542 w 6091008"/>
                <a:gd name="connsiteY109" fmla="*/ 19860 h 6858000"/>
                <a:gd name="connsiteX110" fmla="*/ 3727185 w 6091008"/>
                <a:gd name="connsiteY110" fmla="*/ 6533 h 6858000"/>
                <a:gd name="connsiteX111" fmla="*/ 1325680 w 6091008"/>
                <a:gd name="connsiteY111" fmla="*/ 0 h 6858000"/>
                <a:gd name="connsiteX112" fmla="*/ 2347354 w 6091008"/>
                <a:gd name="connsiteY112" fmla="*/ 0 h 6858000"/>
                <a:gd name="connsiteX113" fmla="*/ 2262734 w 6091008"/>
                <a:gd name="connsiteY113" fmla="*/ 20581 h 6858000"/>
                <a:gd name="connsiteX114" fmla="*/ 1969830 w 6091008"/>
                <a:gd name="connsiteY114" fmla="*/ 118108 h 6858000"/>
                <a:gd name="connsiteX115" fmla="*/ 1897367 w 6091008"/>
                <a:gd name="connsiteY115" fmla="*/ 145059 h 6858000"/>
                <a:gd name="connsiteX116" fmla="*/ 1825860 w 6091008"/>
                <a:gd name="connsiteY116" fmla="*/ 175210 h 6858000"/>
                <a:gd name="connsiteX117" fmla="*/ 1754258 w 6091008"/>
                <a:gd name="connsiteY117" fmla="*/ 204746 h 6858000"/>
                <a:gd name="connsiteX118" fmla="*/ 1683442 w 6091008"/>
                <a:gd name="connsiteY118" fmla="*/ 237143 h 6858000"/>
                <a:gd name="connsiteX119" fmla="*/ 1612330 w 6091008"/>
                <a:gd name="connsiteY119" fmla="*/ 268724 h 6858000"/>
                <a:gd name="connsiteX120" fmla="*/ 1542244 w 6091008"/>
                <a:gd name="connsiteY120" fmla="*/ 303229 h 6858000"/>
                <a:gd name="connsiteX121" fmla="*/ 1471990 w 6091008"/>
                <a:gd name="connsiteY121" fmla="*/ 337395 h 6858000"/>
                <a:gd name="connsiteX122" fmla="*/ 1402813 w 6091008"/>
                <a:gd name="connsiteY122" fmla="*/ 374794 h 6858000"/>
                <a:gd name="connsiteX123" fmla="*/ 1333886 w 6091008"/>
                <a:gd name="connsiteY123" fmla="*/ 412702 h 6858000"/>
                <a:gd name="connsiteX124" fmla="*/ 1266278 w 6091008"/>
                <a:gd name="connsiteY124" fmla="*/ 453907 h 6858000"/>
                <a:gd name="connsiteX125" fmla="*/ 1199136 w 6091008"/>
                <a:gd name="connsiteY125" fmla="*/ 496266 h 6858000"/>
                <a:gd name="connsiteX126" fmla="*/ 1182302 w 6091008"/>
                <a:gd name="connsiteY126" fmla="*/ 506917 h 6858000"/>
                <a:gd name="connsiteX127" fmla="*/ 1166009 w 6091008"/>
                <a:gd name="connsiteY127" fmla="*/ 518449 h 6858000"/>
                <a:gd name="connsiteX128" fmla="*/ 1133302 w 6091008"/>
                <a:gd name="connsiteY128" fmla="*/ 541479 h 6858000"/>
                <a:gd name="connsiteX129" fmla="*/ 1067923 w 6091008"/>
                <a:gd name="connsiteY129" fmla="*/ 587403 h 6858000"/>
                <a:gd name="connsiteX130" fmla="*/ 1051509 w 6091008"/>
                <a:gd name="connsiteY130" fmla="*/ 598902 h 6858000"/>
                <a:gd name="connsiteX131" fmla="*/ 1035673 w 6091008"/>
                <a:gd name="connsiteY131" fmla="*/ 611145 h 6858000"/>
                <a:gd name="connsiteX132" fmla="*/ 1003878 w 6091008"/>
                <a:gd name="connsiteY132" fmla="*/ 635598 h 6858000"/>
                <a:gd name="connsiteX133" fmla="*/ 877673 w 6091008"/>
                <a:gd name="connsiteY133" fmla="*/ 735582 h 6858000"/>
                <a:gd name="connsiteX134" fmla="*/ 417533 w 6091008"/>
                <a:gd name="connsiteY134" fmla="*/ 1198720 h 6858000"/>
                <a:gd name="connsiteX135" fmla="*/ 54935 w 6091008"/>
                <a:gd name="connsiteY135" fmla="*/ 1756293 h 6858000"/>
                <a:gd name="connsiteX136" fmla="*/ 17844 w 6091008"/>
                <a:gd name="connsiteY136" fmla="*/ 1831433 h 6858000"/>
                <a:gd name="connsiteX137" fmla="*/ 0 w 6091008"/>
                <a:gd name="connsiteY137" fmla="*/ 1869131 h 6858000"/>
                <a:gd name="connsiteX138" fmla="*/ 0 w 6091008"/>
                <a:gd name="connsiteY138" fmla="*/ 1198550 h 6858000"/>
                <a:gd name="connsiteX139" fmla="*/ 185957 w 6091008"/>
                <a:gd name="connsiteY139" fmla="*/ 961506 h 6858000"/>
                <a:gd name="connsiteX140" fmla="*/ 689746 w 6091008"/>
                <a:gd name="connsiteY140" fmla="*/ 447064 h 6858000"/>
                <a:gd name="connsiteX141" fmla="*/ 827126 w 6091008"/>
                <a:gd name="connsiteY141" fmla="*/ 333881 h 6858000"/>
                <a:gd name="connsiteX142" fmla="*/ 968997 w 6091008"/>
                <a:gd name="connsiteY142" fmla="*/ 228085 h 6858000"/>
                <a:gd name="connsiteX143" fmla="*/ 1004883 w 6091008"/>
                <a:gd name="connsiteY143" fmla="*/ 202373 h 6858000"/>
                <a:gd name="connsiteX144" fmla="*/ 1022826 w 6091008"/>
                <a:gd name="connsiteY144" fmla="*/ 189517 h 6858000"/>
                <a:gd name="connsiteX145" fmla="*/ 1041187 w 6091008"/>
                <a:gd name="connsiteY145" fmla="*/ 177509 h 6858000"/>
                <a:gd name="connsiteX146" fmla="*/ 1114760 w 6091008"/>
                <a:gd name="connsiteY146" fmla="*/ 129512 h 6858000"/>
                <a:gd name="connsiteX147" fmla="*/ 1188498 w 6091008"/>
                <a:gd name="connsiteY147" fmla="*/ 81854 h 6858000"/>
                <a:gd name="connsiteX148" fmla="*/ 1263461 w 6091008"/>
                <a:gd name="connsiteY148" fmla="*/ 3688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</a:cxnLst>
              <a:rect l="l" t="t" r="r" b="b"/>
              <a:pathLst>
                <a:path w="6091008" h="6858000">
                  <a:moveTo>
                    <a:pt x="0" y="5476844"/>
                  </a:moveTo>
                  <a:lnTo>
                    <a:pt x="15220" y="5501668"/>
                  </a:lnTo>
                  <a:cubicBezTo>
                    <a:pt x="69097" y="5585141"/>
                    <a:pt x="130925" y="5654403"/>
                    <a:pt x="198940" y="5717964"/>
                  </a:cubicBezTo>
                  <a:lnTo>
                    <a:pt x="251499" y="5763842"/>
                  </a:lnTo>
                  <a:lnTo>
                    <a:pt x="308460" y="5806337"/>
                  </a:lnTo>
                  <a:cubicBezTo>
                    <a:pt x="326685" y="5820934"/>
                    <a:pt x="348384" y="5833667"/>
                    <a:pt x="368305" y="5847248"/>
                  </a:cubicBezTo>
                  <a:cubicBezTo>
                    <a:pt x="388782" y="5860683"/>
                    <a:pt x="408424" y="5874336"/>
                    <a:pt x="430451" y="5887305"/>
                  </a:cubicBezTo>
                  <a:cubicBezTo>
                    <a:pt x="601703" y="5991186"/>
                    <a:pt x="792871" y="6091279"/>
                    <a:pt x="975811" y="6205653"/>
                  </a:cubicBezTo>
                  <a:cubicBezTo>
                    <a:pt x="1159565" y="6318920"/>
                    <a:pt x="1337666" y="6443625"/>
                    <a:pt x="1510250" y="6575390"/>
                  </a:cubicBezTo>
                  <a:cubicBezTo>
                    <a:pt x="1658997" y="6690317"/>
                    <a:pt x="1824862" y="6774210"/>
                    <a:pt x="2002437" y="6825029"/>
                  </a:cubicBezTo>
                  <a:cubicBezTo>
                    <a:pt x="2046812" y="6837803"/>
                    <a:pt x="2091936" y="6848385"/>
                    <a:pt x="2137670" y="6856874"/>
                  </a:cubicBezTo>
                  <a:lnTo>
                    <a:pt x="2145778" y="6858000"/>
                  </a:lnTo>
                  <a:lnTo>
                    <a:pt x="1098858" y="6858000"/>
                  </a:lnTo>
                  <a:lnTo>
                    <a:pt x="1004166" y="6786858"/>
                  </a:lnTo>
                  <a:cubicBezTo>
                    <a:pt x="920997" y="6725805"/>
                    <a:pt x="837118" y="6666016"/>
                    <a:pt x="751974" y="6608169"/>
                  </a:cubicBezTo>
                  <a:lnTo>
                    <a:pt x="623305" y="6522172"/>
                  </a:lnTo>
                  <a:lnTo>
                    <a:pt x="492346" y="6437477"/>
                  </a:lnTo>
                  <a:lnTo>
                    <a:pt x="358536" y="6352312"/>
                  </a:lnTo>
                  <a:lnTo>
                    <a:pt x="290710" y="6308820"/>
                  </a:lnTo>
                  <a:lnTo>
                    <a:pt x="221792" y="6263122"/>
                  </a:lnTo>
                  <a:cubicBezTo>
                    <a:pt x="198889" y="6248595"/>
                    <a:pt x="175526" y="6231442"/>
                    <a:pt x="152460" y="6215106"/>
                  </a:cubicBezTo>
                  <a:cubicBezTo>
                    <a:pt x="129301" y="6198154"/>
                    <a:pt x="105988" y="6183223"/>
                    <a:pt x="83055" y="6163978"/>
                  </a:cubicBezTo>
                  <a:lnTo>
                    <a:pt x="14161" y="6109014"/>
                  </a:lnTo>
                  <a:lnTo>
                    <a:pt x="0" y="6096195"/>
                  </a:lnTo>
                  <a:close/>
                  <a:moveTo>
                    <a:pt x="3707444" y="0"/>
                  </a:moveTo>
                  <a:lnTo>
                    <a:pt x="4265528" y="0"/>
                  </a:lnTo>
                  <a:lnTo>
                    <a:pt x="4291472" y="15596"/>
                  </a:lnTo>
                  <a:cubicBezTo>
                    <a:pt x="4339292" y="47637"/>
                    <a:pt x="4385917" y="82210"/>
                    <a:pt x="4431124" y="119052"/>
                  </a:cubicBezTo>
                  <a:cubicBezTo>
                    <a:pt x="4612085" y="266897"/>
                    <a:pt x="4766658" y="451392"/>
                    <a:pt x="4899570" y="643769"/>
                  </a:cubicBezTo>
                  <a:cubicBezTo>
                    <a:pt x="5032421" y="836866"/>
                    <a:pt x="5144168" y="1037706"/>
                    <a:pt x="5247925" y="1232134"/>
                  </a:cubicBezTo>
                  <a:cubicBezTo>
                    <a:pt x="5299886" y="1329516"/>
                    <a:pt x="5349860" y="1425631"/>
                    <a:pt x="5401234" y="1518442"/>
                  </a:cubicBezTo>
                  <a:lnTo>
                    <a:pt x="5480921" y="1662114"/>
                  </a:lnTo>
                  <a:cubicBezTo>
                    <a:pt x="5508162" y="1711659"/>
                    <a:pt x="5535098" y="1761858"/>
                    <a:pt x="5561804" y="1812436"/>
                  </a:cubicBezTo>
                  <a:cubicBezTo>
                    <a:pt x="5668394" y="2015131"/>
                    <a:pt x="5769309" y="2228374"/>
                    <a:pt x="5855037" y="2457716"/>
                  </a:cubicBezTo>
                  <a:cubicBezTo>
                    <a:pt x="5940757" y="2686612"/>
                    <a:pt x="6011031" y="2932566"/>
                    <a:pt x="6052254" y="3193699"/>
                  </a:cubicBezTo>
                  <a:cubicBezTo>
                    <a:pt x="6093625" y="3454283"/>
                    <a:pt x="6103924" y="3730828"/>
                    <a:pt x="6073151" y="4004612"/>
                  </a:cubicBezTo>
                  <a:lnTo>
                    <a:pt x="6067309" y="4055890"/>
                  </a:lnTo>
                  <a:cubicBezTo>
                    <a:pt x="6065066" y="4072953"/>
                    <a:pt x="6062462" y="4089919"/>
                    <a:pt x="6059979" y="4106917"/>
                  </a:cubicBezTo>
                  <a:lnTo>
                    <a:pt x="6052371" y="4158016"/>
                  </a:lnTo>
                  <a:cubicBezTo>
                    <a:pt x="6049766" y="4174982"/>
                    <a:pt x="6046401" y="4191890"/>
                    <a:pt x="6043434" y="4208759"/>
                  </a:cubicBezTo>
                  <a:cubicBezTo>
                    <a:pt x="6037102" y="4242536"/>
                    <a:pt x="6031011" y="4276380"/>
                    <a:pt x="6023229" y="4309769"/>
                  </a:cubicBezTo>
                  <a:cubicBezTo>
                    <a:pt x="6015690" y="4343223"/>
                    <a:pt x="6008874" y="4376870"/>
                    <a:pt x="5999922" y="4409799"/>
                  </a:cubicBezTo>
                  <a:lnTo>
                    <a:pt x="5987157" y="4459369"/>
                  </a:lnTo>
                  <a:cubicBezTo>
                    <a:pt x="5982945" y="4476053"/>
                    <a:pt x="5978687" y="4492427"/>
                    <a:pt x="5973731" y="4508027"/>
                  </a:cubicBezTo>
                  <a:lnTo>
                    <a:pt x="5944653" y="4602538"/>
                  </a:lnTo>
                  <a:lnTo>
                    <a:pt x="5915334" y="4696982"/>
                  </a:lnTo>
                  <a:cubicBezTo>
                    <a:pt x="5905346" y="4728457"/>
                    <a:pt x="5892944" y="4759283"/>
                    <a:pt x="5881786" y="4790295"/>
                  </a:cubicBezTo>
                  <a:cubicBezTo>
                    <a:pt x="5791737" y="5038923"/>
                    <a:pt x="5677271" y="5280123"/>
                    <a:pt x="5539609" y="5504511"/>
                  </a:cubicBezTo>
                  <a:lnTo>
                    <a:pt x="5432400" y="5669348"/>
                  </a:lnTo>
                  <a:cubicBezTo>
                    <a:pt x="5423763" y="5683225"/>
                    <a:pt x="5413823" y="5696165"/>
                    <a:pt x="5404330" y="5709372"/>
                  </a:cubicBezTo>
                  <a:lnTo>
                    <a:pt x="5375525" y="5748757"/>
                  </a:lnTo>
                  <a:lnTo>
                    <a:pt x="5317831" y="5827355"/>
                  </a:lnTo>
                  <a:cubicBezTo>
                    <a:pt x="5308217" y="5840529"/>
                    <a:pt x="5298639" y="5853567"/>
                    <a:pt x="5288208" y="5865932"/>
                  </a:cubicBezTo>
                  <a:cubicBezTo>
                    <a:pt x="5283153" y="5872232"/>
                    <a:pt x="5278509" y="5878936"/>
                    <a:pt x="5273251" y="5885035"/>
                  </a:cubicBezTo>
                  <a:cubicBezTo>
                    <a:pt x="5267908" y="5890963"/>
                    <a:pt x="5262120" y="5896624"/>
                    <a:pt x="5256656" y="5902520"/>
                  </a:cubicBezTo>
                  <a:lnTo>
                    <a:pt x="5189858" y="5971616"/>
                  </a:lnTo>
                  <a:cubicBezTo>
                    <a:pt x="5178681" y="5982899"/>
                    <a:pt x="5167959" y="5994892"/>
                    <a:pt x="5156287" y="6005600"/>
                  </a:cubicBezTo>
                  <a:lnTo>
                    <a:pt x="5121598" y="6037962"/>
                  </a:lnTo>
                  <a:lnTo>
                    <a:pt x="5051798" y="6101838"/>
                  </a:lnTo>
                  <a:cubicBezTo>
                    <a:pt x="4864110" y="6268956"/>
                    <a:pt x="4663874" y="6407541"/>
                    <a:pt x="4463594" y="6532280"/>
                  </a:cubicBezTo>
                  <a:cubicBezTo>
                    <a:pt x="4438472" y="6547774"/>
                    <a:pt x="4413434" y="6563439"/>
                    <a:pt x="4388637" y="6579169"/>
                  </a:cubicBezTo>
                  <a:lnTo>
                    <a:pt x="4312856" y="6623337"/>
                  </a:lnTo>
                  <a:lnTo>
                    <a:pt x="4237558" y="6667632"/>
                  </a:lnTo>
                  <a:cubicBezTo>
                    <a:pt x="4212548" y="6682715"/>
                    <a:pt x="4186842" y="6695553"/>
                    <a:pt x="4161774" y="6709883"/>
                  </a:cubicBezTo>
                  <a:cubicBezTo>
                    <a:pt x="4111167" y="6737392"/>
                    <a:pt x="4061123" y="6766670"/>
                    <a:pt x="4010448" y="6792981"/>
                  </a:cubicBezTo>
                  <a:cubicBezTo>
                    <a:pt x="3985322" y="6806562"/>
                    <a:pt x="3960037" y="6820248"/>
                    <a:pt x="3935163" y="6834338"/>
                  </a:cubicBezTo>
                  <a:lnTo>
                    <a:pt x="3892887" y="6858000"/>
                  </a:lnTo>
                  <a:lnTo>
                    <a:pt x="2743942" y="6858000"/>
                  </a:lnTo>
                  <a:lnTo>
                    <a:pt x="2852577" y="6838910"/>
                  </a:lnTo>
                  <a:cubicBezTo>
                    <a:pt x="2949686" y="6818527"/>
                    <a:pt x="3046805" y="6791706"/>
                    <a:pt x="3143255" y="6759775"/>
                  </a:cubicBezTo>
                  <a:cubicBezTo>
                    <a:pt x="3239807" y="6727945"/>
                    <a:pt x="3335416" y="6689975"/>
                    <a:pt x="3430899" y="6650056"/>
                  </a:cubicBezTo>
                  <a:cubicBezTo>
                    <a:pt x="3526299" y="6609969"/>
                    <a:pt x="3621242" y="6565786"/>
                    <a:pt x="3713289" y="6514054"/>
                  </a:cubicBezTo>
                  <a:cubicBezTo>
                    <a:pt x="3805137" y="6460650"/>
                    <a:pt x="3895762" y="6401178"/>
                    <a:pt x="3981228" y="6334878"/>
                  </a:cubicBezTo>
                  <a:cubicBezTo>
                    <a:pt x="4024934" y="6303166"/>
                    <a:pt x="4066572" y="6268544"/>
                    <a:pt x="4107885" y="6233689"/>
                  </a:cubicBezTo>
                  <a:cubicBezTo>
                    <a:pt x="4128602" y="6216277"/>
                    <a:pt x="4149365" y="6199173"/>
                    <a:pt x="4169795" y="6181389"/>
                  </a:cubicBezTo>
                  <a:cubicBezTo>
                    <a:pt x="4189729" y="6163032"/>
                    <a:pt x="4209542" y="6144643"/>
                    <a:pt x="4229189" y="6125914"/>
                  </a:cubicBezTo>
                  <a:cubicBezTo>
                    <a:pt x="4387326" y="5978255"/>
                    <a:pt x="4528049" y="5812977"/>
                    <a:pt x="4652064" y="5641457"/>
                  </a:cubicBezTo>
                  <a:lnTo>
                    <a:pt x="4697555" y="5576516"/>
                  </a:lnTo>
                  <a:lnTo>
                    <a:pt x="4720492" y="5544537"/>
                  </a:lnTo>
                  <a:cubicBezTo>
                    <a:pt x="4728246" y="5533956"/>
                    <a:pt x="4734819" y="5522469"/>
                    <a:pt x="4741922" y="5511420"/>
                  </a:cubicBezTo>
                  <a:lnTo>
                    <a:pt x="4784179" y="5445022"/>
                  </a:lnTo>
                  <a:cubicBezTo>
                    <a:pt x="4787730" y="5439497"/>
                    <a:pt x="4791161" y="5433940"/>
                    <a:pt x="4794796" y="5428584"/>
                  </a:cubicBezTo>
                  <a:cubicBezTo>
                    <a:pt x="4798637" y="5423432"/>
                    <a:pt x="4803091" y="5418884"/>
                    <a:pt x="4807173" y="5413795"/>
                  </a:cubicBezTo>
                  <a:cubicBezTo>
                    <a:pt x="4815384" y="5403926"/>
                    <a:pt x="4822656" y="5393214"/>
                    <a:pt x="4830010" y="5382674"/>
                  </a:cubicBezTo>
                  <a:lnTo>
                    <a:pt x="4874298" y="5319323"/>
                  </a:lnTo>
                  <a:lnTo>
                    <a:pt x="4896484" y="5287734"/>
                  </a:lnTo>
                  <a:cubicBezTo>
                    <a:pt x="4903839" y="5277191"/>
                    <a:pt x="4911520" y="5266885"/>
                    <a:pt x="4918019" y="5255673"/>
                  </a:cubicBezTo>
                  <a:lnTo>
                    <a:pt x="4999238" y="5124058"/>
                  </a:lnTo>
                  <a:cubicBezTo>
                    <a:pt x="5102559" y="4945225"/>
                    <a:pt x="5185787" y="4753943"/>
                    <a:pt x="5251271" y="4554965"/>
                  </a:cubicBezTo>
                  <a:cubicBezTo>
                    <a:pt x="5259371" y="4530051"/>
                    <a:pt x="5268846" y="4505799"/>
                    <a:pt x="5276136" y="4480521"/>
                  </a:cubicBezTo>
                  <a:lnTo>
                    <a:pt x="5297442" y="4404389"/>
                  </a:lnTo>
                  <a:lnTo>
                    <a:pt x="5318953" y="4328458"/>
                  </a:lnTo>
                  <a:cubicBezTo>
                    <a:pt x="5322895" y="4315679"/>
                    <a:pt x="5325929" y="4303390"/>
                    <a:pt x="5328684" y="4291175"/>
                  </a:cubicBezTo>
                  <a:lnTo>
                    <a:pt x="5337470" y="4254522"/>
                  </a:lnTo>
                  <a:cubicBezTo>
                    <a:pt x="5343899" y="4230045"/>
                    <a:pt x="5348129" y="4205565"/>
                    <a:pt x="5353277" y="4181038"/>
                  </a:cubicBezTo>
                  <a:cubicBezTo>
                    <a:pt x="5358786" y="4156608"/>
                    <a:pt x="5362533" y="4132000"/>
                    <a:pt x="5366762" y="4107520"/>
                  </a:cubicBezTo>
                  <a:cubicBezTo>
                    <a:pt x="5368877" y="4095280"/>
                    <a:pt x="5371390" y="4083000"/>
                    <a:pt x="5373105" y="4070802"/>
                  </a:cubicBezTo>
                  <a:lnTo>
                    <a:pt x="5378288" y="4034066"/>
                  </a:lnTo>
                  <a:lnTo>
                    <a:pt x="5383471" y="3997331"/>
                  </a:lnTo>
                  <a:lnTo>
                    <a:pt x="5387373" y="3960547"/>
                  </a:lnTo>
                  <a:cubicBezTo>
                    <a:pt x="5408513" y="3764258"/>
                    <a:pt x="5404752" y="3567184"/>
                    <a:pt x="5375699" y="3369810"/>
                  </a:cubicBezTo>
                  <a:cubicBezTo>
                    <a:pt x="5347044" y="3172396"/>
                    <a:pt x="5293473" y="2975222"/>
                    <a:pt x="5225695" y="2777923"/>
                  </a:cubicBezTo>
                  <a:cubicBezTo>
                    <a:pt x="5157675" y="2580560"/>
                    <a:pt x="5075729" y="2382997"/>
                    <a:pt x="4989893" y="2181595"/>
                  </a:cubicBezTo>
                  <a:lnTo>
                    <a:pt x="4856777" y="1872581"/>
                  </a:lnTo>
                  <a:cubicBezTo>
                    <a:pt x="4811108" y="1763784"/>
                    <a:pt x="4768691" y="1655416"/>
                    <a:pt x="4729367" y="1547581"/>
                  </a:cubicBezTo>
                  <a:cubicBezTo>
                    <a:pt x="4650320" y="1331954"/>
                    <a:pt x="4585048" y="1118545"/>
                    <a:pt x="4510575" y="917244"/>
                  </a:cubicBezTo>
                  <a:cubicBezTo>
                    <a:pt x="4473339" y="816594"/>
                    <a:pt x="4433491" y="718925"/>
                    <a:pt x="4387446" y="626512"/>
                  </a:cubicBezTo>
                  <a:cubicBezTo>
                    <a:pt x="4341559" y="533993"/>
                    <a:pt x="4289352" y="446701"/>
                    <a:pt x="4227716" y="368510"/>
                  </a:cubicBezTo>
                  <a:cubicBezTo>
                    <a:pt x="4166554" y="290006"/>
                    <a:pt x="4096194" y="220222"/>
                    <a:pt x="4017774" y="161674"/>
                  </a:cubicBezTo>
                  <a:cubicBezTo>
                    <a:pt x="3939391" y="102989"/>
                    <a:pt x="3853034" y="55709"/>
                    <a:pt x="3761542" y="19860"/>
                  </a:cubicBezTo>
                  <a:lnTo>
                    <a:pt x="3727185" y="6533"/>
                  </a:lnTo>
                  <a:close/>
                  <a:moveTo>
                    <a:pt x="1325680" y="0"/>
                  </a:moveTo>
                  <a:lnTo>
                    <a:pt x="2347354" y="0"/>
                  </a:lnTo>
                  <a:lnTo>
                    <a:pt x="2262734" y="20581"/>
                  </a:lnTo>
                  <a:cubicBezTo>
                    <a:pt x="2164073" y="49233"/>
                    <a:pt x="2066423" y="82020"/>
                    <a:pt x="1969830" y="118108"/>
                  </a:cubicBezTo>
                  <a:cubicBezTo>
                    <a:pt x="1945675" y="127092"/>
                    <a:pt x="1921391" y="135598"/>
                    <a:pt x="1897367" y="145059"/>
                  </a:cubicBezTo>
                  <a:cubicBezTo>
                    <a:pt x="1873522" y="155302"/>
                    <a:pt x="1849679" y="165546"/>
                    <a:pt x="1825860" y="175210"/>
                  </a:cubicBezTo>
                  <a:lnTo>
                    <a:pt x="1754258" y="204746"/>
                  </a:lnTo>
                  <a:lnTo>
                    <a:pt x="1683442" y="237143"/>
                  </a:lnTo>
                  <a:cubicBezTo>
                    <a:pt x="1659851" y="247896"/>
                    <a:pt x="1636127" y="258172"/>
                    <a:pt x="1612330" y="268724"/>
                  </a:cubicBezTo>
                  <a:lnTo>
                    <a:pt x="1542244" y="303229"/>
                  </a:lnTo>
                  <a:lnTo>
                    <a:pt x="1471990" y="337395"/>
                  </a:lnTo>
                  <a:cubicBezTo>
                    <a:pt x="1448660" y="349103"/>
                    <a:pt x="1425927" y="362441"/>
                    <a:pt x="1402813" y="374794"/>
                  </a:cubicBezTo>
                  <a:lnTo>
                    <a:pt x="1333886" y="412702"/>
                  </a:lnTo>
                  <a:cubicBezTo>
                    <a:pt x="1310940" y="425394"/>
                    <a:pt x="1288842" y="440228"/>
                    <a:pt x="1266278" y="453907"/>
                  </a:cubicBezTo>
                  <a:lnTo>
                    <a:pt x="1199136" y="496266"/>
                  </a:lnTo>
                  <a:lnTo>
                    <a:pt x="1182302" y="506917"/>
                  </a:lnTo>
                  <a:lnTo>
                    <a:pt x="1166009" y="518449"/>
                  </a:lnTo>
                  <a:lnTo>
                    <a:pt x="1133302" y="541479"/>
                  </a:lnTo>
                  <a:lnTo>
                    <a:pt x="1067923" y="587403"/>
                  </a:lnTo>
                  <a:lnTo>
                    <a:pt x="1051509" y="598902"/>
                  </a:lnTo>
                  <a:lnTo>
                    <a:pt x="1035673" y="611145"/>
                  </a:lnTo>
                  <a:lnTo>
                    <a:pt x="1003878" y="635598"/>
                  </a:lnTo>
                  <a:cubicBezTo>
                    <a:pt x="961473" y="668248"/>
                    <a:pt x="918407" y="699983"/>
                    <a:pt x="877673" y="735582"/>
                  </a:cubicBezTo>
                  <a:cubicBezTo>
                    <a:pt x="711850" y="872792"/>
                    <a:pt x="555901" y="1026776"/>
                    <a:pt x="417533" y="1198720"/>
                  </a:cubicBezTo>
                  <a:cubicBezTo>
                    <a:pt x="278999" y="1370325"/>
                    <a:pt x="156917" y="1557820"/>
                    <a:pt x="54935" y="1756293"/>
                  </a:cubicBezTo>
                  <a:lnTo>
                    <a:pt x="17844" y="1831433"/>
                  </a:lnTo>
                  <a:lnTo>
                    <a:pt x="0" y="1869131"/>
                  </a:lnTo>
                  <a:lnTo>
                    <a:pt x="0" y="1198550"/>
                  </a:lnTo>
                  <a:lnTo>
                    <a:pt x="185957" y="961506"/>
                  </a:lnTo>
                  <a:cubicBezTo>
                    <a:pt x="342426" y="776600"/>
                    <a:pt x="509755" y="602849"/>
                    <a:pt x="689746" y="447064"/>
                  </a:cubicBezTo>
                  <a:cubicBezTo>
                    <a:pt x="733932" y="406795"/>
                    <a:pt x="780859" y="370795"/>
                    <a:pt x="827126" y="333881"/>
                  </a:cubicBezTo>
                  <a:cubicBezTo>
                    <a:pt x="872886" y="295949"/>
                    <a:pt x="921195" y="262526"/>
                    <a:pt x="968997" y="228085"/>
                  </a:cubicBezTo>
                  <a:lnTo>
                    <a:pt x="1004883" y="202373"/>
                  </a:lnTo>
                  <a:lnTo>
                    <a:pt x="1022826" y="189517"/>
                  </a:lnTo>
                  <a:lnTo>
                    <a:pt x="1041187" y="177509"/>
                  </a:lnTo>
                  <a:lnTo>
                    <a:pt x="1114760" y="129512"/>
                  </a:lnTo>
                  <a:cubicBezTo>
                    <a:pt x="1139435" y="113750"/>
                    <a:pt x="1163439" y="96630"/>
                    <a:pt x="1188498" y="81854"/>
                  </a:cubicBezTo>
                  <a:lnTo>
                    <a:pt x="1263461" y="3688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/>
            <p:cNvSpPr/>
            <p:nvPr/>
          </p:nvSpPr>
          <p:spPr>
            <a:xfrm>
              <a:off x="305" y="-369"/>
              <a:ext cx="6055600" cy="6858000"/>
            </a:xfrm>
            <a:custGeom>
              <a:avLst/>
              <a:gdLst>
                <a:gd name="connsiteX0" fmla="*/ 0 w 6055600"/>
                <a:gd name="connsiteY0" fmla="*/ 5960220 h 6858000"/>
                <a:gd name="connsiteX1" fmla="*/ 36039 w 6055600"/>
                <a:gd name="connsiteY1" fmla="*/ 6002605 h 6858000"/>
                <a:gd name="connsiteX2" fmla="*/ 92950 w 6055600"/>
                <a:gd name="connsiteY2" fmla="*/ 6059050 h 6858000"/>
                <a:gd name="connsiteX3" fmla="*/ 153706 w 6055600"/>
                <a:gd name="connsiteY3" fmla="*/ 6111427 h 6858000"/>
                <a:gd name="connsiteX4" fmla="*/ 216806 w 6055600"/>
                <a:gd name="connsiteY4" fmla="*/ 6161603 h 6858000"/>
                <a:gd name="connsiteX5" fmla="*/ 281945 w 6055600"/>
                <a:gd name="connsiteY5" fmla="*/ 6209777 h 6858000"/>
                <a:gd name="connsiteX6" fmla="*/ 553337 w 6055600"/>
                <a:gd name="connsiteY6" fmla="*/ 6391500 h 6858000"/>
                <a:gd name="connsiteX7" fmla="*/ 690543 w 6055600"/>
                <a:gd name="connsiteY7" fmla="*/ 6481634 h 6858000"/>
                <a:gd name="connsiteX8" fmla="*/ 827127 w 6055600"/>
                <a:gd name="connsiteY8" fmla="*/ 6573159 h 6858000"/>
                <a:gd name="connsiteX9" fmla="*/ 1095915 w 6055600"/>
                <a:gd name="connsiteY9" fmla="*/ 6762202 h 6858000"/>
                <a:gd name="connsiteX10" fmla="*/ 1224853 w 6055600"/>
                <a:gd name="connsiteY10" fmla="*/ 6858000 h 6858000"/>
                <a:gd name="connsiteX11" fmla="*/ 1154072 w 6055600"/>
                <a:gd name="connsiteY11" fmla="*/ 6858000 h 6858000"/>
                <a:gd name="connsiteX12" fmla="*/ 1073489 w 6055600"/>
                <a:gd name="connsiteY12" fmla="*/ 6799140 h 6858000"/>
                <a:gd name="connsiteX13" fmla="*/ 800175 w 6055600"/>
                <a:gd name="connsiteY13" fmla="*/ 6620441 h 6858000"/>
                <a:gd name="connsiteX14" fmla="*/ 231518 w 6055600"/>
                <a:gd name="connsiteY14" fmla="*/ 6299323 h 6858000"/>
                <a:gd name="connsiteX15" fmla="*/ 160401 w 6055600"/>
                <a:gd name="connsiteY15" fmla="*/ 6256627 h 6858000"/>
                <a:gd name="connsiteX16" fmla="*/ 89697 w 6055600"/>
                <a:gd name="connsiteY16" fmla="*/ 6211916 h 6858000"/>
                <a:gd name="connsiteX17" fmla="*/ 20148 w 6055600"/>
                <a:gd name="connsiteY17" fmla="*/ 6163835 h 6858000"/>
                <a:gd name="connsiteX18" fmla="*/ 0 w 6055600"/>
                <a:gd name="connsiteY18" fmla="*/ 6147796 h 6858000"/>
                <a:gd name="connsiteX19" fmla="*/ 3748345 w 6055600"/>
                <a:gd name="connsiteY19" fmla="*/ 0 h 6858000"/>
                <a:gd name="connsiteX20" fmla="*/ 4277792 w 6055600"/>
                <a:gd name="connsiteY20" fmla="*/ 0 h 6858000"/>
                <a:gd name="connsiteX21" fmla="*/ 4339531 w 6055600"/>
                <a:gd name="connsiteY21" fmla="*/ 40262 h 6858000"/>
                <a:gd name="connsiteX22" fmla="*/ 4476306 w 6055600"/>
                <a:gd name="connsiteY22" fmla="*/ 153922 h 6858000"/>
                <a:gd name="connsiteX23" fmla="*/ 4713639 w 6055600"/>
                <a:gd name="connsiteY23" fmla="*/ 422076 h 6858000"/>
                <a:gd name="connsiteX24" fmla="*/ 4906991 w 6055600"/>
                <a:gd name="connsiteY24" fmla="*/ 723463 h 6858000"/>
                <a:gd name="connsiteX25" fmla="*/ 5070511 w 6055600"/>
                <a:gd name="connsiteY25" fmla="*/ 1037524 h 6858000"/>
                <a:gd name="connsiteX26" fmla="*/ 5219493 w 6055600"/>
                <a:gd name="connsiteY26" fmla="*/ 1352079 h 6858000"/>
                <a:gd name="connsiteX27" fmla="*/ 5367779 w 6055600"/>
                <a:gd name="connsiteY27" fmla="*/ 1658945 h 6858000"/>
                <a:gd name="connsiteX28" fmla="*/ 5446095 w 6055600"/>
                <a:gd name="connsiteY28" fmla="*/ 1811301 h 6858000"/>
                <a:gd name="connsiteX29" fmla="*/ 5525115 w 6055600"/>
                <a:gd name="connsiteY29" fmla="*/ 1967103 h 6858000"/>
                <a:gd name="connsiteX30" fmla="*/ 5816642 w 6055600"/>
                <a:gd name="connsiteY30" fmla="*/ 2618837 h 6858000"/>
                <a:gd name="connsiteX31" fmla="*/ 6015787 w 6055600"/>
                <a:gd name="connsiteY31" fmla="*/ 3339957 h 6858000"/>
                <a:gd name="connsiteX32" fmla="*/ 6054206 w 6055600"/>
                <a:gd name="connsiteY32" fmla="*/ 3727239 h 6858000"/>
                <a:gd name="connsiteX33" fmla="*/ 6039811 w 6055600"/>
                <a:gd name="connsiteY33" fmla="*/ 4122735 h 6858000"/>
                <a:gd name="connsiteX34" fmla="*/ 5971601 w 6055600"/>
                <a:gd name="connsiteY34" fmla="*/ 4514288 h 6858000"/>
                <a:gd name="connsiteX35" fmla="*/ 5946751 w 6055600"/>
                <a:gd name="connsiteY35" fmla="*/ 4609838 h 6858000"/>
                <a:gd name="connsiteX36" fmla="*/ 5919986 w 6055600"/>
                <a:gd name="connsiteY36" fmla="*/ 4703178 h 6858000"/>
                <a:gd name="connsiteX37" fmla="*/ 5890731 w 6055600"/>
                <a:gd name="connsiteY37" fmla="*/ 4795992 h 6858000"/>
                <a:gd name="connsiteX38" fmla="*/ 5859058 w 6055600"/>
                <a:gd name="connsiteY38" fmla="*/ 4888015 h 6858000"/>
                <a:gd name="connsiteX39" fmla="*/ 5525053 w 6055600"/>
                <a:gd name="connsiteY39" fmla="*/ 5588449 h 6858000"/>
                <a:gd name="connsiteX40" fmla="*/ 5058962 w 6055600"/>
                <a:gd name="connsiteY40" fmla="*/ 6189929 h 6858000"/>
                <a:gd name="connsiteX41" fmla="*/ 4787706 w 6055600"/>
                <a:gd name="connsiteY41" fmla="*/ 6442985 h 6858000"/>
                <a:gd name="connsiteX42" fmla="*/ 4498686 w 6055600"/>
                <a:gd name="connsiteY42" fmla="*/ 6663678 h 6858000"/>
                <a:gd name="connsiteX43" fmla="*/ 4197167 w 6055600"/>
                <a:gd name="connsiteY43" fmla="*/ 6854053 h 6858000"/>
                <a:gd name="connsiteX44" fmla="*/ 4189720 w 6055600"/>
                <a:gd name="connsiteY44" fmla="*/ 6858000 h 6858000"/>
                <a:gd name="connsiteX45" fmla="*/ 3651929 w 6055600"/>
                <a:gd name="connsiteY45" fmla="*/ 6858000 h 6858000"/>
                <a:gd name="connsiteX46" fmla="*/ 3789040 w 6055600"/>
                <a:gd name="connsiteY46" fmla="*/ 6778034 h 6858000"/>
                <a:gd name="connsiteX47" fmla="*/ 4335568 w 6055600"/>
                <a:gd name="connsiteY47" fmla="*/ 6382709 h 6858000"/>
                <a:gd name="connsiteX48" fmla="*/ 4586923 w 6055600"/>
                <a:gd name="connsiteY48" fmla="*/ 6158577 h 6858000"/>
                <a:gd name="connsiteX49" fmla="*/ 4819585 w 6055600"/>
                <a:gd name="connsiteY49" fmla="*/ 5915847 h 6858000"/>
                <a:gd name="connsiteX50" fmla="*/ 5214727 w 6055600"/>
                <a:gd name="connsiteY50" fmla="*/ 5371094 h 6858000"/>
                <a:gd name="connsiteX51" fmla="*/ 5495409 w 6055600"/>
                <a:gd name="connsiteY51" fmla="*/ 4752778 h 6858000"/>
                <a:gd name="connsiteX52" fmla="*/ 5522322 w 6055600"/>
                <a:gd name="connsiteY52" fmla="*/ 4671511 h 6858000"/>
                <a:gd name="connsiteX53" fmla="*/ 5547631 w 6055600"/>
                <a:gd name="connsiteY53" fmla="*/ 4589675 h 6858000"/>
                <a:gd name="connsiteX54" fmla="*/ 5570792 w 6055600"/>
                <a:gd name="connsiteY54" fmla="*/ 4506978 h 6858000"/>
                <a:gd name="connsiteX55" fmla="*/ 5591541 w 6055600"/>
                <a:gd name="connsiteY55" fmla="*/ 4425334 h 6858000"/>
                <a:gd name="connsiteX56" fmla="*/ 5649500 w 6055600"/>
                <a:gd name="connsiteY56" fmla="*/ 4097286 h 6858000"/>
                <a:gd name="connsiteX57" fmla="*/ 5637615 w 6055600"/>
                <a:gd name="connsiteY57" fmla="*/ 3437524 h 6858000"/>
                <a:gd name="connsiteX58" fmla="*/ 5475454 w 6055600"/>
                <a:gd name="connsiteY58" fmla="*/ 2791575 h 6858000"/>
                <a:gd name="connsiteX59" fmla="*/ 5217600 w 6055600"/>
                <a:gd name="connsiteY59" fmla="*/ 2164719 h 6858000"/>
                <a:gd name="connsiteX60" fmla="*/ 5144941 w 6055600"/>
                <a:gd name="connsiteY60" fmla="*/ 2009490 h 6858000"/>
                <a:gd name="connsiteX61" fmla="*/ 5070052 w 6055600"/>
                <a:gd name="connsiteY61" fmla="*/ 1851823 h 6858000"/>
                <a:gd name="connsiteX62" fmla="*/ 4926984 w 6055600"/>
                <a:gd name="connsiteY62" fmla="*/ 1529226 h 6858000"/>
                <a:gd name="connsiteX63" fmla="*/ 4790925 w 6055600"/>
                <a:gd name="connsiteY63" fmla="*/ 1209923 h 6858000"/>
                <a:gd name="connsiteX64" fmla="*/ 4650559 w 6055600"/>
                <a:gd name="connsiteY64" fmla="*/ 902490 h 6858000"/>
                <a:gd name="connsiteX65" fmla="*/ 4491930 w 6055600"/>
                <a:gd name="connsiteY65" fmla="*/ 616919 h 6858000"/>
                <a:gd name="connsiteX66" fmla="*/ 4302323 w 6055600"/>
                <a:gd name="connsiteY66" fmla="*/ 366083 h 6858000"/>
                <a:gd name="connsiteX67" fmla="*/ 4072203 w 6055600"/>
                <a:gd name="connsiteY67" fmla="*/ 164982 h 6858000"/>
                <a:gd name="connsiteX68" fmla="*/ 3803964 w 6055600"/>
                <a:gd name="connsiteY68" fmla="*/ 21052 h 6858000"/>
                <a:gd name="connsiteX69" fmla="*/ 3768314 w 6055600"/>
                <a:gd name="connsiteY69" fmla="*/ 6826 h 6858000"/>
                <a:gd name="connsiteX70" fmla="*/ 1589779 w 6055600"/>
                <a:gd name="connsiteY70" fmla="*/ 0 h 6858000"/>
                <a:gd name="connsiteX71" fmla="*/ 1918056 w 6055600"/>
                <a:gd name="connsiteY71" fmla="*/ 0 h 6858000"/>
                <a:gd name="connsiteX72" fmla="*/ 1764243 w 6055600"/>
                <a:gd name="connsiteY72" fmla="*/ 55145 h 6858000"/>
                <a:gd name="connsiteX73" fmla="*/ 1313330 w 6055600"/>
                <a:gd name="connsiteY73" fmla="*/ 274424 h 6858000"/>
                <a:gd name="connsiteX74" fmla="*/ 295673 w 6055600"/>
                <a:gd name="connsiteY74" fmla="*/ 1187630 h 6858000"/>
                <a:gd name="connsiteX75" fmla="*/ 96207 w 6055600"/>
                <a:gd name="connsiteY75" fmla="*/ 1474327 h 6858000"/>
                <a:gd name="connsiteX76" fmla="*/ 0 w 6055600"/>
                <a:gd name="connsiteY76" fmla="*/ 1641460 h 6858000"/>
                <a:gd name="connsiteX77" fmla="*/ 0 w 6055600"/>
                <a:gd name="connsiteY77" fmla="*/ 1224218 h 6858000"/>
                <a:gd name="connsiteX78" fmla="*/ 150937 w 6055600"/>
                <a:gd name="connsiteY78" fmla="*/ 1040975 h 6858000"/>
                <a:gd name="connsiteX79" fmla="*/ 1264907 w 6055600"/>
                <a:gd name="connsiteY79" fmla="*/ 158248 h 6858000"/>
                <a:gd name="connsiteX80" fmla="*/ 1575167 w 6055600"/>
                <a:gd name="connsiteY80" fmla="*/ 567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6055600" h="6858000">
                  <a:moveTo>
                    <a:pt x="0" y="5960220"/>
                  </a:moveTo>
                  <a:lnTo>
                    <a:pt x="36039" y="6002605"/>
                  </a:lnTo>
                  <a:cubicBezTo>
                    <a:pt x="54896" y="6021530"/>
                    <a:pt x="73635" y="6040425"/>
                    <a:pt x="92950" y="6059050"/>
                  </a:cubicBezTo>
                  <a:lnTo>
                    <a:pt x="153706" y="6111427"/>
                  </a:lnTo>
                  <a:cubicBezTo>
                    <a:pt x="173546" y="6129485"/>
                    <a:pt x="195722" y="6144912"/>
                    <a:pt x="216806" y="6161603"/>
                  </a:cubicBezTo>
                  <a:cubicBezTo>
                    <a:pt x="238229" y="6177961"/>
                    <a:pt x="259466" y="6194551"/>
                    <a:pt x="281945" y="6209777"/>
                  </a:cubicBezTo>
                  <a:cubicBezTo>
                    <a:pt x="369940" y="6272709"/>
                    <a:pt x="461791" y="6332004"/>
                    <a:pt x="553337" y="6391500"/>
                  </a:cubicBezTo>
                  <a:lnTo>
                    <a:pt x="690543" y="6481634"/>
                  </a:lnTo>
                  <a:lnTo>
                    <a:pt x="827127" y="6573159"/>
                  </a:lnTo>
                  <a:cubicBezTo>
                    <a:pt x="917674" y="6634511"/>
                    <a:pt x="1007156" y="6697737"/>
                    <a:pt x="1095915" y="6762202"/>
                  </a:cubicBezTo>
                  <a:lnTo>
                    <a:pt x="1224853" y="6858000"/>
                  </a:lnTo>
                  <a:lnTo>
                    <a:pt x="1154072" y="6858000"/>
                  </a:lnTo>
                  <a:lnTo>
                    <a:pt x="1073489" y="6799140"/>
                  </a:lnTo>
                  <a:cubicBezTo>
                    <a:pt x="983882" y="6736908"/>
                    <a:pt x="892851" y="6677125"/>
                    <a:pt x="800175" y="6620441"/>
                  </a:cubicBezTo>
                  <a:cubicBezTo>
                    <a:pt x="615108" y="6506015"/>
                    <a:pt x="422939" y="6407807"/>
                    <a:pt x="231518" y="6299323"/>
                  </a:cubicBezTo>
                  <a:cubicBezTo>
                    <a:pt x="207467" y="6286226"/>
                    <a:pt x="184098" y="6271045"/>
                    <a:pt x="160401" y="6256627"/>
                  </a:cubicBezTo>
                  <a:cubicBezTo>
                    <a:pt x="136809" y="6241811"/>
                    <a:pt x="112558" y="6228518"/>
                    <a:pt x="89697" y="6211916"/>
                  </a:cubicBezTo>
                  <a:lnTo>
                    <a:pt x="20148" y="6163835"/>
                  </a:lnTo>
                  <a:lnTo>
                    <a:pt x="0" y="6147796"/>
                  </a:lnTo>
                  <a:close/>
                  <a:moveTo>
                    <a:pt x="3748345" y="0"/>
                  </a:moveTo>
                  <a:lnTo>
                    <a:pt x="4277792" y="0"/>
                  </a:lnTo>
                  <a:lnTo>
                    <a:pt x="4339531" y="40262"/>
                  </a:lnTo>
                  <a:cubicBezTo>
                    <a:pt x="4386991" y="75346"/>
                    <a:pt x="4432680" y="113353"/>
                    <a:pt x="4476306" y="153922"/>
                  </a:cubicBezTo>
                  <a:cubicBezTo>
                    <a:pt x="4563779" y="234693"/>
                    <a:pt x="4642423" y="325982"/>
                    <a:pt x="4713639" y="422076"/>
                  </a:cubicBezTo>
                  <a:cubicBezTo>
                    <a:pt x="4784481" y="518635"/>
                    <a:pt x="4848552" y="619893"/>
                    <a:pt x="4906991" y="723463"/>
                  </a:cubicBezTo>
                  <a:cubicBezTo>
                    <a:pt x="4965582" y="826932"/>
                    <a:pt x="5019421" y="932243"/>
                    <a:pt x="5070511" y="1037524"/>
                  </a:cubicBezTo>
                  <a:cubicBezTo>
                    <a:pt x="5121871" y="1142738"/>
                    <a:pt x="5170833" y="1248016"/>
                    <a:pt x="5219493" y="1352079"/>
                  </a:cubicBezTo>
                  <a:cubicBezTo>
                    <a:pt x="5268459" y="1455943"/>
                    <a:pt x="5317204" y="1558756"/>
                    <a:pt x="5367779" y="1658945"/>
                  </a:cubicBezTo>
                  <a:lnTo>
                    <a:pt x="5446095" y="1811301"/>
                  </a:lnTo>
                  <a:cubicBezTo>
                    <a:pt x="5472584" y="1862992"/>
                    <a:pt x="5498885" y="1914915"/>
                    <a:pt x="5525115" y="1967103"/>
                  </a:cubicBezTo>
                  <a:cubicBezTo>
                    <a:pt x="5629428" y="2176256"/>
                    <a:pt x="5730254" y="2391411"/>
                    <a:pt x="5816642" y="2618837"/>
                  </a:cubicBezTo>
                  <a:cubicBezTo>
                    <a:pt x="5902562" y="2846137"/>
                    <a:pt x="5974641" y="3086291"/>
                    <a:pt x="6015787" y="3339957"/>
                  </a:cubicBezTo>
                  <a:cubicBezTo>
                    <a:pt x="6036373" y="3466512"/>
                    <a:pt x="6050262" y="3596084"/>
                    <a:pt x="6054206" y="3727239"/>
                  </a:cubicBezTo>
                  <a:cubicBezTo>
                    <a:pt x="6058266" y="3858425"/>
                    <a:pt x="6053460" y="3990915"/>
                    <a:pt x="6039811" y="4122735"/>
                  </a:cubicBezTo>
                  <a:cubicBezTo>
                    <a:pt x="6026397" y="4254618"/>
                    <a:pt x="6002552" y="4385688"/>
                    <a:pt x="5971601" y="4514288"/>
                  </a:cubicBezTo>
                  <a:cubicBezTo>
                    <a:pt x="5963342" y="4546050"/>
                    <a:pt x="5955885" y="4579019"/>
                    <a:pt x="5946751" y="4609838"/>
                  </a:cubicBezTo>
                  <a:lnTo>
                    <a:pt x="5919986" y="4703178"/>
                  </a:lnTo>
                  <a:lnTo>
                    <a:pt x="5890731" y="4795992"/>
                  </a:lnTo>
                  <a:cubicBezTo>
                    <a:pt x="5880825" y="4826888"/>
                    <a:pt x="5869667" y="4857307"/>
                    <a:pt x="5859058" y="4888015"/>
                  </a:cubicBezTo>
                  <a:cubicBezTo>
                    <a:pt x="5772112" y="5132558"/>
                    <a:pt x="5660551" y="5369373"/>
                    <a:pt x="5525053" y="5588449"/>
                  </a:cubicBezTo>
                  <a:cubicBezTo>
                    <a:pt x="5389674" y="5807557"/>
                    <a:pt x="5232835" y="6010440"/>
                    <a:pt x="5058962" y="6189929"/>
                  </a:cubicBezTo>
                  <a:cubicBezTo>
                    <a:pt x="4972125" y="6279771"/>
                    <a:pt x="4880998" y="6363650"/>
                    <a:pt x="4787706" y="6442985"/>
                  </a:cubicBezTo>
                  <a:cubicBezTo>
                    <a:pt x="4693655" y="6521410"/>
                    <a:pt x="4597439" y="6595290"/>
                    <a:pt x="4498686" y="6663678"/>
                  </a:cubicBezTo>
                  <a:cubicBezTo>
                    <a:pt x="4399893" y="6731984"/>
                    <a:pt x="4299240" y="6795191"/>
                    <a:pt x="4197167" y="6854053"/>
                  </a:cubicBezTo>
                  <a:lnTo>
                    <a:pt x="4189720" y="6858000"/>
                  </a:lnTo>
                  <a:lnTo>
                    <a:pt x="3651929" y="6858000"/>
                  </a:lnTo>
                  <a:lnTo>
                    <a:pt x="3789040" y="6778034"/>
                  </a:lnTo>
                  <a:cubicBezTo>
                    <a:pt x="3978462" y="6656931"/>
                    <a:pt x="4162446" y="6525734"/>
                    <a:pt x="4335568" y="6382709"/>
                  </a:cubicBezTo>
                  <a:cubicBezTo>
                    <a:pt x="4422084" y="6310901"/>
                    <a:pt x="4506335" y="6236787"/>
                    <a:pt x="4586923" y="6158577"/>
                  </a:cubicBezTo>
                  <a:cubicBezTo>
                    <a:pt x="4668153" y="6081248"/>
                    <a:pt x="4745649" y="6000086"/>
                    <a:pt x="4819585" y="5915847"/>
                  </a:cubicBezTo>
                  <a:cubicBezTo>
                    <a:pt x="4967573" y="5747401"/>
                    <a:pt x="5101426" y="5566247"/>
                    <a:pt x="5214727" y="5371094"/>
                  </a:cubicBezTo>
                  <a:cubicBezTo>
                    <a:pt x="5327795" y="5175879"/>
                    <a:pt x="5421090" y="4968427"/>
                    <a:pt x="5495409" y="4752778"/>
                  </a:cubicBezTo>
                  <a:cubicBezTo>
                    <a:pt x="5504291" y="4725712"/>
                    <a:pt x="5513872" y="4698834"/>
                    <a:pt x="5522322" y="4671511"/>
                  </a:cubicBezTo>
                  <a:lnTo>
                    <a:pt x="5547631" y="4589675"/>
                  </a:lnTo>
                  <a:lnTo>
                    <a:pt x="5570792" y="4506978"/>
                  </a:lnTo>
                  <a:cubicBezTo>
                    <a:pt x="5578845" y="4479265"/>
                    <a:pt x="5584485" y="4452605"/>
                    <a:pt x="5591541" y="4425334"/>
                  </a:cubicBezTo>
                  <a:cubicBezTo>
                    <a:pt x="5618002" y="4316765"/>
                    <a:pt x="5636850" y="4207148"/>
                    <a:pt x="5649500" y="4097286"/>
                  </a:cubicBezTo>
                  <a:cubicBezTo>
                    <a:pt x="5674602" y="3877368"/>
                    <a:pt x="5668749" y="3656091"/>
                    <a:pt x="5637615" y="3437524"/>
                  </a:cubicBezTo>
                  <a:cubicBezTo>
                    <a:pt x="5605861" y="3218934"/>
                    <a:pt x="5549060" y="3003118"/>
                    <a:pt x="5475454" y="2791575"/>
                  </a:cubicBezTo>
                  <a:cubicBezTo>
                    <a:pt x="5402070" y="2579668"/>
                    <a:pt x="5313111" y="2371656"/>
                    <a:pt x="5217600" y="2164719"/>
                  </a:cubicBezTo>
                  <a:cubicBezTo>
                    <a:pt x="5193627" y="2112994"/>
                    <a:pt x="5169419" y="2061207"/>
                    <a:pt x="5144941" y="2009490"/>
                  </a:cubicBezTo>
                  <a:lnTo>
                    <a:pt x="5070052" y="1851823"/>
                  </a:lnTo>
                  <a:cubicBezTo>
                    <a:pt x="5020031" y="1744421"/>
                    <a:pt x="4972748" y="1636620"/>
                    <a:pt x="4926984" y="1529226"/>
                  </a:cubicBezTo>
                  <a:lnTo>
                    <a:pt x="4790925" y="1209923"/>
                  </a:lnTo>
                  <a:cubicBezTo>
                    <a:pt x="4745458" y="1105158"/>
                    <a:pt x="4699567" y="1001976"/>
                    <a:pt x="4650559" y="902490"/>
                  </a:cubicBezTo>
                  <a:cubicBezTo>
                    <a:pt x="4601243" y="803205"/>
                    <a:pt x="4549606" y="706978"/>
                    <a:pt x="4491930" y="616919"/>
                  </a:cubicBezTo>
                  <a:cubicBezTo>
                    <a:pt x="4434712" y="526559"/>
                    <a:pt x="4372370" y="441762"/>
                    <a:pt x="4302323" y="366083"/>
                  </a:cubicBezTo>
                  <a:cubicBezTo>
                    <a:pt x="4232428" y="290304"/>
                    <a:pt x="4155542" y="222846"/>
                    <a:pt x="4072203" y="164982"/>
                  </a:cubicBezTo>
                  <a:cubicBezTo>
                    <a:pt x="3988864" y="107118"/>
                    <a:pt x="3898693" y="59316"/>
                    <a:pt x="3803964" y="21052"/>
                  </a:cubicBezTo>
                  <a:lnTo>
                    <a:pt x="3768314" y="6826"/>
                  </a:lnTo>
                  <a:close/>
                  <a:moveTo>
                    <a:pt x="1589779" y="0"/>
                  </a:moveTo>
                  <a:lnTo>
                    <a:pt x="1918056" y="0"/>
                  </a:lnTo>
                  <a:lnTo>
                    <a:pt x="1764243" y="55145"/>
                  </a:lnTo>
                  <a:cubicBezTo>
                    <a:pt x="1609764" y="115414"/>
                    <a:pt x="1458840" y="188978"/>
                    <a:pt x="1313330" y="274424"/>
                  </a:cubicBezTo>
                  <a:cubicBezTo>
                    <a:pt x="924625" y="501532"/>
                    <a:pt x="576885" y="817476"/>
                    <a:pt x="295673" y="1187630"/>
                  </a:cubicBezTo>
                  <a:cubicBezTo>
                    <a:pt x="225216" y="1280162"/>
                    <a:pt x="158640" y="1375858"/>
                    <a:pt x="96207" y="1474327"/>
                  </a:cubicBezTo>
                  <a:lnTo>
                    <a:pt x="0" y="1641460"/>
                  </a:lnTo>
                  <a:lnTo>
                    <a:pt x="0" y="1224218"/>
                  </a:lnTo>
                  <a:lnTo>
                    <a:pt x="150937" y="1040975"/>
                  </a:lnTo>
                  <a:cubicBezTo>
                    <a:pt x="478530" y="677729"/>
                    <a:pt x="858178" y="381092"/>
                    <a:pt x="1264907" y="158248"/>
                  </a:cubicBezTo>
                  <a:cubicBezTo>
                    <a:pt x="1366631" y="102619"/>
                    <a:pt x="1470177" y="51760"/>
                    <a:pt x="1575167" y="567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Content Placeholder 4" descr="A birthday cake&#10;&#10;Description automatically generat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4437" y="2522263"/>
            <a:ext cx="3785616" cy="2142658"/>
          </a:xfrm>
          <a:prstGeom prst="rect">
            <a:avLst/>
          </a:prstGeom>
        </p:spPr>
      </p:pic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621072" y="2421683"/>
            <a:ext cx="4765949" cy="3353476"/>
          </a:xfrm>
        </p:spPr>
        <p:txBody>
          <a:bodyPr anchor="t">
            <a:norm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Work in group of 5</a:t>
            </a:r>
            <a:endParaRPr lang="en-US" sz="1800" b="1">
              <a:solidFill>
                <a:schemeClr val="tx2"/>
              </a:solidFill>
            </a:endParaRPr>
          </a:p>
          <a:p>
            <a:r>
              <a:rPr lang="en-US" sz="1800" b="1">
                <a:solidFill>
                  <a:schemeClr val="tx2"/>
                </a:solidFill>
              </a:rPr>
              <a:t>Chant and do</a:t>
            </a:r>
            <a:endParaRPr lang="en-US" sz="1800" b="1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drawing of a cartoon character&#10;&#10;Description automatically generated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42" b="845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-12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Workbook time</a:t>
            </a:r>
            <a:endParaRPr kumimoji="0" lang="en-US" sz="3600" b="1" i="0" u="none" strike="noStrike" kern="1200" cap="none" spc="-12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cxnSp>
        <p:nvCxnSpPr>
          <p:cNvPr id="14" name="Straight Connector 13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732672" y="6657945"/>
            <a:ext cx="245932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 tooltip="http://blog.jadeboylan.com/2011_01_16_archive.html"/>
              </a:rPr>
              <a:t>This Photo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by Unknown Author is licensed under 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 tooltip="https://creativecommons.org/licenses/by-nc-nd/3.0/"/>
              </a:rPr>
              <a:t>CC BY-NC-ND</a:t>
            </a:r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94077" y="32213"/>
            <a:ext cx="7601804" cy="682578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64024" y="1629854"/>
            <a:ext cx="5076967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It’s time to say </a:t>
            </a:r>
            <a:r>
              <a:rPr kumimoji="0" lang="en-US" sz="8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GOODBYE</a:t>
            </a:r>
            <a:endParaRPr kumimoji="0" lang="en-US" sz="80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y2mate.com - Bye Bye Song - Goodbye Song for Preschoolers _ Lingokids - School Readiness in English_ZOVFRbs9VvI_1080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345</Words>
  <Application>WPS Presentation</Application>
  <PresentationFormat>Widescreen</PresentationFormat>
  <Paragraphs>49</Paragraphs>
  <Slides>28</Slides>
  <Notes>0</Notes>
  <HiddenSlides>0</HiddenSlides>
  <MMClips>7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28</vt:i4>
      </vt:variant>
    </vt:vector>
  </HeadingPairs>
  <TitlesOfParts>
    <vt:vector size="49" baseType="lpstr">
      <vt:lpstr>Arial</vt:lpstr>
      <vt:lpstr>SimSun</vt:lpstr>
      <vt:lpstr>Wingdings</vt:lpstr>
      <vt:lpstr>Calibri</vt:lpstr>
      <vt:lpstr>Snap ITC</vt:lpstr>
      <vt:lpstr>Gabriola</vt:lpstr>
      <vt:lpstr>Arial</vt:lpstr>
      <vt:lpstr>Microsoft YaHei</vt:lpstr>
      <vt:lpstr>Arial Unicode MS</vt:lpstr>
      <vt:lpstr>Calibri Light</vt:lpstr>
      <vt:lpstr>Cooper Std Black</vt:lpstr>
      <vt:lpstr>Segoe Print</vt:lpstr>
      <vt:lpstr>Calibri Light</vt:lpstr>
      <vt:lpstr>Calibri</vt:lpstr>
      <vt:lpstr>.VnVogue</vt:lpstr>
      <vt:lpstr>Office Theme</vt:lpstr>
      <vt:lpstr>2_Office Theme</vt:lpstr>
      <vt:lpstr>1_Office Theme</vt:lpstr>
      <vt:lpstr>3_Office Theme</vt:lpstr>
      <vt:lpstr>4_Office Theme</vt:lpstr>
      <vt:lpstr>5_Office Theme</vt:lpstr>
      <vt:lpstr> UNIT 10 A NEW FRIEND</vt:lpstr>
      <vt:lpstr>LET’S SING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UNIT 6 I HAVE A NEW FRIEND</vt:lpstr>
      <vt:lpstr>LISTEN AND POINT </vt:lpstr>
      <vt:lpstr>PowerPoint 演示文稿</vt:lpstr>
      <vt:lpstr>LISTEN AND REPEAT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LISTEN AND POINT </vt:lpstr>
      <vt:lpstr>PowerPoint 演示文稿</vt:lpstr>
      <vt:lpstr>LET’S  CHANT</vt:lpstr>
      <vt:lpstr>PowerPoint 演示文稿</vt:lpstr>
      <vt:lpstr>TASK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UNIT 10 A NEW FRIEND</dc:title>
  <dc:creator>CHAU HO</dc:creator>
  <cp:lastModifiedBy>Dell</cp:lastModifiedBy>
  <cp:revision>10</cp:revision>
  <dcterms:created xsi:type="dcterms:W3CDTF">2020-10-17T04:47:00Z</dcterms:created>
  <dcterms:modified xsi:type="dcterms:W3CDTF">2024-12-31T02:59:31Z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50B6D158E4124E45A3BCD13E33DDB6F6_12</vt:lpwstr>
  </property>
  <property fmtid="{D5CDD505-2E9C-101B-9397-08002B2CF9AE}" pid="3" name="KSOProductBuildVer">
    <vt:lpwstr>1033-12.2.0.19307</vt:lpwstr>
  </property>
</Properties>
</file>