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69" r:id="rId4"/>
    <p:sldId id="268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9" r:id="rId13"/>
  </p:sldIdLst>
  <p:sldSz cx="18288000" cy="10287000"/>
  <p:notesSz cx="6858000" cy="9144000"/>
  <p:embeddedFontLst>
    <p:embeddedFont>
      <p:font typeface="Quicksand" panose="020B0604020202020204" charset="0"/>
      <p:regular r:id="rId15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UTM Avo" panose="02040603050506020204" pitchFamily="18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4" autoAdjust="0"/>
    <p:restoredTop sz="94622" autoAdjust="0"/>
  </p:normalViewPr>
  <p:slideViewPr>
    <p:cSldViewPr>
      <p:cViewPr varScale="1">
        <p:scale>
          <a:sx n="49" d="100"/>
          <a:sy n="49" d="100"/>
        </p:scale>
        <p:origin x="55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CE7E9-058C-4B4C-9F74-016FEB7D0BC2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9F39B-DCCC-4283-A718-F4E64BCBA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87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http://caodangcantho.edu.vn/cdctnew1/uploads/albums/maivang9.jpg" TargetMode="External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gif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gif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gif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gif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gif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3020" y="624271"/>
            <a:ext cx="17201959" cy="9075945"/>
            <a:chOff x="0" y="0"/>
            <a:chExt cx="4530557" cy="23903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30557" cy="2390372"/>
            </a:xfrm>
            <a:custGeom>
              <a:avLst/>
              <a:gdLst/>
              <a:ahLst/>
              <a:cxnLst/>
              <a:rect l="l" t="t" r="r" b="b"/>
              <a:pathLst>
                <a:path w="4530557" h="2390372">
                  <a:moveTo>
                    <a:pt x="0" y="0"/>
                  </a:moveTo>
                  <a:lnTo>
                    <a:pt x="4530557" y="0"/>
                  </a:lnTo>
                  <a:lnTo>
                    <a:pt x="4530557" y="2390372"/>
                  </a:lnTo>
                  <a:lnTo>
                    <a:pt x="0" y="2390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30557" cy="2428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513B2DD-D7CD-6E96-B3B1-019947624ECF}"/>
              </a:ext>
            </a:extLst>
          </p:cNvPr>
          <p:cNvSpPr txBox="1"/>
          <p:nvPr/>
        </p:nvSpPr>
        <p:spPr>
          <a:xfrm>
            <a:off x="1562099" y="3284127"/>
            <a:ext cx="15163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solidFill>
                  <a:srgbClr val="C00000"/>
                </a:solidFill>
                <a:latin typeface="Quicksand" pitchFamily="2" charset="0"/>
              </a:rPr>
              <a:t>Bài</a:t>
            </a:r>
            <a:r>
              <a:rPr lang="en-US" sz="8000" b="1" dirty="0">
                <a:solidFill>
                  <a:srgbClr val="C00000"/>
                </a:solidFill>
                <a:latin typeface="Quicksand" pitchFamily="2" charset="0"/>
              </a:rPr>
              <a:t>:</a:t>
            </a:r>
            <a:r>
              <a:rPr lang="en-US" sz="8000" b="1" dirty="0" smtClean="0">
                <a:solidFill>
                  <a:srgbClr val="C00000"/>
                </a:solidFill>
                <a:latin typeface="Quicksand" pitchFamily="2" charset="0"/>
              </a:rPr>
              <a:t> </a:t>
            </a:r>
            <a:r>
              <a:rPr lang="en-US" sz="8000" b="1" dirty="0" err="1">
                <a:solidFill>
                  <a:srgbClr val="C00000"/>
                </a:solidFill>
                <a:latin typeface="Quicksand" pitchFamily="2" charset="0"/>
              </a:rPr>
              <a:t>Phép</a:t>
            </a:r>
            <a:r>
              <a:rPr lang="en-US" sz="8000" b="1" dirty="0">
                <a:solidFill>
                  <a:srgbClr val="C00000"/>
                </a:solidFill>
                <a:latin typeface="Quicksand" pitchFamily="2" charset="0"/>
              </a:rPr>
              <a:t> </a:t>
            </a:r>
            <a:r>
              <a:rPr lang="en-US" sz="8000" b="1" dirty="0" err="1">
                <a:solidFill>
                  <a:srgbClr val="C00000"/>
                </a:solidFill>
                <a:latin typeface="Quicksand" pitchFamily="2" charset="0"/>
              </a:rPr>
              <a:t>trừ</a:t>
            </a:r>
            <a:r>
              <a:rPr lang="en-US" sz="8000" b="1" dirty="0">
                <a:solidFill>
                  <a:srgbClr val="C00000"/>
                </a:solidFill>
                <a:latin typeface="Quicksand" pitchFamily="2" charset="0"/>
              </a:rPr>
              <a:t> </a:t>
            </a:r>
            <a:r>
              <a:rPr lang="en-US" sz="8000" b="1" dirty="0" err="1">
                <a:solidFill>
                  <a:srgbClr val="C00000"/>
                </a:solidFill>
                <a:latin typeface="Quicksand" pitchFamily="2" charset="0"/>
              </a:rPr>
              <a:t>trong</a:t>
            </a:r>
            <a:r>
              <a:rPr lang="en-US" sz="8000" b="1" dirty="0">
                <a:solidFill>
                  <a:srgbClr val="C00000"/>
                </a:solidFill>
                <a:latin typeface="Quicksand" pitchFamily="2" charset="0"/>
              </a:rPr>
              <a:t> </a:t>
            </a:r>
            <a:r>
              <a:rPr lang="en-US" sz="8000" b="1" dirty="0" err="1">
                <a:solidFill>
                  <a:srgbClr val="C00000"/>
                </a:solidFill>
                <a:latin typeface="Quicksand" pitchFamily="2" charset="0"/>
              </a:rPr>
              <a:t>phạm</a:t>
            </a:r>
            <a:r>
              <a:rPr lang="en-US" sz="8000" b="1" dirty="0">
                <a:solidFill>
                  <a:srgbClr val="C00000"/>
                </a:solidFill>
                <a:latin typeface="Quicksand" pitchFamily="2" charset="0"/>
              </a:rPr>
              <a:t> vi </a:t>
            </a:r>
            <a:r>
              <a:rPr lang="en-US" sz="8000" b="1" dirty="0" smtClean="0">
                <a:solidFill>
                  <a:srgbClr val="C00000"/>
                </a:solidFill>
                <a:latin typeface="Quicksand" pitchFamily="2" charset="0"/>
              </a:rPr>
              <a:t>10 (</a:t>
            </a:r>
            <a:r>
              <a:rPr lang="en-US" sz="8000" b="1" dirty="0" err="1" smtClean="0">
                <a:solidFill>
                  <a:srgbClr val="C00000"/>
                </a:solidFill>
                <a:latin typeface="Quicksand" pitchFamily="2" charset="0"/>
              </a:rPr>
              <a:t>tiếp</a:t>
            </a:r>
            <a:r>
              <a:rPr lang="en-US" sz="8000" b="1" dirty="0" smtClean="0">
                <a:solidFill>
                  <a:srgbClr val="C00000"/>
                </a:solidFill>
                <a:latin typeface="Quicksand" pitchFamily="2" charset="0"/>
              </a:rPr>
              <a:t> </a:t>
            </a:r>
            <a:r>
              <a:rPr lang="en-US" sz="8000" b="1" dirty="0" err="1" smtClean="0">
                <a:solidFill>
                  <a:srgbClr val="C00000"/>
                </a:solidFill>
                <a:latin typeface="Quicksand" pitchFamily="2" charset="0"/>
              </a:rPr>
              <a:t>theo</a:t>
            </a:r>
            <a:r>
              <a:rPr lang="en-US" sz="8000" b="1" dirty="0" smtClean="0">
                <a:solidFill>
                  <a:srgbClr val="C00000"/>
                </a:solidFill>
                <a:latin typeface="Quicksand" pitchFamily="2" charset="0"/>
              </a:rPr>
              <a:t>) (T2) </a:t>
            </a:r>
            <a:endParaRPr lang="en-US" sz="8000" b="1" dirty="0">
              <a:solidFill>
                <a:srgbClr val="C00000"/>
              </a:solidFill>
              <a:latin typeface="Quicksand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6D0384-7454-ADA1-490F-5B70B59C2278}"/>
              </a:ext>
            </a:extLst>
          </p:cNvPr>
          <p:cNvSpPr txBox="1"/>
          <p:nvPr/>
        </p:nvSpPr>
        <p:spPr>
          <a:xfrm>
            <a:off x="6904208" y="1029950"/>
            <a:ext cx="405271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dirty="0">
                <a:solidFill>
                  <a:srgbClr val="C00000"/>
                </a:solidFill>
                <a:latin typeface="Quicksand" pitchFamily="2" charset="0"/>
              </a:rPr>
              <a:t>TOÁN </a:t>
            </a:r>
            <a:r>
              <a:rPr lang="en-US" sz="8800" b="1" dirty="0" smtClean="0">
                <a:solidFill>
                  <a:srgbClr val="C00000"/>
                </a:solidFill>
                <a:latin typeface="Quicksand" pitchFamily="2" charset="0"/>
              </a:rPr>
              <a:t>1</a:t>
            </a:r>
            <a:endParaRPr lang="en-US" sz="8800" b="1" dirty="0">
              <a:solidFill>
                <a:srgbClr val="C00000"/>
              </a:solidFill>
              <a:latin typeface="Quicksand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137437-6832-4B98-CE1D-1099D88C7A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4098" y="5484559"/>
            <a:ext cx="4764034" cy="476403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CE29F1-56D0-BF18-9DE5-6870E5A7F9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20" y="5248052"/>
            <a:ext cx="4764034" cy="4764034"/>
          </a:xfrm>
          <a:prstGeom prst="rect">
            <a:avLst/>
          </a:prstGeom>
        </p:spPr>
      </p:pic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BF220DFB-368F-4562-B190-F78B478539FE}"/>
              </a:ext>
            </a:extLst>
          </p:cNvPr>
          <p:cNvSpPr txBox="1">
            <a:spLocks/>
          </p:cNvSpPr>
          <p:nvPr/>
        </p:nvSpPr>
        <p:spPr>
          <a:xfrm>
            <a:off x="2825957" y="8498528"/>
            <a:ext cx="12949238" cy="12016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990"/>
              <a:buFont typeface="Arial"/>
              <a:buNone/>
            </a:pPr>
            <a:r>
              <a:rPr lang="en-US" sz="4000" b="1" dirty="0" smtClean="0">
                <a:solidFill>
                  <a:srgbClr val="002060"/>
                </a:solidFill>
                <a:latin typeface="UTM Avo" panose="02040603050506020204" pitchFamily="18" charset="0"/>
              </a:rPr>
              <a:t>GV: </a:t>
            </a:r>
            <a:r>
              <a:rPr lang="en-US" sz="4000" b="1" dirty="0" err="1" smtClean="0">
                <a:solidFill>
                  <a:srgbClr val="002060"/>
                </a:solidFill>
                <a:latin typeface="UTM Avo" panose="02040603050506020204" pitchFamily="18" charset="0"/>
              </a:rPr>
              <a:t>Trần</a:t>
            </a:r>
            <a:r>
              <a:rPr lang="en-US" sz="4000" b="1" dirty="0" smtClean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UTM Avo" panose="02040603050506020204" pitchFamily="18" charset="0"/>
              </a:rPr>
              <a:t>Nguyễn</a:t>
            </a:r>
            <a:r>
              <a:rPr lang="en-US" sz="4000" b="1" dirty="0" smtClean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UTM Avo" panose="02040603050506020204" pitchFamily="18" charset="0"/>
              </a:rPr>
              <a:t>Phương</a:t>
            </a:r>
            <a:r>
              <a:rPr lang="en-US" sz="4000" b="1" dirty="0" smtClean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UTM Avo" panose="02040603050506020204" pitchFamily="18" charset="0"/>
              </a:rPr>
              <a:t>Trúc</a:t>
            </a:r>
            <a:endParaRPr lang="en-US" sz="3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"/>
          <p:cNvGrpSpPr/>
          <p:nvPr/>
        </p:nvGrpSpPr>
        <p:grpSpPr>
          <a:xfrm>
            <a:off x="543020" y="624271"/>
            <a:ext cx="17201959" cy="9075945"/>
            <a:chOff x="0" y="0"/>
            <a:chExt cx="4530557" cy="2390372"/>
          </a:xfrm>
        </p:grpSpPr>
        <p:sp>
          <p:nvSpPr>
            <p:cNvPr id="33" name="Freeform 3"/>
            <p:cNvSpPr/>
            <p:nvPr/>
          </p:nvSpPr>
          <p:spPr>
            <a:xfrm>
              <a:off x="0" y="0"/>
              <a:ext cx="4530557" cy="2390372"/>
            </a:xfrm>
            <a:custGeom>
              <a:avLst/>
              <a:gdLst/>
              <a:ahLst/>
              <a:cxnLst/>
              <a:rect l="l" t="t" r="r" b="b"/>
              <a:pathLst>
                <a:path w="4530557" h="2390372">
                  <a:moveTo>
                    <a:pt x="0" y="0"/>
                  </a:moveTo>
                  <a:lnTo>
                    <a:pt x="4530557" y="0"/>
                  </a:lnTo>
                  <a:lnTo>
                    <a:pt x="4530557" y="2390372"/>
                  </a:lnTo>
                  <a:lnTo>
                    <a:pt x="0" y="2390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4"/>
            <p:cNvSpPr txBox="1"/>
            <p:nvPr/>
          </p:nvSpPr>
          <p:spPr>
            <a:xfrm>
              <a:off x="0" y="-38100"/>
              <a:ext cx="4530557" cy="2428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6910388" y="2214562"/>
            <a:ext cx="4114800" cy="3429000"/>
          </a:xfrm>
          <a:prstGeom prst="rect">
            <a:avLst/>
          </a:prstGeom>
          <a:gradFill rotWithShape="1">
            <a:gsLst>
              <a:gs pos="0">
                <a:srgbClr val="CC3399"/>
              </a:gs>
              <a:gs pos="100000">
                <a:srgbClr val="5E184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vi-VN" sz="4200">
                <a:solidFill>
                  <a:srgbClr val="FFFF00"/>
                </a:solidFill>
                <a:latin typeface="Calibri" pitchFamily="34" charset="0"/>
              </a:rPr>
              <a:t>8 + 2 =</a:t>
            </a:r>
          </a:p>
        </p:txBody>
      </p:sp>
      <p:pic>
        <p:nvPicPr>
          <p:cNvPr id="11" name="Picture 24" descr="n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5643562"/>
            <a:ext cx="411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5" descr="Bugatti-Veyron-29-16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2214562"/>
            <a:ext cx="411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6" descr="files-wallpaper2-toco-touca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957762"/>
            <a:ext cx="411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WordArt 27"/>
          <p:cNvSpPr>
            <a:spLocks noChangeArrowheads="1" noChangeShapeType="1" noTextEdit="1"/>
          </p:cNvSpPr>
          <p:nvPr/>
        </p:nvSpPr>
        <p:spPr bwMode="auto">
          <a:xfrm>
            <a:off x="3022463" y="1919287"/>
            <a:ext cx="11462465" cy="63689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vi-VN" sz="600" kern="10" dirty="0">
              <a:ln w="19050">
                <a:solidFill>
                  <a:srgbClr val="FF00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graphicFrame>
        <p:nvGraphicFramePr>
          <p:cNvPr id="32778" name="Group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861487"/>
              </p:ext>
            </p:extLst>
          </p:nvPr>
        </p:nvGraphicFramePr>
        <p:xfrm>
          <a:off x="2743200" y="2214562"/>
          <a:ext cx="12344400" cy="683895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19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 9 + 1 = 10 </a:t>
                      </a:r>
                    </a:p>
                  </a:txBody>
                  <a:tcPr marL="148590" marR="148590" marT="68580" marB="685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2F7618"/>
                        </a:gs>
                        <a:gs pos="100000">
                          <a:srgbClr val="66FF33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có thưởng</a:t>
                      </a:r>
                    </a:p>
                  </a:txBody>
                  <a:tcPr marL="148590" marR="148590" marT="68580" marB="685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2F7618"/>
                        </a:gs>
                        <a:gs pos="100000">
                          <a:srgbClr val="66FF33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 10 - 4 = 6</a:t>
                      </a:r>
                    </a:p>
                  </a:txBody>
                  <a:tcPr marL="148590" marR="148590" marT="68580" marB="685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2F7618"/>
                        </a:gs>
                        <a:gs pos="100000">
                          <a:srgbClr val="66FF33"/>
                        </a:gs>
                      </a:gsLst>
                      <a:lin ang="189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9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10 -  1 = 9</a:t>
                      </a:r>
                    </a:p>
                  </a:txBody>
                  <a:tcPr marL="148590" marR="148590" marT="68580" marB="6858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2F7618"/>
                        </a:gs>
                        <a:gs pos="100000">
                          <a:srgbClr val="66FF33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 </a:t>
                      </a:r>
                      <a:r>
                        <a:rPr kumimoji="0" lang="en-US" sz="4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10 - 8 = 2</a:t>
                      </a:r>
                    </a:p>
                  </a:txBody>
                  <a:tcPr marL="148590" marR="148590" marT="68580" marB="685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2F7618"/>
                        </a:gs>
                        <a:gs pos="100000">
                          <a:srgbClr val="66FF33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</a:t>
                      </a:r>
                      <a:r>
                        <a:rPr kumimoji="0" lang="en-US" sz="4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10 - 0 = 10</a:t>
                      </a:r>
                    </a:p>
                  </a:txBody>
                  <a:tcPr marL="148590" marR="148590" marT="68580" marB="6858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2F7618"/>
                        </a:gs>
                        <a:gs pos="100000">
                          <a:srgbClr val="66FF33"/>
                        </a:gs>
                      </a:gsLst>
                      <a:lin ang="189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2743200" y="2171701"/>
            <a:ext cx="4114800" cy="3586161"/>
          </a:xfrm>
          <a:prstGeom prst="rect">
            <a:avLst/>
          </a:prstGeom>
          <a:gradFill rotWithShape="1">
            <a:gsLst>
              <a:gs pos="0">
                <a:srgbClr val="CC3399"/>
              </a:gs>
              <a:gs pos="100000">
                <a:srgbClr val="5E184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vi-VN" sz="4200">
                <a:solidFill>
                  <a:srgbClr val="FFFF00"/>
                </a:solidFill>
              </a:rPr>
              <a:t>9 + 1 =</a:t>
            </a:r>
          </a:p>
        </p:txBody>
      </p: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2743200" y="5643562"/>
            <a:ext cx="4114800" cy="3471862"/>
          </a:xfrm>
          <a:prstGeom prst="rect">
            <a:avLst/>
          </a:prstGeom>
          <a:gradFill rotWithShape="1">
            <a:gsLst>
              <a:gs pos="0">
                <a:srgbClr val="CC3399"/>
              </a:gs>
              <a:gs pos="100000">
                <a:srgbClr val="5E184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vi-VN" sz="4200" b="1">
                <a:solidFill>
                  <a:srgbClr val="0000FF"/>
                </a:solidFill>
                <a:cs typeface="Times New Roman" pitchFamily="18" charset="0"/>
              </a:rPr>
              <a:t>10 - 1 =</a:t>
            </a:r>
          </a:p>
        </p:txBody>
      </p:sp>
      <p:sp>
        <p:nvSpPr>
          <p:cNvPr id="2" name="Rectangle 18"/>
          <p:cNvSpPr>
            <a:spLocks noChangeArrowheads="1"/>
          </p:cNvSpPr>
          <p:nvPr/>
        </p:nvSpPr>
        <p:spPr bwMode="auto">
          <a:xfrm>
            <a:off x="10920413" y="2214562"/>
            <a:ext cx="4167187" cy="3543300"/>
          </a:xfrm>
          <a:prstGeom prst="rect">
            <a:avLst/>
          </a:prstGeom>
          <a:gradFill rotWithShape="1">
            <a:gsLst>
              <a:gs pos="0">
                <a:srgbClr val="CC3399"/>
              </a:gs>
              <a:gs pos="100000">
                <a:srgbClr val="5E184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vi-VN" sz="4200">
                <a:solidFill>
                  <a:srgbClr val="FFFF00"/>
                </a:solidFill>
              </a:rPr>
              <a:t>10 - 4 =</a:t>
            </a:r>
          </a:p>
        </p:txBody>
      </p:sp>
      <p:sp>
        <p:nvSpPr>
          <p:cNvPr id="25" name="Rectangle 19"/>
          <p:cNvSpPr>
            <a:spLocks noChangeArrowheads="1"/>
          </p:cNvSpPr>
          <p:nvPr/>
        </p:nvSpPr>
        <p:spPr bwMode="auto">
          <a:xfrm>
            <a:off x="6918707" y="5619858"/>
            <a:ext cx="4010025" cy="3476515"/>
          </a:xfrm>
          <a:prstGeom prst="rect">
            <a:avLst/>
          </a:prstGeom>
          <a:gradFill rotWithShape="1">
            <a:gsLst>
              <a:gs pos="0">
                <a:srgbClr val="CC3399"/>
              </a:gs>
              <a:gs pos="100000">
                <a:srgbClr val="5E184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vi-VN" sz="4200" b="1">
                <a:solidFill>
                  <a:srgbClr val="0000FF"/>
                </a:solidFill>
                <a:cs typeface="Times New Roman" pitchFamily="18" charset="0"/>
              </a:rPr>
              <a:t>10 - 8 =</a:t>
            </a:r>
          </a:p>
        </p:txBody>
      </p:sp>
      <p:sp>
        <p:nvSpPr>
          <p:cNvPr id="26" name="Rectangle 20"/>
          <p:cNvSpPr>
            <a:spLocks noChangeArrowheads="1"/>
          </p:cNvSpPr>
          <p:nvPr/>
        </p:nvSpPr>
        <p:spPr bwMode="auto">
          <a:xfrm>
            <a:off x="10928732" y="5722302"/>
            <a:ext cx="4114800" cy="3429000"/>
          </a:xfrm>
          <a:prstGeom prst="rect">
            <a:avLst/>
          </a:prstGeom>
          <a:gradFill rotWithShape="1">
            <a:gsLst>
              <a:gs pos="0">
                <a:srgbClr val="CC3399"/>
              </a:gs>
              <a:gs pos="100000">
                <a:srgbClr val="5E184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vi-VN" sz="4200" b="1">
                <a:solidFill>
                  <a:srgbClr val="0000FF"/>
                </a:solidFill>
                <a:cs typeface="Times New Roman" pitchFamily="18" charset="0"/>
              </a:rPr>
              <a:t>10 - 0 =</a:t>
            </a:r>
          </a:p>
        </p:txBody>
      </p:sp>
      <p:pic>
        <p:nvPicPr>
          <p:cNvPr id="28" name="Picture 22" descr="TLA (42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932" y="5548312"/>
            <a:ext cx="4219575" cy="359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1" descr="S128x128P_10563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689" y="5728273"/>
            <a:ext cx="4191908" cy="3376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5" descr="Bugatti-Veyron-29-16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667" y="2209192"/>
            <a:ext cx="42195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3" descr="t050444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0235" y="2226302"/>
            <a:ext cx="424214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4" descr="n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303" y="5686424"/>
            <a:ext cx="411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7" name="Picture 28" descr="Entertainment-02-june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2213" y="1"/>
            <a:ext cx="2109788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03" name="il_fi" descr="http://caodangcantho.edu.vn/cdctnew1/uploads/albums/maivang9.jpg"/>
          <p:cNvPicPr>
            <a:picLocks noChangeAspect="1" noChangeArrowheads="1"/>
          </p:cNvPicPr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8" t="21411" r="25688"/>
          <a:stretch>
            <a:fillRect/>
          </a:stretch>
        </p:blipFill>
        <p:spPr bwMode="auto">
          <a:xfrm>
            <a:off x="2669922" y="2068289"/>
            <a:ext cx="4114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C9BEC37-8FEC-747A-BAF6-90D495CC14F8}"/>
              </a:ext>
            </a:extLst>
          </p:cNvPr>
          <p:cNvSpPr txBox="1"/>
          <p:nvPr/>
        </p:nvSpPr>
        <p:spPr>
          <a:xfrm>
            <a:off x="358919" y="625966"/>
            <a:ext cx="14652481" cy="1328023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0070C0"/>
                </a:solidFill>
                <a:latin typeface="Quicksand" pitchFamily="2" charset="0"/>
              </a:rPr>
              <a:t> </a:t>
            </a:r>
            <a:r>
              <a:rPr lang="en-US" sz="7200" b="1" dirty="0" err="1" smtClean="0">
                <a:solidFill>
                  <a:srgbClr val="0070C0"/>
                </a:solidFill>
                <a:latin typeface="Quicksand" pitchFamily="2" charset="0"/>
              </a:rPr>
              <a:t>Trò</a:t>
            </a:r>
            <a:r>
              <a:rPr lang="en-US" sz="7200" b="1" dirty="0" smtClean="0">
                <a:solidFill>
                  <a:srgbClr val="0070C0"/>
                </a:solidFill>
                <a:latin typeface="Quicksand" pitchFamily="2" charset="0"/>
              </a:rPr>
              <a:t> </a:t>
            </a:r>
            <a:r>
              <a:rPr lang="en-US" sz="7200" b="1" dirty="0" err="1" smtClean="0">
                <a:solidFill>
                  <a:srgbClr val="0070C0"/>
                </a:solidFill>
                <a:latin typeface="Quicksand" pitchFamily="2" charset="0"/>
              </a:rPr>
              <a:t>chơi</a:t>
            </a:r>
            <a:r>
              <a:rPr lang="en-US" sz="7200" b="1" dirty="0" smtClean="0">
                <a:solidFill>
                  <a:srgbClr val="0070C0"/>
                </a:solidFill>
                <a:latin typeface="Quicksand" pitchFamily="2" charset="0"/>
              </a:rPr>
              <a:t>: </a:t>
            </a:r>
            <a:r>
              <a:rPr lang="en-US" sz="7200" b="1" dirty="0" err="1" smtClean="0">
                <a:solidFill>
                  <a:srgbClr val="0070C0"/>
                </a:solidFill>
                <a:latin typeface="Quicksand" pitchFamily="2" charset="0"/>
              </a:rPr>
              <a:t>Tìm</a:t>
            </a:r>
            <a:r>
              <a:rPr lang="en-US" sz="7200" b="1" dirty="0" smtClean="0">
                <a:solidFill>
                  <a:srgbClr val="0070C0"/>
                </a:solidFill>
                <a:latin typeface="Quicksand" pitchFamily="2" charset="0"/>
              </a:rPr>
              <a:t> </a:t>
            </a:r>
            <a:r>
              <a:rPr lang="en-US" sz="7200" b="1" dirty="0" err="1" smtClean="0">
                <a:solidFill>
                  <a:srgbClr val="0070C0"/>
                </a:solidFill>
                <a:latin typeface="Quicksand" pitchFamily="2" charset="0"/>
              </a:rPr>
              <a:t>người</a:t>
            </a:r>
            <a:r>
              <a:rPr lang="en-US" sz="7200" b="1" dirty="0" smtClean="0">
                <a:solidFill>
                  <a:srgbClr val="0070C0"/>
                </a:solidFill>
                <a:latin typeface="Quicksand" pitchFamily="2" charset="0"/>
              </a:rPr>
              <a:t> may </a:t>
            </a:r>
            <a:r>
              <a:rPr lang="en-US" sz="7200" b="1" dirty="0" err="1" smtClean="0">
                <a:solidFill>
                  <a:srgbClr val="0070C0"/>
                </a:solidFill>
                <a:latin typeface="Quicksand" pitchFamily="2" charset="0"/>
              </a:rPr>
              <a:t>mắn</a:t>
            </a:r>
            <a:endParaRPr lang="en-US" sz="7200" b="1" dirty="0">
              <a:solidFill>
                <a:srgbClr val="0070C0"/>
              </a:solidFill>
              <a:latin typeface="Quicksa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93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3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3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 nodeType="clickPar">
                      <p:stCondLst>
                        <p:cond delay="0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6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 nodeType="clickPar">
                      <p:stCondLst>
                        <p:cond delay="0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 nodeType="clickPar">
                      <p:stCondLst>
                        <p:cond delay="0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28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 nodeType="clickPar">
                      <p:stCondLst>
                        <p:cond delay="0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32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803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 nodeType="clickPar">
                      <p:stCondLst>
                        <p:cond delay="0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4" grpId="0" animBg="1"/>
      <p:bldP spid="22" grpId="0" animBg="1"/>
      <p:bldP spid="23" grpId="0" animBg="1"/>
      <p:bldP spid="2" grpId="0" animBg="1"/>
      <p:bldP spid="25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/>
          <p:cNvGrpSpPr/>
          <p:nvPr/>
        </p:nvGrpSpPr>
        <p:grpSpPr>
          <a:xfrm>
            <a:off x="543020" y="624271"/>
            <a:ext cx="17201959" cy="9075945"/>
            <a:chOff x="0" y="0"/>
            <a:chExt cx="4530557" cy="2390372"/>
          </a:xfrm>
        </p:grpSpPr>
        <p:sp>
          <p:nvSpPr>
            <p:cNvPr id="8" name="Freeform 3"/>
            <p:cNvSpPr/>
            <p:nvPr/>
          </p:nvSpPr>
          <p:spPr>
            <a:xfrm>
              <a:off x="0" y="0"/>
              <a:ext cx="4530557" cy="2390372"/>
            </a:xfrm>
            <a:custGeom>
              <a:avLst/>
              <a:gdLst/>
              <a:ahLst/>
              <a:cxnLst/>
              <a:rect l="l" t="t" r="r" b="b"/>
              <a:pathLst>
                <a:path w="4530557" h="2390372">
                  <a:moveTo>
                    <a:pt x="0" y="0"/>
                  </a:moveTo>
                  <a:lnTo>
                    <a:pt x="4530557" y="0"/>
                  </a:lnTo>
                  <a:lnTo>
                    <a:pt x="4530557" y="2390372"/>
                  </a:lnTo>
                  <a:lnTo>
                    <a:pt x="0" y="2390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/>
            <p:cNvSpPr txBox="1"/>
            <p:nvPr/>
          </p:nvSpPr>
          <p:spPr>
            <a:xfrm>
              <a:off x="0" y="-38100"/>
              <a:ext cx="4530557" cy="2428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001000" y="1600200"/>
            <a:ext cx="3886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KHỞI ĐỘNG</a:t>
            </a:r>
          </a:p>
        </p:txBody>
      </p:sp>
      <p:pic>
        <p:nvPicPr>
          <p:cNvPr id="6" name="tap dem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3019" y="624271"/>
            <a:ext cx="17201959" cy="954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7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35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"/>
          <p:cNvGrpSpPr/>
          <p:nvPr/>
        </p:nvGrpSpPr>
        <p:grpSpPr>
          <a:xfrm>
            <a:off x="543020" y="624271"/>
            <a:ext cx="17201959" cy="9075945"/>
            <a:chOff x="0" y="0"/>
            <a:chExt cx="4530557" cy="2390372"/>
          </a:xfrm>
        </p:grpSpPr>
        <p:sp>
          <p:nvSpPr>
            <p:cNvPr id="17" name="Freeform 3"/>
            <p:cNvSpPr/>
            <p:nvPr/>
          </p:nvSpPr>
          <p:spPr>
            <a:xfrm>
              <a:off x="0" y="0"/>
              <a:ext cx="4530557" cy="2390372"/>
            </a:xfrm>
            <a:custGeom>
              <a:avLst/>
              <a:gdLst/>
              <a:ahLst/>
              <a:cxnLst/>
              <a:rect l="l" t="t" r="r" b="b"/>
              <a:pathLst>
                <a:path w="4530557" h="2390372">
                  <a:moveTo>
                    <a:pt x="0" y="0"/>
                  </a:moveTo>
                  <a:lnTo>
                    <a:pt x="4530557" y="0"/>
                  </a:lnTo>
                  <a:lnTo>
                    <a:pt x="4530557" y="2390372"/>
                  </a:lnTo>
                  <a:lnTo>
                    <a:pt x="0" y="2390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4"/>
            <p:cNvSpPr txBox="1"/>
            <p:nvPr/>
          </p:nvSpPr>
          <p:spPr>
            <a:xfrm>
              <a:off x="0" y="-38100"/>
              <a:ext cx="4530557" cy="2428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6146" name="Picture 9" descr="C:\Users\Admin\Downloads\Screenshot_2020-08-15 CloudBook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641294"/>
            <a:ext cx="14173200" cy="9065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/>
          <p:cNvCxnSpPr/>
          <p:nvPr/>
        </p:nvCxnSpPr>
        <p:spPr>
          <a:xfrm flipH="1">
            <a:off x="5583320" y="4051625"/>
            <a:ext cx="1274680" cy="4520875"/>
          </a:xfrm>
          <a:prstGeom prst="line">
            <a:avLst/>
          </a:prstGeom>
          <a:ln w="571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503403" y="5117549"/>
            <a:ext cx="1428573" cy="1447629"/>
          </a:xfrm>
          <a:prstGeom prst="line">
            <a:avLst/>
          </a:prstGeom>
          <a:ln w="571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676283" y="3832505"/>
            <a:ext cx="2181717" cy="2020751"/>
          </a:xfrm>
          <a:prstGeom prst="line">
            <a:avLst/>
          </a:prstGeom>
          <a:ln w="571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5352781" y="4842880"/>
            <a:ext cx="1579195" cy="1306357"/>
          </a:xfrm>
          <a:prstGeom prst="line">
            <a:avLst/>
          </a:prstGeom>
          <a:ln w="571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1824108" y="4054561"/>
            <a:ext cx="1358492" cy="2173415"/>
          </a:xfrm>
          <a:prstGeom prst="line">
            <a:avLst/>
          </a:prstGeom>
          <a:ln w="571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1887200" y="5015561"/>
            <a:ext cx="1447800" cy="2454"/>
          </a:xfrm>
          <a:prstGeom prst="line">
            <a:avLst/>
          </a:prstGeom>
          <a:ln w="571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1887200" y="4103580"/>
            <a:ext cx="1790644" cy="1821543"/>
          </a:xfrm>
          <a:prstGeom prst="line">
            <a:avLst/>
          </a:prstGeom>
          <a:ln w="571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1887200" y="6884187"/>
            <a:ext cx="1922954" cy="824345"/>
          </a:xfrm>
          <a:prstGeom prst="line">
            <a:avLst/>
          </a:prstGeom>
          <a:ln w="571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17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"/>
          <p:cNvGrpSpPr/>
          <p:nvPr/>
        </p:nvGrpSpPr>
        <p:grpSpPr>
          <a:xfrm>
            <a:off x="543020" y="624271"/>
            <a:ext cx="17201959" cy="9075945"/>
            <a:chOff x="0" y="0"/>
            <a:chExt cx="4530557" cy="2390372"/>
          </a:xfrm>
        </p:grpSpPr>
        <p:sp>
          <p:nvSpPr>
            <p:cNvPr id="9" name="Freeform 3"/>
            <p:cNvSpPr/>
            <p:nvPr/>
          </p:nvSpPr>
          <p:spPr>
            <a:xfrm>
              <a:off x="0" y="0"/>
              <a:ext cx="4530557" cy="2390372"/>
            </a:xfrm>
            <a:custGeom>
              <a:avLst/>
              <a:gdLst/>
              <a:ahLst/>
              <a:cxnLst/>
              <a:rect l="l" t="t" r="r" b="b"/>
              <a:pathLst>
                <a:path w="4530557" h="2390372">
                  <a:moveTo>
                    <a:pt x="0" y="0"/>
                  </a:moveTo>
                  <a:lnTo>
                    <a:pt x="4530557" y="0"/>
                  </a:lnTo>
                  <a:lnTo>
                    <a:pt x="4530557" y="2390372"/>
                  </a:lnTo>
                  <a:lnTo>
                    <a:pt x="0" y="2390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4"/>
            <p:cNvSpPr txBox="1"/>
            <p:nvPr/>
          </p:nvSpPr>
          <p:spPr>
            <a:xfrm>
              <a:off x="0" y="-38100"/>
              <a:ext cx="4530557" cy="2428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7170" name="Picture 6" descr="C:\Users\Admin\Downloads\Screenshot_2020-08-15 CloudBook(3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89" y="734509"/>
            <a:ext cx="16383000" cy="896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681772" y="8521371"/>
            <a:ext cx="463342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vi-VN" sz="4000" b="1" dirty="0">
                <a:solidFill>
                  <a:srgbClr val="FF0000"/>
                </a:solidFill>
              </a:rPr>
              <a:t>10   </a:t>
            </a:r>
            <a:r>
              <a:rPr lang="en-US" altLang="vi-VN" sz="4000" b="1" dirty="0" smtClean="0">
                <a:solidFill>
                  <a:srgbClr val="FF0000"/>
                </a:solidFill>
              </a:rPr>
              <a:t>  -      1         </a:t>
            </a:r>
            <a:r>
              <a:rPr lang="en-US" altLang="vi-VN" sz="40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972801" y="8541538"/>
            <a:ext cx="2971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indent="-685800" eaLnBrk="1" hangingPunct="1">
              <a:buAutoNum type="arabicPlain" startAt="9"/>
            </a:pPr>
            <a:r>
              <a:rPr lang="en-US" altLang="vi-VN" sz="4000" b="1" dirty="0" smtClean="0">
                <a:solidFill>
                  <a:srgbClr val="FF0000"/>
                </a:solidFill>
              </a:rPr>
              <a:t>  -      2       </a:t>
            </a:r>
            <a:endParaRPr lang="en-US" altLang="vi-VN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506116" y="8420100"/>
            <a:ext cx="6933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89486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543020" y="624271"/>
            <a:ext cx="17201959" cy="9075945"/>
            <a:chOff x="0" y="0"/>
            <a:chExt cx="4530557" cy="2390372"/>
          </a:xfrm>
        </p:grpSpPr>
        <p:sp>
          <p:nvSpPr>
            <p:cNvPr id="6" name="Freeform 3"/>
            <p:cNvSpPr/>
            <p:nvPr/>
          </p:nvSpPr>
          <p:spPr>
            <a:xfrm>
              <a:off x="0" y="0"/>
              <a:ext cx="4530557" cy="2390372"/>
            </a:xfrm>
            <a:custGeom>
              <a:avLst/>
              <a:gdLst/>
              <a:ahLst/>
              <a:cxnLst/>
              <a:rect l="l" t="t" r="r" b="b"/>
              <a:pathLst>
                <a:path w="4530557" h="2390372">
                  <a:moveTo>
                    <a:pt x="0" y="0"/>
                  </a:moveTo>
                  <a:lnTo>
                    <a:pt x="4530557" y="0"/>
                  </a:lnTo>
                  <a:lnTo>
                    <a:pt x="4530557" y="2390372"/>
                  </a:lnTo>
                  <a:lnTo>
                    <a:pt x="0" y="2390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4"/>
            <p:cNvSpPr txBox="1"/>
            <p:nvPr/>
          </p:nvSpPr>
          <p:spPr>
            <a:xfrm>
              <a:off x="0" y="-38100"/>
              <a:ext cx="4530557" cy="2428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Rectangle 4"/>
          <p:cNvSpPr/>
          <p:nvPr/>
        </p:nvSpPr>
        <p:spPr>
          <a:xfrm>
            <a:off x="1943100" y="1677353"/>
            <a:ext cx="14516100" cy="6629400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  <p:txBody>
          <a:bodyPr spcFirstLastPara="1" wrap="none" lIns="137160" tIns="68580" rIns="137160" bIns="68580" numCol="1">
            <a:prstTxWarp prst="textArchUp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115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Trò</a:t>
            </a:r>
            <a:r>
              <a:rPr lang="en-US" sz="115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115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chơi</a:t>
            </a:r>
            <a:r>
              <a:rPr lang="en-US" sz="115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115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câu</a:t>
            </a:r>
            <a:r>
              <a:rPr lang="en-US" sz="115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115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cá</a:t>
            </a:r>
            <a:endParaRPr lang="en-US" sz="115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4150995"/>
            <a:ext cx="10086975" cy="613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60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"/>
          <p:cNvGrpSpPr/>
          <p:nvPr/>
        </p:nvGrpSpPr>
        <p:grpSpPr>
          <a:xfrm>
            <a:off x="543020" y="624271"/>
            <a:ext cx="17201959" cy="9075945"/>
            <a:chOff x="0" y="0"/>
            <a:chExt cx="4530557" cy="2390372"/>
          </a:xfrm>
        </p:grpSpPr>
        <p:sp>
          <p:nvSpPr>
            <p:cNvPr id="30" name="Freeform 3"/>
            <p:cNvSpPr/>
            <p:nvPr/>
          </p:nvSpPr>
          <p:spPr>
            <a:xfrm>
              <a:off x="0" y="0"/>
              <a:ext cx="4530557" cy="2390372"/>
            </a:xfrm>
            <a:custGeom>
              <a:avLst/>
              <a:gdLst/>
              <a:ahLst/>
              <a:cxnLst/>
              <a:rect l="l" t="t" r="r" b="b"/>
              <a:pathLst>
                <a:path w="4530557" h="2390372">
                  <a:moveTo>
                    <a:pt x="0" y="0"/>
                  </a:moveTo>
                  <a:lnTo>
                    <a:pt x="4530557" y="0"/>
                  </a:lnTo>
                  <a:lnTo>
                    <a:pt x="4530557" y="2390372"/>
                  </a:lnTo>
                  <a:lnTo>
                    <a:pt x="0" y="2390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4"/>
            <p:cNvSpPr txBox="1"/>
            <p:nvPr/>
          </p:nvSpPr>
          <p:spPr>
            <a:xfrm>
              <a:off x="0" y="-38100"/>
              <a:ext cx="4530557" cy="2428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" name="Rectangle 3"/>
          <p:cNvSpPr/>
          <p:nvPr/>
        </p:nvSpPr>
        <p:spPr>
          <a:xfrm>
            <a:off x="543019" y="4637786"/>
            <a:ext cx="17201959" cy="50624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Rectangle 4"/>
          <p:cNvSpPr/>
          <p:nvPr/>
        </p:nvSpPr>
        <p:spPr>
          <a:xfrm>
            <a:off x="543019" y="624271"/>
            <a:ext cx="17201959" cy="4571226"/>
          </a:xfrm>
          <a:custGeom>
            <a:avLst/>
            <a:gdLst>
              <a:gd name="connsiteX0" fmla="*/ 0 w 9144000"/>
              <a:gd name="connsiteY0" fmla="*/ 0 h 2438400"/>
              <a:gd name="connsiteX1" fmla="*/ 9144000 w 9144000"/>
              <a:gd name="connsiteY1" fmla="*/ 0 h 2438400"/>
              <a:gd name="connsiteX2" fmla="*/ 9144000 w 9144000"/>
              <a:gd name="connsiteY2" fmla="*/ 2438400 h 2438400"/>
              <a:gd name="connsiteX3" fmla="*/ 0 w 9144000"/>
              <a:gd name="connsiteY3" fmla="*/ 2438400 h 2438400"/>
              <a:gd name="connsiteX4" fmla="*/ 0 w 9144000"/>
              <a:gd name="connsiteY4" fmla="*/ 0 h 2438400"/>
              <a:gd name="connsiteX0" fmla="*/ 0 w 9144000"/>
              <a:gd name="connsiteY0" fmla="*/ 0 h 2701694"/>
              <a:gd name="connsiteX1" fmla="*/ 9144000 w 9144000"/>
              <a:gd name="connsiteY1" fmla="*/ 0 h 2701694"/>
              <a:gd name="connsiteX2" fmla="*/ 9144000 w 9144000"/>
              <a:gd name="connsiteY2" fmla="*/ 2438400 h 2701694"/>
              <a:gd name="connsiteX3" fmla="*/ 7024255 w 9144000"/>
              <a:gd name="connsiteY3" fmla="*/ 2701636 h 2701694"/>
              <a:gd name="connsiteX4" fmla="*/ 0 w 9144000"/>
              <a:gd name="connsiteY4" fmla="*/ 2438400 h 2701694"/>
              <a:gd name="connsiteX5" fmla="*/ 0 w 9144000"/>
              <a:gd name="connsiteY5" fmla="*/ 0 h 2701694"/>
              <a:gd name="connsiteX0" fmla="*/ 0 w 9144000"/>
              <a:gd name="connsiteY0" fmla="*/ 0 h 2701694"/>
              <a:gd name="connsiteX1" fmla="*/ 9144000 w 9144000"/>
              <a:gd name="connsiteY1" fmla="*/ 0 h 2701694"/>
              <a:gd name="connsiteX2" fmla="*/ 9144000 w 9144000"/>
              <a:gd name="connsiteY2" fmla="*/ 2438400 h 2701694"/>
              <a:gd name="connsiteX3" fmla="*/ 7024255 w 9144000"/>
              <a:gd name="connsiteY3" fmla="*/ 2701636 h 2701694"/>
              <a:gd name="connsiteX4" fmla="*/ 0 w 9144000"/>
              <a:gd name="connsiteY4" fmla="*/ 2438400 h 2701694"/>
              <a:gd name="connsiteX5" fmla="*/ 0 w 9144000"/>
              <a:gd name="connsiteY5" fmla="*/ 0 h 2701694"/>
              <a:gd name="connsiteX0" fmla="*/ 0 w 9144000"/>
              <a:gd name="connsiteY0" fmla="*/ 0 h 2701945"/>
              <a:gd name="connsiteX1" fmla="*/ 9144000 w 9144000"/>
              <a:gd name="connsiteY1" fmla="*/ 0 h 2701945"/>
              <a:gd name="connsiteX2" fmla="*/ 9144000 w 9144000"/>
              <a:gd name="connsiteY2" fmla="*/ 2438400 h 2701945"/>
              <a:gd name="connsiteX3" fmla="*/ 7024255 w 9144000"/>
              <a:gd name="connsiteY3" fmla="*/ 2701636 h 2701945"/>
              <a:gd name="connsiteX4" fmla="*/ 4475018 w 9144000"/>
              <a:gd name="connsiteY4" fmla="*/ 2216727 h 2701945"/>
              <a:gd name="connsiteX5" fmla="*/ 0 w 9144000"/>
              <a:gd name="connsiteY5" fmla="*/ 2438400 h 2701945"/>
              <a:gd name="connsiteX6" fmla="*/ 0 w 9144000"/>
              <a:gd name="connsiteY6" fmla="*/ 0 h 2701945"/>
              <a:gd name="connsiteX0" fmla="*/ 0 w 9144000"/>
              <a:gd name="connsiteY0" fmla="*/ 0 h 2705426"/>
              <a:gd name="connsiteX1" fmla="*/ 9144000 w 9144000"/>
              <a:gd name="connsiteY1" fmla="*/ 0 h 2705426"/>
              <a:gd name="connsiteX2" fmla="*/ 9144000 w 9144000"/>
              <a:gd name="connsiteY2" fmla="*/ 2438400 h 2705426"/>
              <a:gd name="connsiteX3" fmla="*/ 7024255 w 9144000"/>
              <a:gd name="connsiteY3" fmla="*/ 2701636 h 2705426"/>
              <a:gd name="connsiteX4" fmla="*/ 4475018 w 9144000"/>
              <a:gd name="connsiteY4" fmla="*/ 2646218 h 2705426"/>
              <a:gd name="connsiteX5" fmla="*/ 0 w 9144000"/>
              <a:gd name="connsiteY5" fmla="*/ 2438400 h 2705426"/>
              <a:gd name="connsiteX6" fmla="*/ 0 w 9144000"/>
              <a:gd name="connsiteY6" fmla="*/ 0 h 2705426"/>
              <a:gd name="connsiteX0" fmla="*/ 0 w 9144000"/>
              <a:gd name="connsiteY0" fmla="*/ 0 h 2705426"/>
              <a:gd name="connsiteX1" fmla="*/ 9144000 w 9144000"/>
              <a:gd name="connsiteY1" fmla="*/ 0 h 2705426"/>
              <a:gd name="connsiteX2" fmla="*/ 9144000 w 9144000"/>
              <a:gd name="connsiteY2" fmla="*/ 2438400 h 2705426"/>
              <a:gd name="connsiteX3" fmla="*/ 7148945 w 9144000"/>
              <a:gd name="connsiteY3" fmla="*/ 2410690 h 2705426"/>
              <a:gd name="connsiteX4" fmla="*/ 7024255 w 9144000"/>
              <a:gd name="connsiteY4" fmla="*/ 2701636 h 2705426"/>
              <a:gd name="connsiteX5" fmla="*/ 4475018 w 9144000"/>
              <a:gd name="connsiteY5" fmla="*/ 2646218 h 2705426"/>
              <a:gd name="connsiteX6" fmla="*/ 0 w 9144000"/>
              <a:gd name="connsiteY6" fmla="*/ 2438400 h 2705426"/>
              <a:gd name="connsiteX7" fmla="*/ 0 w 9144000"/>
              <a:gd name="connsiteY7" fmla="*/ 0 h 2705426"/>
              <a:gd name="connsiteX0" fmla="*/ 0 w 9144000"/>
              <a:gd name="connsiteY0" fmla="*/ 0 h 2705359"/>
              <a:gd name="connsiteX1" fmla="*/ 9144000 w 9144000"/>
              <a:gd name="connsiteY1" fmla="*/ 0 h 2705359"/>
              <a:gd name="connsiteX2" fmla="*/ 9144000 w 9144000"/>
              <a:gd name="connsiteY2" fmla="*/ 2438400 h 2705359"/>
              <a:gd name="connsiteX3" fmla="*/ 7148945 w 9144000"/>
              <a:gd name="connsiteY3" fmla="*/ 2410690 h 2705359"/>
              <a:gd name="connsiteX4" fmla="*/ 7024255 w 9144000"/>
              <a:gd name="connsiteY4" fmla="*/ 2701636 h 2705359"/>
              <a:gd name="connsiteX5" fmla="*/ 5611091 w 9144000"/>
              <a:gd name="connsiteY5" fmla="*/ 2299854 h 2705359"/>
              <a:gd name="connsiteX6" fmla="*/ 4475018 w 9144000"/>
              <a:gd name="connsiteY6" fmla="*/ 2646218 h 2705359"/>
              <a:gd name="connsiteX7" fmla="*/ 0 w 9144000"/>
              <a:gd name="connsiteY7" fmla="*/ 2438400 h 2705359"/>
              <a:gd name="connsiteX8" fmla="*/ 0 w 9144000"/>
              <a:gd name="connsiteY8" fmla="*/ 0 h 2705359"/>
              <a:gd name="connsiteX0" fmla="*/ 0 w 9144000"/>
              <a:gd name="connsiteY0" fmla="*/ 0 h 2708262"/>
              <a:gd name="connsiteX1" fmla="*/ 9144000 w 9144000"/>
              <a:gd name="connsiteY1" fmla="*/ 0 h 2708262"/>
              <a:gd name="connsiteX2" fmla="*/ 9144000 w 9144000"/>
              <a:gd name="connsiteY2" fmla="*/ 2438400 h 2708262"/>
              <a:gd name="connsiteX3" fmla="*/ 7148945 w 9144000"/>
              <a:gd name="connsiteY3" fmla="*/ 2410690 h 2708262"/>
              <a:gd name="connsiteX4" fmla="*/ 7024255 w 9144000"/>
              <a:gd name="connsiteY4" fmla="*/ 2701636 h 2708262"/>
              <a:gd name="connsiteX5" fmla="*/ 5611091 w 9144000"/>
              <a:gd name="connsiteY5" fmla="*/ 2507672 h 2708262"/>
              <a:gd name="connsiteX6" fmla="*/ 4475018 w 9144000"/>
              <a:gd name="connsiteY6" fmla="*/ 2646218 h 2708262"/>
              <a:gd name="connsiteX7" fmla="*/ 0 w 9144000"/>
              <a:gd name="connsiteY7" fmla="*/ 2438400 h 2708262"/>
              <a:gd name="connsiteX8" fmla="*/ 0 w 9144000"/>
              <a:gd name="connsiteY8" fmla="*/ 0 h 2708262"/>
              <a:gd name="connsiteX0" fmla="*/ 0 w 9144000"/>
              <a:gd name="connsiteY0" fmla="*/ 0 h 2708262"/>
              <a:gd name="connsiteX1" fmla="*/ 9144000 w 9144000"/>
              <a:gd name="connsiteY1" fmla="*/ 0 h 2708262"/>
              <a:gd name="connsiteX2" fmla="*/ 9144000 w 9144000"/>
              <a:gd name="connsiteY2" fmla="*/ 2438400 h 2708262"/>
              <a:gd name="connsiteX3" fmla="*/ 7148945 w 9144000"/>
              <a:gd name="connsiteY3" fmla="*/ 2410690 h 2708262"/>
              <a:gd name="connsiteX4" fmla="*/ 7024255 w 9144000"/>
              <a:gd name="connsiteY4" fmla="*/ 2701636 h 2708262"/>
              <a:gd name="connsiteX5" fmla="*/ 5611091 w 9144000"/>
              <a:gd name="connsiteY5" fmla="*/ 2507672 h 2708262"/>
              <a:gd name="connsiteX6" fmla="*/ 4475018 w 9144000"/>
              <a:gd name="connsiteY6" fmla="*/ 2646218 h 2708262"/>
              <a:gd name="connsiteX7" fmla="*/ 2313709 w 9144000"/>
              <a:gd name="connsiteY7" fmla="*/ 2493817 h 2708262"/>
              <a:gd name="connsiteX8" fmla="*/ 0 w 9144000"/>
              <a:gd name="connsiteY8" fmla="*/ 2438400 h 2708262"/>
              <a:gd name="connsiteX9" fmla="*/ 0 w 9144000"/>
              <a:gd name="connsiteY9" fmla="*/ 0 h 2708262"/>
              <a:gd name="connsiteX0" fmla="*/ 0 w 9144000"/>
              <a:gd name="connsiteY0" fmla="*/ 0 h 2791680"/>
              <a:gd name="connsiteX1" fmla="*/ 9144000 w 9144000"/>
              <a:gd name="connsiteY1" fmla="*/ 0 h 2791680"/>
              <a:gd name="connsiteX2" fmla="*/ 9144000 w 9144000"/>
              <a:gd name="connsiteY2" fmla="*/ 2438400 h 2791680"/>
              <a:gd name="connsiteX3" fmla="*/ 7148945 w 9144000"/>
              <a:gd name="connsiteY3" fmla="*/ 2410690 h 2791680"/>
              <a:gd name="connsiteX4" fmla="*/ 7024255 w 9144000"/>
              <a:gd name="connsiteY4" fmla="*/ 2701636 h 2791680"/>
              <a:gd name="connsiteX5" fmla="*/ 5985164 w 9144000"/>
              <a:gd name="connsiteY5" fmla="*/ 2784763 h 2791680"/>
              <a:gd name="connsiteX6" fmla="*/ 5611091 w 9144000"/>
              <a:gd name="connsiteY6" fmla="*/ 2507672 h 2791680"/>
              <a:gd name="connsiteX7" fmla="*/ 4475018 w 9144000"/>
              <a:gd name="connsiteY7" fmla="*/ 2646218 h 2791680"/>
              <a:gd name="connsiteX8" fmla="*/ 2313709 w 9144000"/>
              <a:gd name="connsiteY8" fmla="*/ 2493817 h 2791680"/>
              <a:gd name="connsiteX9" fmla="*/ 0 w 9144000"/>
              <a:gd name="connsiteY9" fmla="*/ 2438400 h 2791680"/>
              <a:gd name="connsiteX10" fmla="*/ 0 w 9144000"/>
              <a:gd name="connsiteY10" fmla="*/ 0 h 2791680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148945 w 9144000"/>
              <a:gd name="connsiteY4" fmla="*/ 2410690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611091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329055 w 9144000"/>
              <a:gd name="connsiteY4" fmla="*/ 2757054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611091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329055 w 9144000"/>
              <a:gd name="connsiteY4" fmla="*/ 2757054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417127 w 9144000"/>
              <a:gd name="connsiteY7" fmla="*/ 2382981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329055 w 9144000"/>
              <a:gd name="connsiteY4" fmla="*/ 2757054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444836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439891 w 9144000"/>
              <a:gd name="connsiteY4" fmla="*/ 2687782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444836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2814749">
                <a:moveTo>
                  <a:pt x="0" y="0"/>
                </a:moveTo>
                <a:lnTo>
                  <a:pt x="9144000" y="0"/>
                </a:lnTo>
                <a:lnTo>
                  <a:pt x="9144000" y="2438400"/>
                </a:lnTo>
                <a:cubicBezTo>
                  <a:pt x="8885382" y="2847109"/>
                  <a:pt x="8257309" y="2817090"/>
                  <a:pt x="7924800" y="2812472"/>
                </a:cubicBezTo>
                <a:cubicBezTo>
                  <a:pt x="7592291" y="2807854"/>
                  <a:pt x="7534564" y="2646218"/>
                  <a:pt x="7439891" y="2687782"/>
                </a:cubicBezTo>
                <a:cubicBezTo>
                  <a:pt x="7345218" y="2729346"/>
                  <a:pt x="7215909" y="2676236"/>
                  <a:pt x="7024255" y="2701636"/>
                </a:cubicBezTo>
                <a:cubicBezTo>
                  <a:pt x="6832601" y="2727036"/>
                  <a:pt x="6220691" y="2817090"/>
                  <a:pt x="5985164" y="2784763"/>
                </a:cubicBezTo>
                <a:cubicBezTo>
                  <a:pt x="5749637" y="2752436"/>
                  <a:pt x="5698836" y="2493817"/>
                  <a:pt x="5444836" y="2507672"/>
                </a:cubicBezTo>
                <a:cubicBezTo>
                  <a:pt x="5190836" y="2521527"/>
                  <a:pt x="5022272" y="2616200"/>
                  <a:pt x="4475018" y="2646218"/>
                </a:cubicBezTo>
                <a:cubicBezTo>
                  <a:pt x="3927764" y="2676236"/>
                  <a:pt x="3059545" y="2528453"/>
                  <a:pt x="2313709" y="2493817"/>
                </a:cubicBezTo>
                <a:cubicBezTo>
                  <a:pt x="1567873" y="2459181"/>
                  <a:pt x="387927" y="2886363"/>
                  <a:pt x="0" y="24384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grpSp>
        <p:nvGrpSpPr>
          <p:cNvPr id="6" name="Group 5"/>
          <p:cNvGrpSpPr/>
          <p:nvPr/>
        </p:nvGrpSpPr>
        <p:grpSpPr>
          <a:xfrm>
            <a:off x="8915400" y="3284927"/>
            <a:ext cx="4457700" cy="6194465"/>
            <a:chOff x="3796879" y="1390367"/>
            <a:chExt cx="2971800" cy="540788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4079" b="81327" l="14375" r="45875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78" t="25430" r="56364" b="17389"/>
            <a:stretch/>
          </p:blipFill>
          <p:spPr>
            <a:xfrm>
              <a:off x="4953000" y="1390367"/>
              <a:ext cx="1752600" cy="1657633"/>
            </a:xfrm>
            <a:prstGeom prst="rect">
              <a:avLst/>
            </a:prstGeom>
          </p:spPr>
        </p:pic>
        <p:sp>
          <p:nvSpPr>
            <p:cNvPr id="8" name="Arc 7"/>
            <p:cNvSpPr/>
            <p:nvPr/>
          </p:nvSpPr>
          <p:spPr>
            <a:xfrm rot="15972547">
              <a:off x="2730079" y="2759656"/>
              <a:ext cx="5105400" cy="2971800"/>
            </a:xfrm>
            <a:prstGeom prst="arc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629406" y="519761"/>
            <a:ext cx="33265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7 - 4 = 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-3382617" y="7797087"/>
            <a:ext cx="4923090" cy="2701932"/>
            <a:chOff x="0" y="3276601"/>
            <a:chExt cx="3962400" cy="280710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76601"/>
              <a:ext cx="3962400" cy="280710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847430" y="3581357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352800" y="4886295"/>
            <a:ext cx="4923090" cy="2701932"/>
            <a:chOff x="0" y="3276601"/>
            <a:chExt cx="3962400" cy="280710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76601"/>
              <a:ext cx="3962400" cy="2807108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1422726" y="3724112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6764790" y="7397685"/>
            <a:ext cx="4923090" cy="2701932"/>
            <a:chOff x="0" y="3076719"/>
            <a:chExt cx="3962400" cy="280710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76719"/>
              <a:ext cx="3962400" cy="2807108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1379933" y="3439443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6945431" y="4725055"/>
            <a:ext cx="4923090" cy="2701932"/>
            <a:chOff x="0" y="3272602"/>
            <a:chExt cx="3962400" cy="280710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272602"/>
              <a:ext cx="3962400" cy="2807108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478520" y="3602613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1449682" y="832940"/>
            <a:ext cx="4923090" cy="3760405"/>
            <a:chOff x="5486400" y="69894"/>
            <a:chExt cx="3282060" cy="3282907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870" b="89870" l="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5000" y="609601"/>
              <a:ext cx="2895600" cy="2743200"/>
            </a:xfrm>
            <a:prstGeom prst="rect">
              <a:avLst/>
            </a:prstGeom>
          </p:spPr>
        </p:pic>
        <p:grpSp>
          <p:nvGrpSpPr>
            <p:cNvPr id="24" name="Group 23"/>
            <p:cNvGrpSpPr/>
            <p:nvPr/>
          </p:nvGrpSpPr>
          <p:grpSpPr>
            <a:xfrm>
              <a:off x="5486400" y="69894"/>
              <a:ext cx="3282060" cy="2358839"/>
              <a:chOff x="509274" y="3276601"/>
              <a:chExt cx="3962400" cy="2807108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9274" y="3276601"/>
                <a:ext cx="3962400" cy="2807108"/>
              </a:xfrm>
              <a:prstGeom prst="rect">
                <a:avLst/>
              </a:prstGeom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1932000" y="3602613"/>
                <a:ext cx="566653" cy="10621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1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</a:p>
            </p:txBody>
          </p:sp>
        </p:grpSp>
      </p:grpSp>
      <p:sp>
        <p:nvSpPr>
          <p:cNvPr id="27" name="Rectangle 26"/>
          <p:cNvSpPr/>
          <p:nvPr/>
        </p:nvSpPr>
        <p:spPr>
          <a:xfrm>
            <a:off x="552959" y="612436"/>
            <a:ext cx="4075437" cy="8382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BẮT ĐẦU CHƠI</a:t>
            </a:r>
          </a:p>
        </p:txBody>
      </p:sp>
      <p:sp>
        <p:nvSpPr>
          <p:cNvPr id="28" name="Rectangle 27">
            <a:hlinkClick r:id="rId8" action="ppaction://hlinksldjump"/>
          </p:cNvPr>
          <p:cNvSpPr/>
          <p:nvPr/>
        </p:nvSpPr>
        <p:spPr>
          <a:xfrm>
            <a:off x="552959" y="1824415"/>
            <a:ext cx="4075437" cy="8382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ĐỔI MÀN</a:t>
            </a:r>
          </a:p>
        </p:txBody>
      </p:sp>
    </p:spTree>
    <p:extLst>
      <p:ext uri="{BB962C8B-B14F-4D97-AF65-F5344CB8AC3E}">
        <p14:creationId xmlns:p14="http://schemas.microsoft.com/office/powerpoint/2010/main" val="405757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81481E-6 L 1.18472 -0.00717 " pathEditMode="relative" rAng="0" ptsTypes="AA">
                                      <p:cBhvr>
                                        <p:cTn id="15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36" y="-37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3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2.59259E-6 L 1.17968 -0.02199 " pathEditMode="relative" rAng="0" ptsTypes="AA">
                                      <p:cBhvr>
                                        <p:cTn id="17" dur="9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976" y="-111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indefinite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77778E-7 -2.59259E-6 L -1.24601 -0.00578 " pathEditMode="relative" rAng="0" ptsTypes="AA">
                                      <p:cBhvr>
                                        <p:cTn id="19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09" y="-30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334 2.59259E-6 L -1.20434 -0.01644 " pathEditMode="relative" rAng="0" ptsTypes="AA">
                                      <p:cBhvr>
                                        <p:cTn id="21" dur="1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892" y="-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"/>
          <p:cNvGrpSpPr/>
          <p:nvPr/>
        </p:nvGrpSpPr>
        <p:grpSpPr>
          <a:xfrm>
            <a:off x="543020" y="624271"/>
            <a:ext cx="17201959" cy="9075945"/>
            <a:chOff x="0" y="0"/>
            <a:chExt cx="4530557" cy="2390372"/>
          </a:xfrm>
        </p:grpSpPr>
        <p:sp>
          <p:nvSpPr>
            <p:cNvPr id="30" name="Freeform 3"/>
            <p:cNvSpPr/>
            <p:nvPr/>
          </p:nvSpPr>
          <p:spPr>
            <a:xfrm>
              <a:off x="0" y="0"/>
              <a:ext cx="4530557" cy="2390372"/>
            </a:xfrm>
            <a:custGeom>
              <a:avLst/>
              <a:gdLst/>
              <a:ahLst/>
              <a:cxnLst/>
              <a:rect l="l" t="t" r="r" b="b"/>
              <a:pathLst>
                <a:path w="4530557" h="2390372">
                  <a:moveTo>
                    <a:pt x="0" y="0"/>
                  </a:moveTo>
                  <a:lnTo>
                    <a:pt x="4530557" y="0"/>
                  </a:lnTo>
                  <a:lnTo>
                    <a:pt x="4530557" y="2390372"/>
                  </a:lnTo>
                  <a:lnTo>
                    <a:pt x="0" y="2390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4"/>
            <p:cNvSpPr txBox="1"/>
            <p:nvPr/>
          </p:nvSpPr>
          <p:spPr>
            <a:xfrm>
              <a:off x="0" y="-38100"/>
              <a:ext cx="4530557" cy="2428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" name="Rectangle 3"/>
          <p:cNvSpPr/>
          <p:nvPr/>
        </p:nvSpPr>
        <p:spPr>
          <a:xfrm>
            <a:off x="516515" y="4637787"/>
            <a:ext cx="17254967" cy="50624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Rectangle 4"/>
          <p:cNvSpPr/>
          <p:nvPr/>
        </p:nvSpPr>
        <p:spPr>
          <a:xfrm>
            <a:off x="516515" y="624270"/>
            <a:ext cx="17254967" cy="4559393"/>
          </a:xfrm>
          <a:custGeom>
            <a:avLst/>
            <a:gdLst>
              <a:gd name="connsiteX0" fmla="*/ 0 w 9144000"/>
              <a:gd name="connsiteY0" fmla="*/ 0 h 2438400"/>
              <a:gd name="connsiteX1" fmla="*/ 9144000 w 9144000"/>
              <a:gd name="connsiteY1" fmla="*/ 0 h 2438400"/>
              <a:gd name="connsiteX2" fmla="*/ 9144000 w 9144000"/>
              <a:gd name="connsiteY2" fmla="*/ 2438400 h 2438400"/>
              <a:gd name="connsiteX3" fmla="*/ 0 w 9144000"/>
              <a:gd name="connsiteY3" fmla="*/ 2438400 h 2438400"/>
              <a:gd name="connsiteX4" fmla="*/ 0 w 9144000"/>
              <a:gd name="connsiteY4" fmla="*/ 0 h 2438400"/>
              <a:gd name="connsiteX0" fmla="*/ 0 w 9144000"/>
              <a:gd name="connsiteY0" fmla="*/ 0 h 2701694"/>
              <a:gd name="connsiteX1" fmla="*/ 9144000 w 9144000"/>
              <a:gd name="connsiteY1" fmla="*/ 0 h 2701694"/>
              <a:gd name="connsiteX2" fmla="*/ 9144000 w 9144000"/>
              <a:gd name="connsiteY2" fmla="*/ 2438400 h 2701694"/>
              <a:gd name="connsiteX3" fmla="*/ 7024255 w 9144000"/>
              <a:gd name="connsiteY3" fmla="*/ 2701636 h 2701694"/>
              <a:gd name="connsiteX4" fmla="*/ 0 w 9144000"/>
              <a:gd name="connsiteY4" fmla="*/ 2438400 h 2701694"/>
              <a:gd name="connsiteX5" fmla="*/ 0 w 9144000"/>
              <a:gd name="connsiteY5" fmla="*/ 0 h 2701694"/>
              <a:gd name="connsiteX0" fmla="*/ 0 w 9144000"/>
              <a:gd name="connsiteY0" fmla="*/ 0 h 2701694"/>
              <a:gd name="connsiteX1" fmla="*/ 9144000 w 9144000"/>
              <a:gd name="connsiteY1" fmla="*/ 0 h 2701694"/>
              <a:gd name="connsiteX2" fmla="*/ 9144000 w 9144000"/>
              <a:gd name="connsiteY2" fmla="*/ 2438400 h 2701694"/>
              <a:gd name="connsiteX3" fmla="*/ 7024255 w 9144000"/>
              <a:gd name="connsiteY3" fmla="*/ 2701636 h 2701694"/>
              <a:gd name="connsiteX4" fmla="*/ 0 w 9144000"/>
              <a:gd name="connsiteY4" fmla="*/ 2438400 h 2701694"/>
              <a:gd name="connsiteX5" fmla="*/ 0 w 9144000"/>
              <a:gd name="connsiteY5" fmla="*/ 0 h 2701694"/>
              <a:gd name="connsiteX0" fmla="*/ 0 w 9144000"/>
              <a:gd name="connsiteY0" fmla="*/ 0 h 2701945"/>
              <a:gd name="connsiteX1" fmla="*/ 9144000 w 9144000"/>
              <a:gd name="connsiteY1" fmla="*/ 0 h 2701945"/>
              <a:gd name="connsiteX2" fmla="*/ 9144000 w 9144000"/>
              <a:gd name="connsiteY2" fmla="*/ 2438400 h 2701945"/>
              <a:gd name="connsiteX3" fmla="*/ 7024255 w 9144000"/>
              <a:gd name="connsiteY3" fmla="*/ 2701636 h 2701945"/>
              <a:gd name="connsiteX4" fmla="*/ 4475018 w 9144000"/>
              <a:gd name="connsiteY4" fmla="*/ 2216727 h 2701945"/>
              <a:gd name="connsiteX5" fmla="*/ 0 w 9144000"/>
              <a:gd name="connsiteY5" fmla="*/ 2438400 h 2701945"/>
              <a:gd name="connsiteX6" fmla="*/ 0 w 9144000"/>
              <a:gd name="connsiteY6" fmla="*/ 0 h 2701945"/>
              <a:gd name="connsiteX0" fmla="*/ 0 w 9144000"/>
              <a:gd name="connsiteY0" fmla="*/ 0 h 2705426"/>
              <a:gd name="connsiteX1" fmla="*/ 9144000 w 9144000"/>
              <a:gd name="connsiteY1" fmla="*/ 0 h 2705426"/>
              <a:gd name="connsiteX2" fmla="*/ 9144000 w 9144000"/>
              <a:gd name="connsiteY2" fmla="*/ 2438400 h 2705426"/>
              <a:gd name="connsiteX3" fmla="*/ 7024255 w 9144000"/>
              <a:gd name="connsiteY3" fmla="*/ 2701636 h 2705426"/>
              <a:gd name="connsiteX4" fmla="*/ 4475018 w 9144000"/>
              <a:gd name="connsiteY4" fmla="*/ 2646218 h 2705426"/>
              <a:gd name="connsiteX5" fmla="*/ 0 w 9144000"/>
              <a:gd name="connsiteY5" fmla="*/ 2438400 h 2705426"/>
              <a:gd name="connsiteX6" fmla="*/ 0 w 9144000"/>
              <a:gd name="connsiteY6" fmla="*/ 0 h 2705426"/>
              <a:gd name="connsiteX0" fmla="*/ 0 w 9144000"/>
              <a:gd name="connsiteY0" fmla="*/ 0 h 2705426"/>
              <a:gd name="connsiteX1" fmla="*/ 9144000 w 9144000"/>
              <a:gd name="connsiteY1" fmla="*/ 0 h 2705426"/>
              <a:gd name="connsiteX2" fmla="*/ 9144000 w 9144000"/>
              <a:gd name="connsiteY2" fmla="*/ 2438400 h 2705426"/>
              <a:gd name="connsiteX3" fmla="*/ 7148945 w 9144000"/>
              <a:gd name="connsiteY3" fmla="*/ 2410690 h 2705426"/>
              <a:gd name="connsiteX4" fmla="*/ 7024255 w 9144000"/>
              <a:gd name="connsiteY4" fmla="*/ 2701636 h 2705426"/>
              <a:gd name="connsiteX5" fmla="*/ 4475018 w 9144000"/>
              <a:gd name="connsiteY5" fmla="*/ 2646218 h 2705426"/>
              <a:gd name="connsiteX6" fmla="*/ 0 w 9144000"/>
              <a:gd name="connsiteY6" fmla="*/ 2438400 h 2705426"/>
              <a:gd name="connsiteX7" fmla="*/ 0 w 9144000"/>
              <a:gd name="connsiteY7" fmla="*/ 0 h 2705426"/>
              <a:gd name="connsiteX0" fmla="*/ 0 w 9144000"/>
              <a:gd name="connsiteY0" fmla="*/ 0 h 2705359"/>
              <a:gd name="connsiteX1" fmla="*/ 9144000 w 9144000"/>
              <a:gd name="connsiteY1" fmla="*/ 0 h 2705359"/>
              <a:gd name="connsiteX2" fmla="*/ 9144000 w 9144000"/>
              <a:gd name="connsiteY2" fmla="*/ 2438400 h 2705359"/>
              <a:gd name="connsiteX3" fmla="*/ 7148945 w 9144000"/>
              <a:gd name="connsiteY3" fmla="*/ 2410690 h 2705359"/>
              <a:gd name="connsiteX4" fmla="*/ 7024255 w 9144000"/>
              <a:gd name="connsiteY4" fmla="*/ 2701636 h 2705359"/>
              <a:gd name="connsiteX5" fmla="*/ 5611091 w 9144000"/>
              <a:gd name="connsiteY5" fmla="*/ 2299854 h 2705359"/>
              <a:gd name="connsiteX6" fmla="*/ 4475018 w 9144000"/>
              <a:gd name="connsiteY6" fmla="*/ 2646218 h 2705359"/>
              <a:gd name="connsiteX7" fmla="*/ 0 w 9144000"/>
              <a:gd name="connsiteY7" fmla="*/ 2438400 h 2705359"/>
              <a:gd name="connsiteX8" fmla="*/ 0 w 9144000"/>
              <a:gd name="connsiteY8" fmla="*/ 0 h 2705359"/>
              <a:gd name="connsiteX0" fmla="*/ 0 w 9144000"/>
              <a:gd name="connsiteY0" fmla="*/ 0 h 2708262"/>
              <a:gd name="connsiteX1" fmla="*/ 9144000 w 9144000"/>
              <a:gd name="connsiteY1" fmla="*/ 0 h 2708262"/>
              <a:gd name="connsiteX2" fmla="*/ 9144000 w 9144000"/>
              <a:gd name="connsiteY2" fmla="*/ 2438400 h 2708262"/>
              <a:gd name="connsiteX3" fmla="*/ 7148945 w 9144000"/>
              <a:gd name="connsiteY3" fmla="*/ 2410690 h 2708262"/>
              <a:gd name="connsiteX4" fmla="*/ 7024255 w 9144000"/>
              <a:gd name="connsiteY4" fmla="*/ 2701636 h 2708262"/>
              <a:gd name="connsiteX5" fmla="*/ 5611091 w 9144000"/>
              <a:gd name="connsiteY5" fmla="*/ 2507672 h 2708262"/>
              <a:gd name="connsiteX6" fmla="*/ 4475018 w 9144000"/>
              <a:gd name="connsiteY6" fmla="*/ 2646218 h 2708262"/>
              <a:gd name="connsiteX7" fmla="*/ 0 w 9144000"/>
              <a:gd name="connsiteY7" fmla="*/ 2438400 h 2708262"/>
              <a:gd name="connsiteX8" fmla="*/ 0 w 9144000"/>
              <a:gd name="connsiteY8" fmla="*/ 0 h 2708262"/>
              <a:gd name="connsiteX0" fmla="*/ 0 w 9144000"/>
              <a:gd name="connsiteY0" fmla="*/ 0 h 2708262"/>
              <a:gd name="connsiteX1" fmla="*/ 9144000 w 9144000"/>
              <a:gd name="connsiteY1" fmla="*/ 0 h 2708262"/>
              <a:gd name="connsiteX2" fmla="*/ 9144000 w 9144000"/>
              <a:gd name="connsiteY2" fmla="*/ 2438400 h 2708262"/>
              <a:gd name="connsiteX3" fmla="*/ 7148945 w 9144000"/>
              <a:gd name="connsiteY3" fmla="*/ 2410690 h 2708262"/>
              <a:gd name="connsiteX4" fmla="*/ 7024255 w 9144000"/>
              <a:gd name="connsiteY4" fmla="*/ 2701636 h 2708262"/>
              <a:gd name="connsiteX5" fmla="*/ 5611091 w 9144000"/>
              <a:gd name="connsiteY5" fmla="*/ 2507672 h 2708262"/>
              <a:gd name="connsiteX6" fmla="*/ 4475018 w 9144000"/>
              <a:gd name="connsiteY6" fmla="*/ 2646218 h 2708262"/>
              <a:gd name="connsiteX7" fmla="*/ 2313709 w 9144000"/>
              <a:gd name="connsiteY7" fmla="*/ 2493817 h 2708262"/>
              <a:gd name="connsiteX8" fmla="*/ 0 w 9144000"/>
              <a:gd name="connsiteY8" fmla="*/ 2438400 h 2708262"/>
              <a:gd name="connsiteX9" fmla="*/ 0 w 9144000"/>
              <a:gd name="connsiteY9" fmla="*/ 0 h 2708262"/>
              <a:gd name="connsiteX0" fmla="*/ 0 w 9144000"/>
              <a:gd name="connsiteY0" fmla="*/ 0 h 2791680"/>
              <a:gd name="connsiteX1" fmla="*/ 9144000 w 9144000"/>
              <a:gd name="connsiteY1" fmla="*/ 0 h 2791680"/>
              <a:gd name="connsiteX2" fmla="*/ 9144000 w 9144000"/>
              <a:gd name="connsiteY2" fmla="*/ 2438400 h 2791680"/>
              <a:gd name="connsiteX3" fmla="*/ 7148945 w 9144000"/>
              <a:gd name="connsiteY3" fmla="*/ 2410690 h 2791680"/>
              <a:gd name="connsiteX4" fmla="*/ 7024255 w 9144000"/>
              <a:gd name="connsiteY4" fmla="*/ 2701636 h 2791680"/>
              <a:gd name="connsiteX5" fmla="*/ 5985164 w 9144000"/>
              <a:gd name="connsiteY5" fmla="*/ 2784763 h 2791680"/>
              <a:gd name="connsiteX6" fmla="*/ 5611091 w 9144000"/>
              <a:gd name="connsiteY6" fmla="*/ 2507672 h 2791680"/>
              <a:gd name="connsiteX7" fmla="*/ 4475018 w 9144000"/>
              <a:gd name="connsiteY7" fmla="*/ 2646218 h 2791680"/>
              <a:gd name="connsiteX8" fmla="*/ 2313709 w 9144000"/>
              <a:gd name="connsiteY8" fmla="*/ 2493817 h 2791680"/>
              <a:gd name="connsiteX9" fmla="*/ 0 w 9144000"/>
              <a:gd name="connsiteY9" fmla="*/ 2438400 h 2791680"/>
              <a:gd name="connsiteX10" fmla="*/ 0 w 9144000"/>
              <a:gd name="connsiteY10" fmla="*/ 0 h 2791680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148945 w 9144000"/>
              <a:gd name="connsiteY4" fmla="*/ 2410690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611091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329055 w 9144000"/>
              <a:gd name="connsiteY4" fmla="*/ 2757054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611091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329055 w 9144000"/>
              <a:gd name="connsiteY4" fmla="*/ 2757054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417127 w 9144000"/>
              <a:gd name="connsiteY7" fmla="*/ 2382981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329055 w 9144000"/>
              <a:gd name="connsiteY4" fmla="*/ 2757054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444836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439891 w 9144000"/>
              <a:gd name="connsiteY4" fmla="*/ 2687782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444836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2814749">
                <a:moveTo>
                  <a:pt x="0" y="0"/>
                </a:moveTo>
                <a:lnTo>
                  <a:pt x="9144000" y="0"/>
                </a:lnTo>
                <a:lnTo>
                  <a:pt x="9144000" y="2438400"/>
                </a:lnTo>
                <a:cubicBezTo>
                  <a:pt x="8885382" y="2847109"/>
                  <a:pt x="8257309" y="2817090"/>
                  <a:pt x="7924800" y="2812472"/>
                </a:cubicBezTo>
                <a:cubicBezTo>
                  <a:pt x="7592291" y="2807854"/>
                  <a:pt x="7534564" y="2646218"/>
                  <a:pt x="7439891" y="2687782"/>
                </a:cubicBezTo>
                <a:cubicBezTo>
                  <a:pt x="7345218" y="2729346"/>
                  <a:pt x="7215909" y="2676236"/>
                  <a:pt x="7024255" y="2701636"/>
                </a:cubicBezTo>
                <a:cubicBezTo>
                  <a:pt x="6832601" y="2727036"/>
                  <a:pt x="6220691" y="2817090"/>
                  <a:pt x="5985164" y="2784763"/>
                </a:cubicBezTo>
                <a:cubicBezTo>
                  <a:pt x="5749637" y="2752436"/>
                  <a:pt x="5698836" y="2493817"/>
                  <a:pt x="5444836" y="2507672"/>
                </a:cubicBezTo>
                <a:cubicBezTo>
                  <a:pt x="5190836" y="2521527"/>
                  <a:pt x="5022272" y="2616200"/>
                  <a:pt x="4475018" y="2646218"/>
                </a:cubicBezTo>
                <a:cubicBezTo>
                  <a:pt x="3927764" y="2676236"/>
                  <a:pt x="3059545" y="2528453"/>
                  <a:pt x="2313709" y="2493817"/>
                </a:cubicBezTo>
                <a:cubicBezTo>
                  <a:pt x="1567873" y="2459181"/>
                  <a:pt x="387927" y="2886363"/>
                  <a:pt x="0" y="24384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grpSp>
        <p:nvGrpSpPr>
          <p:cNvPr id="6" name="Group 5"/>
          <p:cNvGrpSpPr/>
          <p:nvPr/>
        </p:nvGrpSpPr>
        <p:grpSpPr>
          <a:xfrm>
            <a:off x="8915400" y="3284928"/>
            <a:ext cx="4457700" cy="6194466"/>
            <a:chOff x="3796879" y="1390367"/>
            <a:chExt cx="2971800" cy="540788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4079" b="81327" l="14375" r="45875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78" t="25430" r="56364" b="17389"/>
            <a:stretch/>
          </p:blipFill>
          <p:spPr>
            <a:xfrm>
              <a:off x="4953000" y="1390367"/>
              <a:ext cx="1752600" cy="1657633"/>
            </a:xfrm>
            <a:prstGeom prst="rect">
              <a:avLst/>
            </a:prstGeom>
          </p:spPr>
        </p:pic>
        <p:sp>
          <p:nvSpPr>
            <p:cNvPr id="8" name="Arc 7"/>
            <p:cNvSpPr/>
            <p:nvPr/>
          </p:nvSpPr>
          <p:spPr>
            <a:xfrm rot="15972547">
              <a:off x="2730079" y="2759656"/>
              <a:ext cx="5105400" cy="2971800"/>
            </a:xfrm>
            <a:prstGeom prst="arc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629406" y="519761"/>
            <a:ext cx="33265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8 - 5 = 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-3366933" y="7372038"/>
            <a:ext cx="4923090" cy="2701933"/>
            <a:chOff x="0" y="3276601"/>
            <a:chExt cx="3962400" cy="280710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76601"/>
              <a:ext cx="3962400" cy="280710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478520" y="3602613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520012" y="4869523"/>
            <a:ext cx="4923090" cy="2701933"/>
            <a:chOff x="0" y="3276601"/>
            <a:chExt cx="3962400" cy="280710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76601"/>
              <a:ext cx="3962400" cy="2807108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1422726" y="3724112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6884919" y="7571456"/>
            <a:ext cx="4923090" cy="2701933"/>
            <a:chOff x="0" y="3076719"/>
            <a:chExt cx="3962400" cy="280710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76719"/>
              <a:ext cx="3962400" cy="2807108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1379933" y="3439443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6911423" y="4971674"/>
            <a:ext cx="4923090" cy="2701933"/>
            <a:chOff x="0" y="3276601"/>
            <a:chExt cx="3962400" cy="280710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276601"/>
              <a:ext cx="3962400" cy="2807108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478520" y="3602613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1449682" y="832940"/>
            <a:ext cx="4923090" cy="3760406"/>
            <a:chOff x="5486400" y="69894"/>
            <a:chExt cx="3282060" cy="3282907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870" b="89870" l="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5000" y="609601"/>
              <a:ext cx="2895600" cy="2743200"/>
            </a:xfrm>
            <a:prstGeom prst="rect">
              <a:avLst/>
            </a:prstGeom>
          </p:spPr>
        </p:pic>
        <p:grpSp>
          <p:nvGrpSpPr>
            <p:cNvPr id="24" name="Group 23"/>
            <p:cNvGrpSpPr/>
            <p:nvPr/>
          </p:nvGrpSpPr>
          <p:grpSpPr>
            <a:xfrm>
              <a:off x="5486400" y="69894"/>
              <a:ext cx="3282060" cy="2358839"/>
              <a:chOff x="509274" y="3276601"/>
              <a:chExt cx="3962400" cy="2807108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9274" y="3276601"/>
                <a:ext cx="3962400" cy="2807108"/>
              </a:xfrm>
              <a:prstGeom prst="rect">
                <a:avLst/>
              </a:prstGeom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1932000" y="3602613"/>
                <a:ext cx="566653" cy="10621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1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</a:p>
            </p:txBody>
          </p:sp>
        </p:grpSp>
      </p:grpSp>
      <p:sp>
        <p:nvSpPr>
          <p:cNvPr id="27" name="Rectangle 26"/>
          <p:cNvSpPr/>
          <p:nvPr/>
        </p:nvSpPr>
        <p:spPr>
          <a:xfrm>
            <a:off x="516516" y="644533"/>
            <a:ext cx="4075437" cy="8382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BẮT ĐẦU CHƠI</a:t>
            </a:r>
          </a:p>
        </p:txBody>
      </p:sp>
      <p:sp>
        <p:nvSpPr>
          <p:cNvPr id="28" name="Rectangle 27">
            <a:hlinkClick r:id="rId8" action="ppaction://hlinksldjump"/>
          </p:cNvPr>
          <p:cNvSpPr/>
          <p:nvPr/>
        </p:nvSpPr>
        <p:spPr>
          <a:xfrm>
            <a:off x="516516" y="1856512"/>
            <a:ext cx="4075437" cy="8382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ĐỔI MÀN</a:t>
            </a:r>
          </a:p>
        </p:txBody>
      </p:sp>
    </p:spTree>
    <p:extLst>
      <p:ext uri="{BB962C8B-B14F-4D97-AF65-F5344CB8AC3E}">
        <p14:creationId xmlns:p14="http://schemas.microsoft.com/office/powerpoint/2010/main" val="4258670444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81481E-6 L 1.18472 -0.00717 " pathEditMode="relative" rAng="0" ptsTypes="AA">
                                      <p:cBhvr>
                                        <p:cTn id="15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36" y="-37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3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2.59259E-6 L 1.17968 -0.02199 " pathEditMode="relative" rAng="0" ptsTypes="AA">
                                      <p:cBhvr>
                                        <p:cTn id="17" dur="9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976" y="-111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indefinite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77778E-7 -2.59259E-6 L -1.24601 -0.00578 " pathEditMode="relative" rAng="0" ptsTypes="AA">
                                      <p:cBhvr>
                                        <p:cTn id="19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09" y="-30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334 2.59259E-6 L -1.20434 -0.01644 " pathEditMode="relative" rAng="0" ptsTypes="AA">
                                      <p:cBhvr>
                                        <p:cTn id="21" dur="1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892" y="-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"/>
          <p:cNvGrpSpPr/>
          <p:nvPr/>
        </p:nvGrpSpPr>
        <p:grpSpPr>
          <a:xfrm>
            <a:off x="543020" y="624271"/>
            <a:ext cx="17201959" cy="9075945"/>
            <a:chOff x="0" y="0"/>
            <a:chExt cx="4530557" cy="2390372"/>
          </a:xfrm>
        </p:grpSpPr>
        <p:sp>
          <p:nvSpPr>
            <p:cNvPr id="30" name="Freeform 3"/>
            <p:cNvSpPr/>
            <p:nvPr/>
          </p:nvSpPr>
          <p:spPr>
            <a:xfrm>
              <a:off x="0" y="0"/>
              <a:ext cx="4530557" cy="2390372"/>
            </a:xfrm>
            <a:custGeom>
              <a:avLst/>
              <a:gdLst/>
              <a:ahLst/>
              <a:cxnLst/>
              <a:rect l="l" t="t" r="r" b="b"/>
              <a:pathLst>
                <a:path w="4530557" h="2390372">
                  <a:moveTo>
                    <a:pt x="0" y="0"/>
                  </a:moveTo>
                  <a:lnTo>
                    <a:pt x="4530557" y="0"/>
                  </a:lnTo>
                  <a:lnTo>
                    <a:pt x="4530557" y="2390372"/>
                  </a:lnTo>
                  <a:lnTo>
                    <a:pt x="0" y="2390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4"/>
            <p:cNvSpPr txBox="1"/>
            <p:nvPr/>
          </p:nvSpPr>
          <p:spPr>
            <a:xfrm>
              <a:off x="0" y="-38100"/>
              <a:ext cx="4530557" cy="2428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" name="Rectangle 3"/>
          <p:cNvSpPr/>
          <p:nvPr/>
        </p:nvSpPr>
        <p:spPr>
          <a:xfrm>
            <a:off x="533399" y="4637786"/>
            <a:ext cx="17211579" cy="52428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Rectangle 4"/>
          <p:cNvSpPr/>
          <p:nvPr/>
        </p:nvSpPr>
        <p:spPr>
          <a:xfrm>
            <a:off x="533399" y="624270"/>
            <a:ext cx="17211579" cy="4523295"/>
          </a:xfrm>
          <a:custGeom>
            <a:avLst/>
            <a:gdLst>
              <a:gd name="connsiteX0" fmla="*/ 0 w 9144000"/>
              <a:gd name="connsiteY0" fmla="*/ 0 h 2438400"/>
              <a:gd name="connsiteX1" fmla="*/ 9144000 w 9144000"/>
              <a:gd name="connsiteY1" fmla="*/ 0 h 2438400"/>
              <a:gd name="connsiteX2" fmla="*/ 9144000 w 9144000"/>
              <a:gd name="connsiteY2" fmla="*/ 2438400 h 2438400"/>
              <a:gd name="connsiteX3" fmla="*/ 0 w 9144000"/>
              <a:gd name="connsiteY3" fmla="*/ 2438400 h 2438400"/>
              <a:gd name="connsiteX4" fmla="*/ 0 w 9144000"/>
              <a:gd name="connsiteY4" fmla="*/ 0 h 2438400"/>
              <a:gd name="connsiteX0" fmla="*/ 0 w 9144000"/>
              <a:gd name="connsiteY0" fmla="*/ 0 h 2701694"/>
              <a:gd name="connsiteX1" fmla="*/ 9144000 w 9144000"/>
              <a:gd name="connsiteY1" fmla="*/ 0 h 2701694"/>
              <a:gd name="connsiteX2" fmla="*/ 9144000 w 9144000"/>
              <a:gd name="connsiteY2" fmla="*/ 2438400 h 2701694"/>
              <a:gd name="connsiteX3" fmla="*/ 7024255 w 9144000"/>
              <a:gd name="connsiteY3" fmla="*/ 2701636 h 2701694"/>
              <a:gd name="connsiteX4" fmla="*/ 0 w 9144000"/>
              <a:gd name="connsiteY4" fmla="*/ 2438400 h 2701694"/>
              <a:gd name="connsiteX5" fmla="*/ 0 w 9144000"/>
              <a:gd name="connsiteY5" fmla="*/ 0 h 2701694"/>
              <a:gd name="connsiteX0" fmla="*/ 0 w 9144000"/>
              <a:gd name="connsiteY0" fmla="*/ 0 h 2701694"/>
              <a:gd name="connsiteX1" fmla="*/ 9144000 w 9144000"/>
              <a:gd name="connsiteY1" fmla="*/ 0 h 2701694"/>
              <a:gd name="connsiteX2" fmla="*/ 9144000 w 9144000"/>
              <a:gd name="connsiteY2" fmla="*/ 2438400 h 2701694"/>
              <a:gd name="connsiteX3" fmla="*/ 7024255 w 9144000"/>
              <a:gd name="connsiteY3" fmla="*/ 2701636 h 2701694"/>
              <a:gd name="connsiteX4" fmla="*/ 0 w 9144000"/>
              <a:gd name="connsiteY4" fmla="*/ 2438400 h 2701694"/>
              <a:gd name="connsiteX5" fmla="*/ 0 w 9144000"/>
              <a:gd name="connsiteY5" fmla="*/ 0 h 2701694"/>
              <a:gd name="connsiteX0" fmla="*/ 0 w 9144000"/>
              <a:gd name="connsiteY0" fmla="*/ 0 h 2701945"/>
              <a:gd name="connsiteX1" fmla="*/ 9144000 w 9144000"/>
              <a:gd name="connsiteY1" fmla="*/ 0 h 2701945"/>
              <a:gd name="connsiteX2" fmla="*/ 9144000 w 9144000"/>
              <a:gd name="connsiteY2" fmla="*/ 2438400 h 2701945"/>
              <a:gd name="connsiteX3" fmla="*/ 7024255 w 9144000"/>
              <a:gd name="connsiteY3" fmla="*/ 2701636 h 2701945"/>
              <a:gd name="connsiteX4" fmla="*/ 4475018 w 9144000"/>
              <a:gd name="connsiteY4" fmla="*/ 2216727 h 2701945"/>
              <a:gd name="connsiteX5" fmla="*/ 0 w 9144000"/>
              <a:gd name="connsiteY5" fmla="*/ 2438400 h 2701945"/>
              <a:gd name="connsiteX6" fmla="*/ 0 w 9144000"/>
              <a:gd name="connsiteY6" fmla="*/ 0 h 2701945"/>
              <a:gd name="connsiteX0" fmla="*/ 0 w 9144000"/>
              <a:gd name="connsiteY0" fmla="*/ 0 h 2705426"/>
              <a:gd name="connsiteX1" fmla="*/ 9144000 w 9144000"/>
              <a:gd name="connsiteY1" fmla="*/ 0 h 2705426"/>
              <a:gd name="connsiteX2" fmla="*/ 9144000 w 9144000"/>
              <a:gd name="connsiteY2" fmla="*/ 2438400 h 2705426"/>
              <a:gd name="connsiteX3" fmla="*/ 7024255 w 9144000"/>
              <a:gd name="connsiteY3" fmla="*/ 2701636 h 2705426"/>
              <a:gd name="connsiteX4" fmla="*/ 4475018 w 9144000"/>
              <a:gd name="connsiteY4" fmla="*/ 2646218 h 2705426"/>
              <a:gd name="connsiteX5" fmla="*/ 0 w 9144000"/>
              <a:gd name="connsiteY5" fmla="*/ 2438400 h 2705426"/>
              <a:gd name="connsiteX6" fmla="*/ 0 w 9144000"/>
              <a:gd name="connsiteY6" fmla="*/ 0 h 2705426"/>
              <a:gd name="connsiteX0" fmla="*/ 0 w 9144000"/>
              <a:gd name="connsiteY0" fmla="*/ 0 h 2705426"/>
              <a:gd name="connsiteX1" fmla="*/ 9144000 w 9144000"/>
              <a:gd name="connsiteY1" fmla="*/ 0 h 2705426"/>
              <a:gd name="connsiteX2" fmla="*/ 9144000 w 9144000"/>
              <a:gd name="connsiteY2" fmla="*/ 2438400 h 2705426"/>
              <a:gd name="connsiteX3" fmla="*/ 7148945 w 9144000"/>
              <a:gd name="connsiteY3" fmla="*/ 2410690 h 2705426"/>
              <a:gd name="connsiteX4" fmla="*/ 7024255 w 9144000"/>
              <a:gd name="connsiteY4" fmla="*/ 2701636 h 2705426"/>
              <a:gd name="connsiteX5" fmla="*/ 4475018 w 9144000"/>
              <a:gd name="connsiteY5" fmla="*/ 2646218 h 2705426"/>
              <a:gd name="connsiteX6" fmla="*/ 0 w 9144000"/>
              <a:gd name="connsiteY6" fmla="*/ 2438400 h 2705426"/>
              <a:gd name="connsiteX7" fmla="*/ 0 w 9144000"/>
              <a:gd name="connsiteY7" fmla="*/ 0 h 2705426"/>
              <a:gd name="connsiteX0" fmla="*/ 0 w 9144000"/>
              <a:gd name="connsiteY0" fmla="*/ 0 h 2705359"/>
              <a:gd name="connsiteX1" fmla="*/ 9144000 w 9144000"/>
              <a:gd name="connsiteY1" fmla="*/ 0 h 2705359"/>
              <a:gd name="connsiteX2" fmla="*/ 9144000 w 9144000"/>
              <a:gd name="connsiteY2" fmla="*/ 2438400 h 2705359"/>
              <a:gd name="connsiteX3" fmla="*/ 7148945 w 9144000"/>
              <a:gd name="connsiteY3" fmla="*/ 2410690 h 2705359"/>
              <a:gd name="connsiteX4" fmla="*/ 7024255 w 9144000"/>
              <a:gd name="connsiteY4" fmla="*/ 2701636 h 2705359"/>
              <a:gd name="connsiteX5" fmla="*/ 5611091 w 9144000"/>
              <a:gd name="connsiteY5" fmla="*/ 2299854 h 2705359"/>
              <a:gd name="connsiteX6" fmla="*/ 4475018 w 9144000"/>
              <a:gd name="connsiteY6" fmla="*/ 2646218 h 2705359"/>
              <a:gd name="connsiteX7" fmla="*/ 0 w 9144000"/>
              <a:gd name="connsiteY7" fmla="*/ 2438400 h 2705359"/>
              <a:gd name="connsiteX8" fmla="*/ 0 w 9144000"/>
              <a:gd name="connsiteY8" fmla="*/ 0 h 2705359"/>
              <a:gd name="connsiteX0" fmla="*/ 0 w 9144000"/>
              <a:gd name="connsiteY0" fmla="*/ 0 h 2708262"/>
              <a:gd name="connsiteX1" fmla="*/ 9144000 w 9144000"/>
              <a:gd name="connsiteY1" fmla="*/ 0 h 2708262"/>
              <a:gd name="connsiteX2" fmla="*/ 9144000 w 9144000"/>
              <a:gd name="connsiteY2" fmla="*/ 2438400 h 2708262"/>
              <a:gd name="connsiteX3" fmla="*/ 7148945 w 9144000"/>
              <a:gd name="connsiteY3" fmla="*/ 2410690 h 2708262"/>
              <a:gd name="connsiteX4" fmla="*/ 7024255 w 9144000"/>
              <a:gd name="connsiteY4" fmla="*/ 2701636 h 2708262"/>
              <a:gd name="connsiteX5" fmla="*/ 5611091 w 9144000"/>
              <a:gd name="connsiteY5" fmla="*/ 2507672 h 2708262"/>
              <a:gd name="connsiteX6" fmla="*/ 4475018 w 9144000"/>
              <a:gd name="connsiteY6" fmla="*/ 2646218 h 2708262"/>
              <a:gd name="connsiteX7" fmla="*/ 0 w 9144000"/>
              <a:gd name="connsiteY7" fmla="*/ 2438400 h 2708262"/>
              <a:gd name="connsiteX8" fmla="*/ 0 w 9144000"/>
              <a:gd name="connsiteY8" fmla="*/ 0 h 2708262"/>
              <a:gd name="connsiteX0" fmla="*/ 0 w 9144000"/>
              <a:gd name="connsiteY0" fmla="*/ 0 h 2708262"/>
              <a:gd name="connsiteX1" fmla="*/ 9144000 w 9144000"/>
              <a:gd name="connsiteY1" fmla="*/ 0 h 2708262"/>
              <a:gd name="connsiteX2" fmla="*/ 9144000 w 9144000"/>
              <a:gd name="connsiteY2" fmla="*/ 2438400 h 2708262"/>
              <a:gd name="connsiteX3" fmla="*/ 7148945 w 9144000"/>
              <a:gd name="connsiteY3" fmla="*/ 2410690 h 2708262"/>
              <a:gd name="connsiteX4" fmla="*/ 7024255 w 9144000"/>
              <a:gd name="connsiteY4" fmla="*/ 2701636 h 2708262"/>
              <a:gd name="connsiteX5" fmla="*/ 5611091 w 9144000"/>
              <a:gd name="connsiteY5" fmla="*/ 2507672 h 2708262"/>
              <a:gd name="connsiteX6" fmla="*/ 4475018 w 9144000"/>
              <a:gd name="connsiteY6" fmla="*/ 2646218 h 2708262"/>
              <a:gd name="connsiteX7" fmla="*/ 2313709 w 9144000"/>
              <a:gd name="connsiteY7" fmla="*/ 2493817 h 2708262"/>
              <a:gd name="connsiteX8" fmla="*/ 0 w 9144000"/>
              <a:gd name="connsiteY8" fmla="*/ 2438400 h 2708262"/>
              <a:gd name="connsiteX9" fmla="*/ 0 w 9144000"/>
              <a:gd name="connsiteY9" fmla="*/ 0 h 2708262"/>
              <a:gd name="connsiteX0" fmla="*/ 0 w 9144000"/>
              <a:gd name="connsiteY0" fmla="*/ 0 h 2791680"/>
              <a:gd name="connsiteX1" fmla="*/ 9144000 w 9144000"/>
              <a:gd name="connsiteY1" fmla="*/ 0 h 2791680"/>
              <a:gd name="connsiteX2" fmla="*/ 9144000 w 9144000"/>
              <a:gd name="connsiteY2" fmla="*/ 2438400 h 2791680"/>
              <a:gd name="connsiteX3" fmla="*/ 7148945 w 9144000"/>
              <a:gd name="connsiteY3" fmla="*/ 2410690 h 2791680"/>
              <a:gd name="connsiteX4" fmla="*/ 7024255 w 9144000"/>
              <a:gd name="connsiteY4" fmla="*/ 2701636 h 2791680"/>
              <a:gd name="connsiteX5" fmla="*/ 5985164 w 9144000"/>
              <a:gd name="connsiteY5" fmla="*/ 2784763 h 2791680"/>
              <a:gd name="connsiteX6" fmla="*/ 5611091 w 9144000"/>
              <a:gd name="connsiteY6" fmla="*/ 2507672 h 2791680"/>
              <a:gd name="connsiteX7" fmla="*/ 4475018 w 9144000"/>
              <a:gd name="connsiteY7" fmla="*/ 2646218 h 2791680"/>
              <a:gd name="connsiteX8" fmla="*/ 2313709 w 9144000"/>
              <a:gd name="connsiteY8" fmla="*/ 2493817 h 2791680"/>
              <a:gd name="connsiteX9" fmla="*/ 0 w 9144000"/>
              <a:gd name="connsiteY9" fmla="*/ 2438400 h 2791680"/>
              <a:gd name="connsiteX10" fmla="*/ 0 w 9144000"/>
              <a:gd name="connsiteY10" fmla="*/ 0 h 2791680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148945 w 9144000"/>
              <a:gd name="connsiteY4" fmla="*/ 2410690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611091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329055 w 9144000"/>
              <a:gd name="connsiteY4" fmla="*/ 2757054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611091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329055 w 9144000"/>
              <a:gd name="connsiteY4" fmla="*/ 2757054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417127 w 9144000"/>
              <a:gd name="connsiteY7" fmla="*/ 2382981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329055 w 9144000"/>
              <a:gd name="connsiteY4" fmla="*/ 2757054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444836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439891 w 9144000"/>
              <a:gd name="connsiteY4" fmla="*/ 2687782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444836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2814749">
                <a:moveTo>
                  <a:pt x="0" y="0"/>
                </a:moveTo>
                <a:lnTo>
                  <a:pt x="9144000" y="0"/>
                </a:lnTo>
                <a:lnTo>
                  <a:pt x="9144000" y="2438400"/>
                </a:lnTo>
                <a:cubicBezTo>
                  <a:pt x="8885382" y="2847109"/>
                  <a:pt x="8257309" y="2817090"/>
                  <a:pt x="7924800" y="2812472"/>
                </a:cubicBezTo>
                <a:cubicBezTo>
                  <a:pt x="7592291" y="2807854"/>
                  <a:pt x="7534564" y="2646218"/>
                  <a:pt x="7439891" y="2687782"/>
                </a:cubicBezTo>
                <a:cubicBezTo>
                  <a:pt x="7345218" y="2729346"/>
                  <a:pt x="7215909" y="2676236"/>
                  <a:pt x="7024255" y="2701636"/>
                </a:cubicBezTo>
                <a:cubicBezTo>
                  <a:pt x="6832601" y="2727036"/>
                  <a:pt x="6220691" y="2817090"/>
                  <a:pt x="5985164" y="2784763"/>
                </a:cubicBezTo>
                <a:cubicBezTo>
                  <a:pt x="5749637" y="2752436"/>
                  <a:pt x="5698836" y="2493817"/>
                  <a:pt x="5444836" y="2507672"/>
                </a:cubicBezTo>
                <a:cubicBezTo>
                  <a:pt x="5190836" y="2521527"/>
                  <a:pt x="5022272" y="2616200"/>
                  <a:pt x="4475018" y="2646218"/>
                </a:cubicBezTo>
                <a:cubicBezTo>
                  <a:pt x="3927764" y="2676236"/>
                  <a:pt x="3059545" y="2528453"/>
                  <a:pt x="2313709" y="2493817"/>
                </a:cubicBezTo>
                <a:cubicBezTo>
                  <a:pt x="1567873" y="2459181"/>
                  <a:pt x="387927" y="2886363"/>
                  <a:pt x="0" y="24384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grpSp>
        <p:nvGrpSpPr>
          <p:cNvPr id="6" name="Group 5"/>
          <p:cNvGrpSpPr/>
          <p:nvPr/>
        </p:nvGrpSpPr>
        <p:grpSpPr>
          <a:xfrm>
            <a:off x="8915400" y="3284927"/>
            <a:ext cx="4457700" cy="6415289"/>
            <a:chOff x="3796879" y="1390367"/>
            <a:chExt cx="2971800" cy="540788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4079" b="81327" l="14375" r="45875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78" t="25430" r="56364" b="17389"/>
            <a:stretch/>
          </p:blipFill>
          <p:spPr>
            <a:xfrm>
              <a:off x="4953000" y="1390367"/>
              <a:ext cx="1752600" cy="1657633"/>
            </a:xfrm>
            <a:prstGeom prst="rect">
              <a:avLst/>
            </a:prstGeom>
          </p:spPr>
        </p:pic>
        <p:sp>
          <p:nvSpPr>
            <p:cNvPr id="8" name="Arc 7"/>
            <p:cNvSpPr/>
            <p:nvPr/>
          </p:nvSpPr>
          <p:spPr>
            <a:xfrm rot="15972547">
              <a:off x="2730079" y="2759656"/>
              <a:ext cx="5105400" cy="2971800"/>
            </a:xfrm>
            <a:prstGeom prst="arc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629406" y="519761"/>
            <a:ext cx="3326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9 - 6 = 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-3418838" y="7647720"/>
            <a:ext cx="4923090" cy="2798252"/>
            <a:chOff x="0" y="3276601"/>
            <a:chExt cx="3962400" cy="280710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76601"/>
              <a:ext cx="3962400" cy="280710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478520" y="3602613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429000" y="4968855"/>
            <a:ext cx="4923090" cy="2798252"/>
            <a:chOff x="0" y="3276601"/>
            <a:chExt cx="3962400" cy="280710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76601"/>
              <a:ext cx="3962400" cy="2807108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1422726" y="3724112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6929162" y="7632397"/>
            <a:ext cx="4923090" cy="2798252"/>
            <a:chOff x="0" y="3076719"/>
            <a:chExt cx="3962400" cy="280710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76719"/>
              <a:ext cx="3962400" cy="2807108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1379933" y="3439443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6791248" y="4950471"/>
            <a:ext cx="4923090" cy="2798252"/>
            <a:chOff x="383823" y="803546"/>
            <a:chExt cx="3962400" cy="280710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3823" y="803546"/>
              <a:ext cx="3962400" cy="2807108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905045" y="1161254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1449682" y="832940"/>
            <a:ext cx="4923090" cy="3894458"/>
            <a:chOff x="5486400" y="69894"/>
            <a:chExt cx="3282060" cy="3282907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870" b="89870" l="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5000" y="609601"/>
              <a:ext cx="2895600" cy="2743200"/>
            </a:xfrm>
            <a:prstGeom prst="rect">
              <a:avLst/>
            </a:prstGeom>
          </p:spPr>
        </p:pic>
        <p:grpSp>
          <p:nvGrpSpPr>
            <p:cNvPr id="24" name="Group 23"/>
            <p:cNvGrpSpPr/>
            <p:nvPr/>
          </p:nvGrpSpPr>
          <p:grpSpPr>
            <a:xfrm>
              <a:off x="5486400" y="69894"/>
              <a:ext cx="3282060" cy="2358839"/>
              <a:chOff x="509274" y="3276601"/>
              <a:chExt cx="3962400" cy="2807108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9274" y="3276601"/>
                <a:ext cx="3962400" cy="2807108"/>
              </a:xfrm>
              <a:prstGeom prst="rect">
                <a:avLst/>
              </a:prstGeom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1932000" y="3602613"/>
                <a:ext cx="566653" cy="10621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1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</a:p>
            </p:txBody>
          </p:sp>
        </p:grpSp>
      </p:grpSp>
      <p:sp>
        <p:nvSpPr>
          <p:cNvPr id="27" name="Rectangle 26"/>
          <p:cNvSpPr/>
          <p:nvPr/>
        </p:nvSpPr>
        <p:spPr>
          <a:xfrm>
            <a:off x="533400" y="650660"/>
            <a:ext cx="4075437" cy="86810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BẮT ĐẦU CHƠI</a:t>
            </a:r>
          </a:p>
        </p:txBody>
      </p:sp>
      <p:sp>
        <p:nvSpPr>
          <p:cNvPr id="28" name="Rectangle 27">
            <a:hlinkClick r:id="" action="ppaction://noaction"/>
          </p:cNvPr>
          <p:cNvSpPr/>
          <p:nvPr/>
        </p:nvSpPr>
        <p:spPr>
          <a:xfrm>
            <a:off x="533400" y="1862639"/>
            <a:ext cx="4075437" cy="86810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ĐỔI MÀN</a:t>
            </a:r>
          </a:p>
        </p:txBody>
      </p:sp>
    </p:spTree>
    <p:extLst>
      <p:ext uri="{BB962C8B-B14F-4D97-AF65-F5344CB8AC3E}">
        <p14:creationId xmlns:p14="http://schemas.microsoft.com/office/powerpoint/2010/main" val="134728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1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81481E-6 L 1.18472 -0.00717 " pathEditMode="relative" rAng="0" ptsTypes="AA">
                                      <p:cBhvr>
                                        <p:cTn id="27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36" y="-37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2.59259E-6 L 1.17968 -0.02199 " pathEditMode="relative" rAng="0" ptsTypes="AA">
                                      <p:cBhvr>
                                        <p:cTn id="29" dur="9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976" y="-111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repeatCount="indefinite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77778E-7 -2.59259E-6 L -1.24601 -0.00578 " pathEditMode="relative" rAng="0" ptsTypes="AA">
                                      <p:cBhvr>
                                        <p:cTn id="31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09" y="-30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5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334 2.59259E-6 L -1.20434 -0.01644 " pathEditMode="relative" rAng="0" ptsTypes="AA">
                                      <p:cBhvr>
                                        <p:cTn id="33" dur="1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892" y="-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"/>
          <p:cNvGrpSpPr/>
          <p:nvPr/>
        </p:nvGrpSpPr>
        <p:grpSpPr>
          <a:xfrm>
            <a:off x="543020" y="624271"/>
            <a:ext cx="17201959" cy="9075945"/>
            <a:chOff x="0" y="0"/>
            <a:chExt cx="4530557" cy="2390372"/>
          </a:xfrm>
        </p:grpSpPr>
        <p:sp>
          <p:nvSpPr>
            <p:cNvPr id="30" name="Freeform 3"/>
            <p:cNvSpPr/>
            <p:nvPr/>
          </p:nvSpPr>
          <p:spPr>
            <a:xfrm>
              <a:off x="0" y="0"/>
              <a:ext cx="4530557" cy="2390372"/>
            </a:xfrm>
            <a:custGeom>
              <a:avLst/>
              <a:gdLst/>
              <a:ahLst/>
              <a:cxnLst/>
              <a:rect l="l" t="t" r="r" b="b"/>
              <a:pathLst>
                <a:path w="4530557" h="2390372">
                  <a:moveTo>
                    <a:pt x="0" y="0"/>
                  </a:moveTo>
                  <a:lnTo>
                    <a:pt x="4530557" y="0"/>
                  </a:lnTo>
                  <a:lnTo>
                    <a:pt x="4530557" y="2390372"/>
                  </a:lnTo>
                  <a:lnTo>
                    <a:pt x="0" y="2390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4"/>
            <p:cNvSpPr txBox="1"/>
            <p:nvPr/>
          </p:nvSpPr>
          <p:spPr>
            <a:xfrm>
              <a:off x="0" y="-38100"/>
              <a:ext cx="4530557" cy="2428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" name="Rectangle 3"/>
          <p:cNvSpPr/>
          <p:nvPr/>
        </p:nvSpPr>
        <p:spPr>
          <a:xfrm>
            <a:off x="543019" y="4637786"/>
            <a:ext cx="17201959" cy="50685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Rectangle 4"/>
          <p:cNvSpPr/>
          <p:nvPr/>
        </p:nvSpPr>
        <p:spPr>
          <a:xfrm>
            <a:off x="543019" y="624271"/>
            <a:ext cx="17201959" cy="4561693"/>
          </a:xfrm>
          <a:custGeom>
            <a:avLst/>
            <a:gdLst>
              <a:gd name="connsiteX0" fmla="*/ 0 w 9144000"/>
              <a:gd name="connsiteY0" fmla="*/ 0 h 2438400"/>
              <a:gd name="connsiteX1" fmla="*/ 9144000 w 9144000"/>
              <a:gd name="connsiteY1" fmla="*/ 0 h 2438400"/>
              <a:gd name="connsiteX2" fmla="*/ 9144000 w 9144000"/>
              <a:gd name="connsiteY2" fmla="*/ 2438400 h 2438400"/>
              <a:gd name="connsiteX3" fmla="*/ 0 w 9144000"/>
              <a:gd name="connsiteY3" fmla="*/ 2438400 h 2438400"/>
              <a:gd name="connsiteX4" fmla="*/ 0 w 9144000"/>
              <a:gd name="connsiteY4" fmla="*/ 0 h 2438400"/>
              <a:gd name="connsiteX0" fmla="*/ 0 w 9144000"/>
              <a:gd name="connsiteY0" fmla="*/ 0 h 2701694"/>
              <a:gd name="connsiteX1" fmla="*/ 9144000 w 9144000"/>
              <a:gd name="connsiteY1" fmla="*/ 0 h 2701694"/>
              <a:gd name="connsiteX2" fmla="*/ 9144000 w 9144000"/>
              <a:gd name="connsiteY2" fmla="*/ 2438400 h 2701694"/>
              <a:gd name="connsiteX3" fmla="*/ 7024255 w 9144000"/>
              <a:gd name="connsiteY3" fmla="*/ 2701636 h 2701694"/>
              <a:gd name="connsiteX4" fmla="*/ 0 w 9144000"/>
              <a:gd name="connsiteY4" fmla="*/ 2438400 h 2701694"/>
              <a:gd name="connsiteX5" fmla="*/ 0 w 9144000"/>
              <a:gd name="connsiteY5" fmla="*/ 0 h 2701694"/>
              <a:gd name="connsiteX0" fmla="*/ 0 w 9144000"/>
              <a:gd name="connsiteY0" fmla="*/ 0 h 2701694"/>
              <a:gd name="connsiteX1" fmla="*/ 9144000 w 9144000"/>
              <a:gd name="connsiteY1" fmla="*/ 0 h 2701694"/>
              <a:gd name="connsiteX2" fmla="*/ 9144000 w 9144000"/>
              <a:gd name="connsiteY2" fmla="*/ 2438400 h 2701694"/>
              <a:gd name="connsiteX3" fmla="*/ 7024255 w 9144000"/>
              <a:gd name="connsiteY3" fmla="*/ 2701636 h 2701694"/>
              <a:gd name="connsiteX4" fmla="*/ 0 w 9144000"/>
              <a:gd name="connsiteY4" fmla="*/ 2438400 h 2701694"/>
              <a:gd name="connsiteX5" fmla="*/ 0 w 9144000"/>
              <a:gd name="connsiteY5" fmla="*/ 0 h 2701694"/>
              <a:gd name="connsiteX0" fmla="*/ 0 w 9144000"/>
              <a:gd name="connsiteY0" fmla="*/ 0 h 2701945"/>
              <a:gd name="connsiteX1" fmla="*/ 9144000 w 9144000"/>
              <a:gd name="connsiteY1" fmla="*/ 0 h 2701945"/>
              <a:gd name="connsiteX2" fmla="*/ 9144000 w 9144000"/>
              <a:gd name="connsiteY2" fmla="*/ 2438400 h 2701945"/>
              <a:gd name="connsiteX3" fmla="*/ 7024255 w 9144000"/>
              <a:gd name="connsiteY3" fmla="*/ 2701636 h 2701945"/>
              <a:gd name="connsiteX4" fmla="*/ 4475018 w 9144000"/>
              <a:gd name="connsiteY4" fmla="*/ 2216727 h 2701945"/>
              <a:gd name="connsiteX5" fmla="*/ 0 w 9144000"/>
              <a:gd name="connsiteY5" fmla="*/ 2438400 h 2701945"/>
              <a:gd name="connsiteX6" fmla="*/ 0 w 9144000"/>
              <a:gd name="connsiteY6" fmla="*/ 0 h 2701945"/>
              <a:gd name="connsiteX0" fmla="*/ 0 w 9144000"/>
              <a:gd name="connsiteY0" fmla="*/ 0 h 2705426"/>
              <a:gd name="connsiteX1" fmla="*/ 9144000 w 9144000"/>
              <a:gd name="connsiteY1" fmla="*/ 0 h 2705426"/>
              <a:gd name="connsiteX2" fmla="*/ 9144000 w 9144000"/>
              <a:gd name="connsiteY2" fmla="*/ 2438400 h 2705426"/>
              <a:gd name="connsiteX3" fmla="*/ 7024255 w 9144000"/>
              <a:gd name="connsiteY3" fmla="*/ 2701636 h 2705426"/>
              <a:gd name="connsiteX4" fmla="*/ 4475018 w 9144000"/>
              <a:gd name="connsiteY4" fmla="*/ 2646218 h 2705426"/>
              <a:gd name="connsiteX5" fmla="*/ 0 w 9144000"/>
              <a:gd name="connsiteY5" fmla="*/ 2438400 h 2705426"/>
              <a:gd name="connsiteX6" fmla="*/ 0 w 9144000"/>
              <a:gd name="connsiteY6" fmla="*/ 0 h 2705426"/>
              <a:gd name="connsiteX0" fmla="*/ 0 w 9144000"/>
              <a:gd name="connsiteY0" fmla="*/ 0 h 2705426"/>
              <a:gd name="connsiteX1" fmla="*/ 9144000 w 9144000"/>
              <a:gd name="connsiteY1" fmla="*/ 0 h 2705426"/>
              <a:gd name="connsiteX2" fmla="*/ 9144000 w 9144000"/>
              <a:gd name="connsiteY2" fmla="*/ 2438400 h 2705426"/>
              <a:gd name="connsiteX3" fmla="*/ 7148945 w 9144000"/>
              <a:gd name="connsiteY3" fmla="*/ 2410690 h 2705426"/>
              <a:gd name="connsiteX4" fmla="*/ 7024255 w 9144000"/>
              <a:gd name="connsiteY4" fmla="*/ 2701636 h 2705426"/>
              <a:gd name="connsiteX5" fmla="*/ 4475018 w 9144000"/>
              <a:gd name="connsiteY5" fmla="*/ 2646218 h 2705426"/>
              <a:gd name="connsiteX6" fmla="*/ 0 w 9144000"/>
              <a:gd name="connsiteY6" fmla="*/ 2438400 h 2705426"/>
              <a:gd name="connsiteX7" fmla="*/ 0 w 9144000"/>
              <a:gd name="connsiteY7" fmla="*/ 0 h 2705426"/>
              <a:gd name="connsiteX0" fmla="*/ 0 w 9144000"/>
              <a:gd name="connsiteY0" fmla="*/ 0 h 2705359"/>
              <a:gd name="connsiteX1" fmla="*/ 9144000 w 9144000"/>
              <a:gd name="connsiteY1" fmla="*/ 0 h 2705359"/>
              <a:gd name="connsiteX2" fmla="*/ 9144000 w 9144000"/>
              <a:gd name="connsiteY2" fmla="*/ 2438400 h 2705359"/>
              <a:gd name="connsiteX3" fmla="*/ 7148945 w 9144000"/>
              <a:gd name="connsiteY3" fmla="*/ 2410690 h 2705359"/>
              <a:gd name="connsiteX4" fmla="*/ 7024255 w 9144000"/>
              <a:gd name="connsiteY4" fmla="*/ 2701636 h 2705359"/>
              <a:gd name="connsiteX5" fmla="*/ 5611091 w 9144000"/>
              <a:gd name="connsiteY5" fmla="*/ 2299854 h 2705359"/>
              <a:gd name="connsiteX6" fmla="*/ 4475018 w 9144000"/>
              <a:gd name="connsiteY6" fmla="*/ 2646218 h 2705359"/>
              <a:gd name="connsiteX7" fmla="*/ 0 w 9144000"/>
              <a:gd name="connsiteY7" fmla="*/ 2438400 h 2705359"/>
              <a:gd name="connsiteX8" fmla="*/ 0 w 9144000"/>
              <a:gd name="connsiteY8" fmla="*/ 0 h 2705359"/>
              <a:gd name="connsiteX0" fmla="*/ 0 w 9144000"/>
              <a:gd name="connsiteY0" fmla="*/ 0 h 2708262"/>
              <a:gd name="connsiteX1" fmla="*/ 9144000 w 9144000"/>
              <a:gd name="connsiteY1" fmla="*/ 0 h 2708262"/>
              <a:gd name="connsiteX2" fmla="*/ 9144000 w 9144000"/>
              <a:gd name="connsiteY2" fmla="*/ 2438400 h 2708262"/>
              <a:gd name="connsiteX3" fmla="*/ 7148945 w 9144000"/>
              <a:gd name="connsiteY3" fmla="*/ 2410690 h 2708262"/>
              <a:gd name="connsiteX4" fmla="*/ 7024255 w 9144000"/>
              <a:gd name="connsiteY4" fmla="*/ 2701636 h 2708262"/>
              <a:gd name="connsiteX5" fmla="*/ 5611091 w 9144000"/>
              <a:gd name="connsiteY5" fmla="*/ 2507672 h 2708262"/>
              <a:gd name="connsiteX6" fmla="*/ 4475018 w 9144000"/>
              <a:gd name="connsiteY6" fmla="*/ 2646218 h 2708262"/>
              <a:gd name="connsiteX7" fmla="*/ 0 w 9144000"/>
              <a:gd name="connsiteY7" fmla="*/ 2438400 h 2708262"/>
              <a:gd name="connsiteX8" fmla="*/ 0 w 9144000"/>
              <a:gd name="connsiteY8" fmla="*/ 0 h 2708262"/>
              <a:gd name="connsiteX0" fmla="*/ 0 w 9144000"/>
              <a:gd name="connsiteY0" fmla="*/ 0 h 2708262"/>
              <a:gd name="connsiteX1" fmla="*/ 9144000 w 9144000"/>
              <a:gd name="connsiteY1" fmla="*/ 0 h 2708262"/>
              <a:gd name="connsiteX2" fmla="*/ 9144000 w 9144000"/>
              <a:gd name="connsiteY2" fmla="*/ 2438400 h 2708262"/>
              <a:gd name="connsiteX3" fmla="*/ 7148945 w 9144000"/>
              <a:gd name="connsiteY3" fmla="*/ 2410690 h 2708262"/>
              <a:gd name="connsiteX4" fmla="*/ 7024255 w 9144000"/>
              <a:gd name="connsiteY4" fmla="*/ 2701636 h 2708262"/>
              <a:gd name="connsiteX5" fmla="*/ 5611091 w 9144000"/>
              <a:gd name="connsiteY5" fmla="*/ 2507672 h 2708262"/>
              <a:gd name="connsiteX6" fmla="*/ 4475018 w 9144000"/>
              <a:gd name="connsiteY6" fmla="*/ 2646218 h 2708262"/>
              <a:gd name="connsiteX7" fmla="*/ 2313709 w 9144000"/>
              <a:gd name="connsiteY7" fmla="*/ 2493817 h 2708262"/>
              <a:gd name="connsiteX8" fmla="*/ 0 w 9144000"/>
              <a:gd name="connsiteY8" fmla="*/ 2438400 h 2708262"/>
              <a:gd name="connsiteX9" fmla="*/ 0 w 9144000"/>
              <a:gd name="connsiteY9" fmla="*/ 0 h 2708262"/>
              <a:gd name="connsiteX0" fmla="*/ 0 w 9144000"/>
              <a:gd name="connsiteY0" fmla="*/ 0 h 2791680"/>
              <a:gd name="connsiteX1" fmla="*/ 9144000 w 9144000"/>
              <a:gd name="connsiteY1" fmla="*/ 0 h 2791680"/>
              <a:gd name="connsiteX2" fmla="*/ 9144000 w 9144000"/>
              <a:gd name="connsiteY2" fmla="*/ 2438400 h 2791680"/>
              <a:gd name="connsiteX3" fmla="*/ 7148945 w 9144000"/>
              <a:gd name="connsiteY3" fmla="*/ 2410690 h 2791680"/>
              <a:gd name="connsiteX4" fmla="*/ 7024255 w 9144000"/>
              <a:gd name="connsiteY4" fmla="*/ 2701636 h 2791680"/>
              <a:gd name="connsiteX5" fmla="*/ 5985164 w 9144000"/>
              <a:gd name="connsiteY5" fmla="*/ 2784763 h 2791680"/>
              <a:gd name="connsiteX6" fmla="*/ 5611091 w 9144000"/>
              <a:gd name="connsiteY6" fmla="*/ 2507672 h 2791680"/>
              <a:gd name="connsiteX7" fmla="*/ 4475018 w 9144000"/>
              <a:gd name="connsiteY7" fmla="*/ 2646218 h 2791680"/>
              <a:gd name="connsiteX8" fmla="*/ 2313709 w 9144000"/>
              <a:gd name="connsiteY8" fmla="*/ 2493817 h 2791680"/>
              <a:gd name="connsiteX9" fmla="*/ 0 w 9144000"/>
              <a:gd name="connsiteY9" fmla="*/ 2438400 h 2791680"/>
              <a:gd name="connsiteX10" fmla="*/ 0 w 9144000"/>
              <a:gd name="connsiteY10" fmla="*/ 0 h 2791680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148945 w 9144000"/>
              <a:gd name="connsiteY4" fmla="*/ 2410690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611091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329055 w 9144000"/>
              <a:gd name="connsiteY4" fmla="*/ 2757054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611091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329055 w 9144000"/>
              <a:gd name="connsiteY4" fmla="*/ 2757054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417127 w 9144000"/>
              <a:gd name="connsiteY7" fmla="*/ 2382981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329055 w 9144000"/>
              <a:gd name="connsiteY4" fmla="*/ 2757054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444836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439891 w 9144000"/>
              <a:gd name="connsiteY4" fmla="*/ 2687782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444836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2814749">
                <a:moveTo>
                  <a:pt x="0" y="0"/>
                </a:moveTo>
                <a:lnTo>
                  <a:pt x="9144000" y="0"/>
                </a:lnTo>
                <a:lnTo>
                  <a:pt x="9144000" y="2438400"/>
                </a:lnTo>
                <a:cubicBezTo>
                  <a:pt x="8885382" y="2847109"/>
                  <a:pt x="8257309" y="2817090"/>
                  <a:pt x="7924800" y="2812472"/>
                </a:cubicBezTo>
                <a:cubicBezTo>
                  <a:pt x="7592291" y="2807854"/>
                  <a:pt x="7534564" y="2646218"/>
                  <a:pt x="7439891" y="2687782"/>
                </a:cubicBezTo>
                <a:cubicBezTo>
                  <a:pt x="7345218" y="2729346"/>
                  <a:pt x="7215909" y="2676236"/>
                  <a:pt x="7024255" y="2701636"/>
                </a:cubicBezTo>
                <a:cubicBezTo>
                  <a:pt x="6832601" y="2727036"/>
                  <a:pt x="6220691" y="2817090"/>
                  <a:pt x="5985164" y="2784763"/>
                </a:cubicBezTo>
                <a:cubicBezTo>
                  <a:pt x="5749637" y="2752436"/>
                  <a:pt x="5698836" y="2493817"/>
                  <a:pt x="5444836" y="2507672"/>
                </a:cubicBezTo>
                <a:cubicBezTo>
                  <a:pt x="5190836" y="2521527"/>
                  <a:pt x="5022272" y="2616200"/>
                  <a:pt x="4475018" y="2646218"/>
                </a:cubicBezTo>
                <a:cubicBezTo>
                  <a:pt x="3927764" y="2676236"/>
                  <a:pt x="3059545" y="2528453"/>
                  <a:pt x="2313709" y="2493817"/>
                </a:cubicBezTo>
                <a:cubicBezTo>
                  <a:pt x="1567873" y="2459181"/>
                  <a:pt x="387927" y="2886363"/>
                  <a:pt x="0" y="24384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grpSp>
        <p:nvGrpSpPr>
          <p:cNvPr id="6" name="Group 5"/>
          <p:cNvGrpSpPr/>
          <p:nvPr/>
        </p:nvGrpSpPr>
        <p:grpSpPr>
          <a:xfrm>
            <a:off x="8915400" y="3284927"/>
            <a:ext cx="4457700" cy="6201973"/>
            <a:chOff x="3796879" y="1390367"/>
            <a:chExt cx="2971800" cy="540788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4079" b="81327" l="14375" r="45875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78" t="25430" r="56364" b="17389"/>
            <a:stretch/>
          </p:blipFill>
          <p:spPr>
            <a:xfrm>
              <a:off x="4953000" y="1390367"/>
              <a:ext cx="1752600" cy="1657633"/>
            </a:xfrm>
            <a:prstGeom prst="rect">
              <a:avLst/>
            </a:prstGeom>
          </p:spPr>
        </p:pic>
        <p:sp>
          <p:nvSpPr>
            <p:cNvPr id="8" name="Arc 7"/>
            <p:cNvSpPr/>
            <p:nvPr/>
          </p:nvSpPr>
          <p:spPr>
            <a:xfrm rot="15972547">
              <a:off x="2730079" y="2759656"/>
              <a:ext cx="5105400" cy="2971800"/>
            </a:xfrm>
            <a:prstGeom prst="arc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629401" y="519761"/>
            <a:ext cx="37882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10 - 9 = 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-3342638" y="7622622"/>
            <a:ext cx="4923090" cy="2705207"/>
            <a:chOff x="0" y="3276601"/>
            <a:chExt cx="3962400" cy="280710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76601"/>
              <a:ext cx="3962400" cy="280710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478520" y="3602613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352800" y="4701702"/>
            <a:ext cx="4923090" cy="2705207"/>
            <a:chOff x="0" y="3276601"/>
            <a:chExt cx="3962400" cy="280710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76601"/>
              <a:ext cx="3962400" cy="2807108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1422726" y="3724112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6707545" y="7447453"/>
            <a:ext cx="4923090" cy="2705207"/>
            <a:chOff x="0" y="3076719"/>
            <a:chExt cx="3962400" cy="280710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76719"/>
              <a:ext cx="3962400" cy="2807108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1379933" y="3439443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6822389" y="4660923"/>
            <a:ext cx="4923090" cy="2705207"/>
            <a:chOff x="0" y="3276601"/>
            <a:chExt cx="3962400" cy="280710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276601"/>
              <a:ext cx="3962400" cy="2807108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478520" y="3602613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1449682" y="832940"/>
            <a:ext cx="4923090" cy="3764963"/>
            <a:chOff x="5486400" y="69894"/>
            <a:chExt cx="3282060" cy="3282907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870" b="89870" l="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5000" y="609601"/>
              <a:ext cx="2895600" cy="2743200"/>
            </a:xfrm>
            <a:prstGeom prst="rect">
              <a:avLst/>
            </a:prstGeom>
          </p:spPr>
        </p:pic>
        <p:grpSp>
          <p:nvGrpSpPr>
            <p:cNvPr id="24" name="Group 23"/>
            <p:cNvGrpSpPr/>
            <p:nvPr/>
          </p:nvGrpSpPr>
          <p:grpSpPr>
            <a:xfrm>
              <a:off x="5486400" y="69894"/>
              <a:ext cx="3282060" cy="2358839"/>
              <a:chOff x="509274" y="3276601"/>
              <a:chExt cx="3962400" cy="2807108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9274" y="3276601"/>
                <a:ext cx="3962400" cy="2807108"/>
              </a:xfrm>
              <a:prstGeom prst="rect">
                <a:avLst/>
              </a:prstGeom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1932000" y="3602613"/>
                <a:ext cx="566653" cy="10621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1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</p:grpSp>
      </p:grpSp>
      <p:sp>
        <p:nvSpPr>
          <p:cNvPr id="27" name="Rectangle 26"/>
          <p:cNvSpPr/>
          <p:nvPr/>
        </p:nvSpPr>
        <p:spPr>
          <a:xfrm>
            <a:off x="543020" y="592770"/>
            <a:ext cx="4075437" cy="83924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BẮT ĐẦU CHƠI</a:t>
            </a:r>
          </a:p>
        </p:txBody>
      </p:sp>
      <p:sp>
        <p:nvSpPr>
          <p:cNvPr id="28" name="Rectangle 27">
            <a:hlinkClick r:id="" action="ppaction://noaction"/>
          </p:cNvPr>
          <p:cNvSpPr/>
          <p:nvPr/>
        </p:nvSpPr>
        <p:spPr>
          <a:xfrm>
            <a:off x="543020" y="1804749"/>
            <a:ext cx="4075437" cy="83924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ĐỔI MÀN</a:t>
            </a:r>
          </a:p>
        </p:txBody>
      </p:sp>
    </p:spTree>
    <p:extLst>
      <p:ext uri="{BB962C8B-B14F-4D97-AF65-F5344CB8AC3E}">
        <p14:creationId xmlns:p14="http://schemas.microsoft.com/office/powerpoint/2010/main" val="192413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81481E-6 L 1.18472 -0.00717 " pathEditMode="relative" rAng="0" ptsTypes="AA">
                                      <p:cBhvr>
                                        <p:cTn id="15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36" y="-37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3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2.59259E-6 L 1.17968 -0.02199 " pathEditMode="relative" rAng="0" ptsTypes="AA">
                                      <p:cBhvr>
                                        <p:cTn id="17" dur="9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976" y="-111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indefinite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77778E-7 -2.59259E-6 L -1.24601 -0.00578 " pathEditMode="relative" rAng="0" ptsTypes="AA">
                                      <p:cBhvr>
                                        <p:cTn id="19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09" y="-30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334 2.59259E-6 L -1.20434 -0.01644 " pathEditMode="relative" rAng="0" ptsTypes="AA">
                                      <p:cBhvr>
                                        <p:cTn id="21" dur="1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892" y="-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"/>
          <p:cNvGrpSpPr/>
          <p:nvPr/>
        </p:nvGrpSpPr>
        <p:grpSpPr>
          <a:xfrm>
            <a:off x="543020" y="624271"/>
            <a:ext cx="17201959" cy="9075945"/>
            <a:chOff x="0" y="0"/>
            <a:chExt cx="4530557" cy="2390372"/>
          </a:xfrm>
        </p:grpSpPr>
        <p:sp>
          <p:nvSpPr>
            <p:cNvPr id="30" name="Freeform 3"/>
            <p:cNvSpPr/>
            <p:nvPr/>
          </p:nvSpPr>
          <p:spPr>
            <a:xfrm>
              <a:off x="0" y="0"/>
              <a:ext cx="4530557" cy="2390372"/>
            </a:xfrm>
            <a:custGeom>
              <a:avLst/>
              <a:gdLst/>
              <a:ahLst/>
              <a:cxnLst/>
              <a:rect l="l" t="t" r="r" b="b"/>
              <a:pathLst>
                <a:path w="4530557" h="2390372">
                  <a:moveTo>
                    <a:pt x="0" y="0"/>
                  </a:moveTo>
                  <a:lnTo>
                    <a:pt x="4530557" y="0"/>
                  </a:lnTo>
                  <a:lnTo>
                    <a:pt x="4530557" y="2390372"/>
                  </a:lnTo>
                  <a:lnTo>
                    <a:pt x="0" y="2390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4"/>
            <p:cNvSpPr txBox="1"/>
            <p:nvPr/>
          </p:nvSpPr>
          <p:spPr>
            <a:xfrm>
              <a:off x="0" y="-38100"/>
              <a:ext cx="4530557" cy="2428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" name="Rectangle 3"/>
          <p:cNvSpPr/>
          <p:nvPr/>
        </p:nvSpPr>
        <p:spPr>
          <a:xfrm>
            <a:off x="543019" y="4637786"/>
            <a:ext cx="17201959" cy="50685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Rectangle 4"/>
          <p:cNvSpPr/>
          <p:nvPr/>
        </p:nvSpPr>
        <p:spPr>
          <a:xfrm>
            <a:off x="543019" y="624271"/>
            <a:ext cx="17201959" cy="4680872"/>
          </a:xfrm>
          <a:custGeom>
            <a:avLst/>
            <a:gdLst>
              <a:gd name="connsiteX0" fmla="*/ 0 w 9144000"/>
              <a:gd name="connsiteY0" fmla="*/ 0 h 2438400"/>
              <a:gd name="connsiteX1" fmla="*/ 9144000 w 9144000"/>
              <a:gd name="connsiteY1" fmla="*/ 0 h 2438400"/>
              <a:gd name="connsiteX2" fmla="*/ 9144000 w 9144000"/>
              <a:gd name="connsiteY2" fmla="*/ 2438400 h 2438400"/>
              <a:gd name="connsiteX3" fmla="*/ 0 w 9144000"/>
              <a:gd name="connsiteY3" fmla="*/ 2438400 h 2438400"/>
              <a:gd name="connsiteX4" fmla="*/ 0 w 9144000"/>
              <a:gd name="connsiteY4" fmla="*/ 0 h 2438400"/>
              <a:gd name="connsiteX0" fmla="*/ 0 w 9144000"/>
              <a:gd name="connsiteY0" fmla="*/ 0 h 2701694"/>
              <a:gd name="connsiteX1" fmla="*/ 9144000 w 9144000"/>
              <a:gd name="connsiteY1" fmla="*/ 0 h 2701694"/>
              <a:gd name="connsiteX2" fmla="*/ 9144000 w 9144000"/>
              <a:gd name="connsiteY2" fmla="*/ 2438400 h 2701694"/>
              <a:gd name="connsiteX3" fmla="*/ 7024255 w 9144000"/>
              <a:gd name="connsiteY3" fmla="*/ 2701636 h 2701694"/>
              <a:gd name="connsiteX4" fmla="*/ 0 w 9144000"/>
              <a:gd name="connsiteY4" fmla="*/ 2438400 h 2701694"/>
              <a:gd name="connsiteX5" fmla="*/ 0 w 9144000"/>
              <a:gd name="connsiteY5" fmla="*/ 0 h 2701694"/>
              <a:gd name="connsiteX0" fmla="*/ 0 w 9144000"/>
              <a:gd name="connsiteY0" fmla="*/ 0 h 2701694"/>
              <a:gd name="connsiteX1" fmla="*/ 9144000 w 9144000"/>
              <a:gd name="connsiteY1" fmla="*/ 0 h 2701694"/>
              <a:gd name="connsiteX2" fmla="*/ 9144000 w 9144000"/>
              <a:gd name="connsiteY2" fmla="*/ 2438400 h 2701694"/>
              <a:gd name="connsiteX3" fmla="*/ 7024255 w 9144000"/>
              <a:gd name="connsiteY3" fmla="*/ 2701636 h 2701694"/>
              <a:gd name="connsiteX4" fmla="*/ 0 w 9144000"/>
              <a:gd name="connsiteY4" fmla="*/ 2438400 h 2701694"/>
              <a:gd name="connsiteX5" fmla="*/ 0 w 9144000"/>
              <a:gd name="connsiteY5" fmla="*/ 0 h 2701694"/>
              <a:gd name="connsiteX0" fmla="*/ 0 w 9144000"/>
              <a:gd name="connsiteY0" fmla="*/ 0 h 2701945"/>
              <a:gd name="connsiteX1" fmla="*/ 9144000 w 9144000"/>
              <a:gd name="connsiteY1" fmla="*/ 0 h 2701945"/>
              <a:gd name="connsiteX2" fmla="*/ 9144000 w 9144000"/>
              <a:gd name="connsiteY2" fmla="*/ 2438400 h 2701945"/>
              <a:gd name="connsiteX3" fmla="*/ 7024255 w 9144000"/>
              <a:gd name="connsiteY3" fmla="*/ 2701636 h 2701945"/>
              <a:gd name="connsiteX4" fmla="*/ 4475018 w 9144000"/>
              <a:gd name="connsiteY4" fmla="*/ 2216727 h 2701945"/>
              <a:gd name="connsiteX5" fmla="*/ 0 w 9144000"/>
              <a:gd name="connsiteY5" fmla="*/ 2438400 h 2701945"/>
              <a:gd name="connsiteX6" fmla="*/ 0 w 9144000"/>
              <a:gd name="connsiteY6" fmla="*/ 0 h 2701945"/>
              <a:gd name="connsiteX0" fmla="*/ 0 w 9144000"/>
              <a:gd name="connsiteY0" fmla="*/ 0 h 2705426"/>
              <a:gd name="connsiteX1" fmla="*/ 9144000 w 9144000"/>
              <a:gd name="connsiteY1" fmla="*/ 0 h 2705426"/>
              <a:gd name="connsiteX2" fmla="*/ 9144000 w 9144000"/>
              <a:gd name="connsiteY2" fmla="*/ 2438400 h 2705426"/>
              <a:gd name="connsiteX3" fmla="*/ 7024255 w 9144000"/>
              <a:gd name="connsiteY3" fmla="*/ 2701636 h 2705426"/>
              <a:gd name="connsiteX4" fmla="*/ 4475018 w 9144000"/>
              <a:gd name="connsiteY4" fmla="*/ 2646218 h 2705426"/>
              <a:gd name="connsiteX5" fmla="*/ 0 w 9144000"/>
              <a:gd name="connsiteY5" fmla="*/ 2438400 h 2705426"/>
              <a:gd name="connsiteX6" fmla="*/ 0 w 9144000"/>
              <a:gd name="connsiteY6" fmla="*/ 0 h 2705426"/>
              <a:gd name="connsiteX0" fmla="*/ 0 w 9144000"/>
              <a:gd name="connsiteY0" fmla="*/ 0 h 2705426"/>
              <a:gd name="connsiteX1" fmla="*/ 9144000 w 9144000"/>
              <a:gd name="connsiteY1" fmla="*/ 0 h 2705426"/>
              <a:gd name="connsiteX2" fmla="*/ 9144000 w 9144000"/>
              <a:gd name="connsiteY2" fmla="*/ 2438400 h 2705426"/>
              <a:gd name="connsiteX3" fmla="*/ 7148945 w 9144000"/>
              <a:gd name="connsiteY3" fmla="*/ 2410690 h 2705426"/>
              <a:gd name="connsiteX4" fmla="*/ 7024255 w 9144000"/>
              <a:gd name="connsiteY4" fmla="*/ 2701636 h 2705426"/>
              <a:gd name="connsiteX5" fmla="*/ 4475018 w 9144000"/>
              <a:gd name="connsiteY5" fmla="*/ 2646218 h 2705426"/>
              <a:gd name="connsiteX6" fmla="*/ 0 w 9144000"/>
              <a:gd name="connsiteY6" fmla="*/ 2438400 h 2705426"/>
              <a:gd name="connsiteX7" fmla="*/ 0 w 9144000"/>
              <a:gd name="connsiteY7" fmla="*/ 0 h 2705426"/>
              <a:gd name="connsiteX0" fmla="*/ 0 w 9144000"/>
              <a:gd name="connsiteY0" fmla="*/ 0 h 2705359"/>
              <a:gd name="connsiteX1" fmla="*/ 9144000 w 9144000"/>
              <a:gd name="connsiteY1" fmla="*/ 0 h 2705359"/>
              <a:gd name="connsiteX2" fmla="*/ 9144000 w 9144000"/>
              <a:gd name="connsiteY2" fmla="*/ 2438400 h 2705359"/>
              <a:gd name="connsiteX3" fmla="*/ 7148945 w 9144000"/>
              <a:gd name="connsiteY3" fmla="*/ 2410690 h 2705359"/>
              <a:gd name="connsiteX4" fmla="*/ 7024255 w 9144000"/>
              <a:gd name="connsiteY4" fmla="*/ 2701636 h 2705359"/>
              <a:gd name="connsiteX5" fmla="*/ 5611091 w 9144000"/>
              <a:gd name="connsiteY5" fmla="*/ 2299854 h 2705359"/>
              <a:gd name="connsiteX6" fmla="*/ 4475018 w 9144000"/>
              <a:gd name="connsiteY6" fmla="*/ 2646218 h 2705359"/>
              <a:gd name="connsiteX7" fmla="*/ 0 w 9144000"/>
              <a:gd name="connsiteY7" fmla="*/ 2438400 h 2705359"/>
              <a:gd name="connsiteX8" fmla="*/ 0 w 9144000"/>
              <a:gd name="connsiteY8" fmla="*/ 0 h 2705359"/>
              <a:gd name="connsiteX0" fmla="*/ 0 w 9144000"/>
              <a:gd name="connsiteY0" fmla="*/ 0 h 2708262"/>
              <a:gd name="connsiteX1" fmla="*/ 9144000 w 9144000"/>
              <a:gd name="connsiteY1" fmla="*/ 0 h 2708262"/>
              <a:gd name="connsiteX2" fmla="*/ 9144000 w 9144000"/>
              <a:gd name="connsiteY2" fmla="*/ 2438400 h 2708262"/>
              <a:gd name="connsiteX3" fmla="*/ 7148945 w 9144000"/>
              <a:gd name="connsiteY3" fmla="*/ 2410690 h 2708262"/>
              <a:gd name="connsiteX4" fmla="*/ 7024255 w 9144000"/>
              <a:gd name="connsiteY4" fmla="*/ 2701636 h 2708262"/>
              <a:gd name="connsiteX5" fmla="*/ 5611091 w 9144000"/>
              <a:gd name="connsiteY5" fmla="*/ 2507672 h 2708262"/>
              <a:gd name="connsiteX6" fmla="*/ 4475018 w 9144000"/>
              <a:gd name="connsiteY6" fmla="*/ 2646218 h 2708262"/>
              <a:gd name="connsiteX7" fmla="*/ 0 w 9144000"/>
              <a:gd name="connsiteY7" fmla="*/ 2438400 h 2708262"/>
              <a:gd name="connsiteX8" fmla="*/ 0 w 9144000"/>
              <a:gd name="connsiteY8" fmla="*/ 0 h 2708262"/>
              <a:gd name="connsiteX0" fmla="*/ 0 w 9144000"/>
              <a:gd name="connsiteY0" fmla="*/ 0 h 2708262"/>
              <a:gd name="connsiteX1" fmla="*/ 9144000 w 9144000"/>
              <a:gd name="connsiteY1" fmla="*/ 0 h 2708262"/>
              <a:gd name="connsiteX2" fmla="*/ 9144000 w 9144000"/>
              <a:gd name="connsiteY2" fmla="*/ 2438400 h 2708262"/>
              <a:gd name="connsiteX3" fmla="*/ 7148945 w 9144000"/>
              <a:gd name="connsiteY3" fmla="*/ 2410690 h 2708262"/>
              <a:gd name="connsiteX4" fmla="*/ 7024255 w 9144000"/>
              <a:gd name="connsiteY4" fmla="*/ 2701636 h 2708262"/>
              <a:gd name="connsiteX5" fmla="*/ 5611091 w 9144000"/>
              <a:gd name="connsiteY5" fmla="*/ 2507672 h 2708262"/>
              <a:gd name="connsiteX6" fmla="*/ 4475018 w 9144000"/>
              <a:gd name="connsiteY6" fmla="*/ 2646218 h 2708262"/>
              <a:gd name="connsiteX7" fmla="*/ 2313709 w 9144000"/>
              <a:gd name="connsiteY7" fmla="*/ 2493817 h 2708262"/>
              <a:gd name="connsiteX8" fmla="*/ 0 w 9144000"/>
              <a:gd name="connsiteY8" fmla="*/ 2438400 h 2708262"/>
              <a:gd name="connsiteX9" fmla="*/ 0 w 9144000"/>
              <a:gd name="connsiteY9" fmla="*/ 0 h 2708262"/>
              <a:gd name="connsiteX0" fmla="*/ 0 w 9144000"/>
              <a:gd name="connsiteY0" fmla="*/ 0 h 2791680"/>
              <a:gd name="connsiteX1" fmla="*/ 9144000 w 9144000"/>
              <a:gd name="connsiteY1" fmla="*/ 0 h 2791680"/>
              <a:gd name="connsiteX2" fmla="*/ 9144000 w 9144000"/>
              <a:gd name="connsiteY2" fmla="*/ 2438400 h 2791680"/>
              <a:gd name="connsiteX3" fmla="*/ 7148945 w 9144000"/>
              <a:gd name="connsiteY3" fmla="*/ 2410690 h 2791680"/>
              <a:gd name="connsiteX4" fmla="*/ 7024255 w 9144000"/>
              <a:gd name="connsiteY4" fmla="*/ 2701636 h 2791680"/>
              <a:gd name="connsiteX5" fmla="*/ 5985164 w 9144000"/>
              <a:gd name="connsiteY5" fmla="*/ 2784763 h 2791680"/>
              <a:gd name="connsiteX6" fmla="*/ 5611091 w 9144000"/>
              <a:gd name="connsiteY6" fmla="*/ 2507672 h 2791680"/>
              <a:gd name="connsiteX7" fmla="*/ 4475018 w 9144000"/>
              <a:gd name="connsiteY7" fmla="*/ 2646218 h 2791680"/>
              <a:gd name="connsiteX8" fmla="*/ 2313709 w 9144000"/>
              <a:gd name="connsiteY8" fmla="*/ 2493817 h 2791680"/>
              <a:gd name="connsiteX9" fmla="*/ 0 w 9144000"/>
              <a:gd name="connsiteY9" fmla="*/ 2438400 h 2791680"/>
              <a:gd name="connsiteX10" fmla="*/ 0 w 9144000"/>
              <a:gd name="connsiteY10" fmla="*/ 0 h 2791680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148945 w 9144000"/>
              <a:gd name="connsiteY4" fmla="*/ 2410690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611091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329055 w 9144000"/>
              <a:gd name="connsiteY4" fmla="*/ 2757054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611091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329055 w 9144000"/>
              <a:gd name="connsiteY4" fmla="*/ 2757054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417127 w 9144000"/>
              <a:gd name="connsiteY7" fmla="*/ 2382981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329055 w 9144000"/>
              <a:gd name="connsiteY4" fmla="*/ 2757054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444836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  <a:gd name="connsiteX0" fmla="*/ 0 w 9144000"/>
              <a:gd name="connsiteY0" fmla="*/ 0 h 2814749"/>
              <a:gd name="connsiteX1" fmla="*/ 9144000 w 9144000"/>
              <a:gd name="connsiteY1" fmla="*/ 0 h 2814749"/>
              <a:gd name="connsiteX2" fmla="*/ 9144000 w 9144000"/>
              <a:gd name="connsiteY2" fmla="*/ 2438400 h 2814749"/>
              <a:gd name="connsiteX3" fmla="*/ 7924800 w 9144000"/>
              <a:gd name="connsiteY3" fmla="*/ 2812472 h 2814749"/>
              <a:gd name="connsiteX4" fmla="*/ 7439891 w 9144000"/>
              <a:gd name="connsiteY4" fmla="*/ 2687782 h 2814749"/>
              <a:gd name="connsiteX5" fmla="*/ 7024255 w 9144000"/>
              <a:gd name="connsiteY5" fmla="*/ 2701636 h 2814749"/>
              <a:gd name="connsiteX6" fmla="*/ 5985164 w 9144000"/>
              <a:gd name="connsiteY6" fmla="*/ 2784763 h 2814749"/>
              <a:gd name="connsiteX7" fmla="*/ 5444836 w 9144000"/>
              <a:gd name="connsiteY7" fmla="*/ 2507672 h 2814749"/>
              <a:gd name="connsiteX8" fmla="*/ 4475018 w 9144000"/>
              <a:gd name="connsiteY8" fmla="*/ 2646218 h 2814749"/>
              <a:gd name="connsiteX9" fmla="*/ 2313709 w 9144000"/>
              <a:gd name="connsiteY9" fmla="*/ 2493817 h 2814749"/>
              <a:gd name="connsiteX10" fmla="*/ 0 w 9144000"/>
              <a:gd name="connsiteY10" fmla="*/ 2438400 h 2814749"/>
              <a:gd name="connsiteX11" fmla="*/ 0 w 9144000"/>
              <a:gd name="connsiteY11" fmla="*/ 0 h 2814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2814749">
                <a:moveTo>
                  <a:pt x="0" y="0"/>
                </a:moveTo>
                <a:lnTo>
                  <a:pt x="9144000" y="0"/>
                </a:lnTo>
                <a:lnTo>
                  <a:pt x="9144000" y="2438400"/>
                </a:lnTo>
                <a:cubicBezTo>
                  <a:pt x="8885382" y="2847109"/>
                  <a:pt x="8257309" y="2817090"/>
                  <a:pt x="7924800" y="2812472"/>
                </a:cubicBezTo>
                <a:cubicBezTo>
                  <a:pt x="7592291" y="2807854"/>
                  <a:pt x="7534564" y="2646218"/>
                  <a:pt x="7439891" y="2687782"/>
                </a:cubicBezTo>
                <a:cubicBezTo>
                  <a:pt x="7345218" y="2729346"/>
                  <a:pt x="7215909" y="2676236"/>
                  <a:pt x="7024255" y="2701636"/>
                </a:cubicBezTo>
                <a:cubicBezTo>
                  <a:pt x="6832601" y="2727036"/>
                  <a:pt x="6220691" y="2817090"/>
                  <a:pt x="5985164" y="2784763"/>
                </a:cubicBezTo>
                <a:cubicBezTo>
                  <a:pt x="5749637" y="2752436"/>
                  <a:pt x="5698836" y="2493817"/>
                  <a:pt x="5444836" y="2507672"/>
                </a:cubicBezTo>
                <a:cubicBezTo>
                  <a:pt x="5190836" y="2521527"/>
                  <a:pt x="5022272" y="2616200"/>
                  <a:pt x="4475018" y="2646218"/>
                </a:cubicBezTo>
                <a:cubicBezTo>
                  <a:pt x="3927764" y="2676236"/>
                  <a:pt x="3059545" y="2528453"/>
                  <a:pt x="2313709" y="2493817"/>
                </a:cubicBezTo>
                <a:cubicBezTo>
                  <a:pt x="1567873" y="2459181"/>
                  <a:pt x="387927" y="2886363"/>
                  <a:pt x="0" y="24384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grpSp>
        <p:nvGrpSpPr>
          <p:cNvPr id="6" name="Group 5"/>
          <p:cNvGrpSpPr/>
          <p:nvPr/>
        </p:nvGrpSpPr>
        <p:grpSpPr>
          <a:xfrm>
            <a:off x="8915400" y="3284927"/>
            <a:ext cx="4457700" cy="6201973"/>
            <a:chOff x="3796879" y="1390367"/>
            <a:chExt cx="2971800" cy="540788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4079" b="81327" l="14375" r="45875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78" t="25430" r="56364" b="17389"/>
            <a:stretch/>
          </p:blipFill>
          <p:spPr>
            <a:xfrm>
              <a:off x="4953000" y="1390367"/>
              <a:ext cx="1752600" cy="1657633"/>
            </a:xfrm>
            <a:prstGeom prst="rect">
              <a:avLst/>
            </a:prstGeom>
          </p:spPr>
        </p:pic>
        <p:sp>
          <p:nvSpPr>
            <p:cNvPr id="8" name="Arc 7"/>
            <p:cNvSpPr/>
            <p:nvPr/>
          </p:nvSpPr>
          <p:spPr>
            <a:xfrm rot="15972547">
              <a:off x="2730079" y="2759656"/>
              <a:ext cx="5105400" cy="2971800"/>
            </a:xfrm>
            <a:prstGeom prst="arc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629406" y="519761"/>
            <a:ext cx="33265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9 - 0 = 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-3548270" y="7622475"/>
            <a:ext cx="4923090" cy="2705207"/>
            <a:chOff x="0" y="3276601"/>
            <a:chExt cx="3962400" cy="280710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76601"/>
              <a:ext cx="3962400" cy="280710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478520" y="3602613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581400" y="4777460"/>
            <a:ext cx="4923090" cy="2705207"/>
            <a:chOff x="0" y="3276601"/>
            <a:chExt cx="3962400" cy="280710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76601"/>
              <a:ext cx="3962400" cy="2807108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1422726" y="3724112"/>
              <a:ext cx="984676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6913177" y="7526056"/>
            <a:ext cx="4923090" cy="2705207"/>
            <a:chOff x="0" y="3076719"/>
            <a:chExt cx="3962400" cy="280710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76719"/>
              <a:ext cx="3962400" cy="2807108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1379933" y="3439443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6822389" y="4876242"/>
            <a:ext cx="4923090" cy="2705207"/>
            <a:chOff x="0" y="3327827"/>
            <a:chExt cx="3962400" cy="280710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327827"/>
              <a:ext cx="3962400" cy="2807108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478520" y="3602613"/>
              <a:ext cx="566653" cy="106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1449682" y="832940"/>
            <a:ext cx="4923090" cy="3764963"/>
            <a:chOff x="5486400" y="69894"/>
            <a:chExt cx="3282060" cy="3282907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870" b="89870" l="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5000" y="609601"/>
              <a:ext cx="2895600" cy="2743200"/>
            </a:xfrm>
            <a:prstGeom prst="rect">
              <a:avLst/>
            </a:prstGeom>
          </p:spPr>
        </p:pic>
        <p:grpSp>
          <p:nvGrpSpPr>
            <p:cNvPr id="24" name="Group 23"/>
            <p:cNvGrpSpPr/>
            <p:nvPr/>
          </p:nvGrpSpPr>
          <p:grpSpPr>
            <a:xfrm>
              <a:off x="5486400" y="69894"/>
              <a:ext cx="3282060" cy="2358839"/>
              <a:chOff x="509274" y="3276601"/>
              <a:chExt cx="3962400" cy="2807108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9274" y="3276601"/>
                <a:ext cx="3962400" cy="2807108"/>
              </a:xfrm>
              <a:prstGeom prst="rect">
                <a:avLst/>
              </a:prstGeom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1932000" y="3602613"/>
                <a:ext cx="566653" cy="10621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1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</a:p>
            </p:txBody>
          </p:sp>
        </p:grpSp>
      </p:grpSp>
      <p:sp>
        <p:nvSpPr>
          <p:cNvPr id="27" name="Rectangle 26"/>
          <p:cNvSpPr/>
          <p:nvPr/>
        </p:nvSpPr>
        <p:spPr>
          <a:xfrm>
            <a:off x="543020" y="641845"/>
            <a:ext cx="4075437" cy="83924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BẮT ĐẦU CHƠI</a:t>
            </a:r>
          </a:p>
        </p:txBody>
      </p:sp>
      <p:sp>
        <p:nvSpPr>
          <p:cNvPr id="28" name="Rectangle 27">
            <a:hlinkClick r:id="" action="ppaction://noaction"/>
          </p:cNvPr>
          <p:cNvSpPr/>
          <p:nvPr/>
        </p:nvSpPr>
        <p:spPr>
          <a:xfrm>
            <a:off x="543020" y="1853824"/>
            <a:ext cx="4075437" cy="83924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ĐỔI MÀN</a:t>
            </a:r>
          </a:p>
        </p:txBody>
      </p:sp>
    </p:spTree>
    <p:extLst>
      <p:ext uri="{BB962C8B-B14F-4D97-AF65-F5344CB8AC3E}">
        <p14:creationId xmlns:p14="http://schemas.microsoft.com/office/powerpoint/2010/main" val="684273132"/>
      </p:ext>
    </p:extLst>
  </p:cSld>
  <p:clrMapOvr>
    <a:masterClrMapping/>
  </p:clrMapOvr>
  <p:transition spd="slow" advClick="0"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1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81481E-6 L 1.18472 -0.00717 " pathEditMode="relative" rAng="0" ptsTypes="AA">
                                      <p:cBhvr>
                                        <p:cTn id="27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36" y="-37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2.59259E-6 L 1.17968 -0.02199 " pathEditMode="relative" rAng="0" ptsTypes="AA">
                                      <p:cBhvr>
                                        <p:cTn id="29" dur="9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976" y="-111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repeatCount="indefinite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77778E-7 -2.59259E-6 L -1.24601 -0.00578 " pathEditMode="relative" rAng="0" ptsTypes="AA">
                                      <p:cBhvr>
                                        <p:cTn id="31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09" y="-30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5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334 2.59259E-6 L -1.20434 -0.01644 " pathEditMode="relative" rAng="0" ptsTypes="AA">
                                      <p:cBhvr>
                                        <p:cTn id="33" dur="1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892" y="-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51760-96B9-44D4-9AB7-C59B2E9155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301D5C-26EB-4960-943D-99FEF3F20D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1D04D0-5593-4F8F-AC61-D16DE4958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Google Shape;54;p1">
            <a:extLst>
              <a:ext uri="{FF2B5EF4-FFF2-40B4-BE49-F238E27FC236}">
                <a16:creationId xmlns:a16="http://schemas.microsoft.com/office/drawing/2014/main" id="{BF220DFB-368F-4562-B190-F78B478539FE}"/>
              </a:ext>
            </a:extLst>
          </p:cNvPr>
          <p:cNvSpPr txBox="1">
            <a:spLocks/>
          </p:cNvSpPr>
          <p:nvPr/>
        </p:nvSpPr>
        <p:spPr>
          <a:xfrm>
            <a:off x="-1135857" y="3033712"/>
            <a:ext cx="19423857" cy="37004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37138" tIns="68550" rIns="137138" bIns="6855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990"/>
            </a:pPr>
            <a:r>
              <a:rPr lang="en-US" sz="7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Củng</a:t>
            </a:r>
            <a:r>
              <a:rPr lang="en-US" sz="7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7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cố</a:t>
            </a:r>
            <a:r>
              <a:rPr lang="en-US" sz="7800" b="1" dirty="0">
                <a:solidFill>
                  <a:srgbClr val="FF0000"/>
                </a:solidFill>
                <a:latin typeface="UTM Avo" panose="02040603050506020204" pitchFamily="18" charset="0"/>
              </a:rPr>
              <a:t> - </a:t>
            </a:r>
            <a:r>
              <a:rPr lang="en-US" sz="7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Dặn</a:t>
            </a:r>
            <a:r>
              <a:rPr lang="en-US" sz="7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7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dò</a:t>
            </a:r>
            <a:endParaRPr lang="en-US" sz="78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marL="857250" indent="-857250">
              <a:lnSpc>
                <a:spcPct val="150000"/>
              </a:lnSpc>
              <a:buSzPts val="990"/>
              <a:buFontTx/>
              <a:buChar char="-"/>
            </a:pPr>
            <a:r>
              <a:rPr lang="en-US" sz="6450" b="1" dirty="0">
                <a:solidFill>
                  <a:srgbClr val="002060"/>
                </a:solidFill>
                <a:latin typeface="UTM Avo" panose="02040603050506020204" pitchFamily="18" charset="0"/>
              </a:rPr>
              <a:t>        - </a:t>
            </a:r>
            <a:r>
              <a:rPr lang="en-US" sz="645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Nhận</a:t>
            </a:r>
            <a:r>
              <a:rPr lang="en-US" sz="645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645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xét</a:t>
            </a:r>
            <a:r>
              <a:rPr lang="en-US" sz="645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645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tiết</a:t>
            </a:r>
            <a:r>
              <a:rPr lang="en-US" sz="645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645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học</a:t>
            </a:r>
            <a:endParaRPr lang="en-US" sz="645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marL="857250" indent="-857250">
              <a:lnSpc>
                <a:spcPct val="150000"/>
              </a:lnSpc>
              <a:buSzPts val="990"/>
              <a:buFontTx/>
              <a:buChar char="-"/>
            </a:pPr>
            <a:r>
              <a:rPr lang="en-US" sz="6450" b="1" dirty="0">
                <a:solidFill>
                  <a:srgbClr val="002060"/>
                </a:solidFill>
                <a:latin typeface="UTM Avo" panose="02040603050506020204" pitchFamily="18" charset="0"/>
              </a:rPr>
              <a:t>        - </a:t>
            </a:r>
            <a:r>
              <a:rPr lang="en-US" sz="645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Chuẩn</a:t>
            </a:r>
            <a:r>
              <a:rPr lang="en-US" sz="645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645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bị</a:t>
            </a:r>
            <a:r>
              <a:rPr lang="en-US" sz="645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645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bài</a:t>
            </a:r>
            <a:r>
              <a:rPr lang="en-US" sz="645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645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sau</a:t>
            </a:r>
            <a:r>
              <a:rPr lang="en-US" sz="6450" b="1" dirty="0">
                <a:solidFill>
                  <a:srgbClr val="002060"/>
                </a:solidFill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907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198</Words>
  <Application>Microsoft Office PowerPoint</Application>
  <PresentationFormat>Custom</PresentationFormat>
  <Paragraphs>76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Times New Roman</vt:lpstr>
      <vt:lpstr>Quicksand</vt:lpstr>
      <vt:lpstr>Calibri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TRUC</dc:creator>
  <cp:lastModifiedBy>Admin</cp:lastModifiedBy>
  <cp:revision>13</cp:revision>
  <dcterms:created xsi:type="dcterms:W3CDTF">2006-08-16T00:00:00Z</dcterms:created>
  <dcterms:modified xsi:type="dcterms:W3CDTF">2024-12-20T09:25:38Z</dcterms:modified>
  <dc:identifier>DAF88inKZEw</dc:identifier>
</cp:coreProperties>
</file>