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13"/>
  </p:notesMasterIdLst>
  <p:sldIdLst>
    <p:sldId id="515" r:id="rId3"/>
    <p:sldId id="518" r:id="rId4"/>
    <p:sldId id="519" r:id="rId5"/>
    <p:sldId id="516" r:id="rId6"/>
    <p:sldId id="520" r:id="rId7"/>
    <p:sldId id="521" r:id="rId8"/>
    <p:sldId id="522" r:id="rId9"/>
    <p:sldId id="378" r:id="rId10"/>
    <p:sldId id="375" r:id="rId11"/>
    <p:sldId id="5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2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81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988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B1DD7-7292-401E-98AF-8847AD90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2AE14-5EB4-4E85-A1A3-121F33C3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4F8C4-628E-4E94-8A26-94934DBC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9B215-BF9B-4614-BFC1-CB0F0F9B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042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937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39659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7254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5389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79250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86289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49357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21084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5240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20254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43749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1579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61" r:id="rId10"/>
    <p:sldLayoutId id="2147483660" r:id="rId11"/>
    <p:sldLayoutId id="2147483658" r:id="rId12"/>
    <p:sldLayoutId id="2147483663" r:id="rId13"/>
    <p:sldLayoutId id="2147483662" r:id="rId14"/>
    <p:sldLayoutId id="2147483655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14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14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93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/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33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7C27E7-3EBB-44E4-B587-606D4BE648FB}"/>
              </a:ext>
            </a:extLst>
          </p:cNvPr>
          <p:cNvSpPr txBox="1"/>
          <p:nvPr/>
        </p:nvSpPr>
        <p:spPr>
          <a:xfrm>
            <a:off x="3530010" y="2945218"/>
            <a:ext cx="52950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Tiết</a:t>
            </a:r>
            <a:r>
              <a:rPr lang="en-US" sz="6000" dirty="0"/>
              <a:t> 3</a:t>
            </a:r>
          </a:p>
          <a:p>
            <a:pPr algn="ctr"/>
            <a:r>
              <a:rPr lang="en-US" sz="6000" dirty="0" err="1"/>
              <a:t>Viết</a:t>
            </a:r>
            <a:r>
              <a:rPr lang="en-US" sz="6000" dirty="0"/>
              <a:t> </a:t>
            </a:r>
            <a:r>
              <a:rPr lang="en-US" sz="6000" dirty="0" err="1"/>
              <a:t>chữ</a:t>
            </a:r>
            <a:r>
              <a:rPr lang="en-US" sz="6000" dirty="0"/>
              <a:t> </a:t>
            </a:r>
            <a:r>
              <a:rPr lang="en-US" sz="6000" dirty="0" err="1"/>
              <a:t>hoa</a:t>
            </a:r>
            <a:r>
              <a:rPr lang="en-US" sz="6000" dirty="0"/>
              <a:t> </a:t>
            </a:r>
            <a:r>
              <a:rPr lang="en-US" sz="6000" b="1" dirty="0">
                <a:latin typeface="HP001 4 hàng" panose="020B0603050302020204" pitchFamily="34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90721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BFF745-D1CC-4CB1-BD46-FEC48BFD2A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42" t="-1239" r="364" b="1239"/>
          <a:stretch/>
        </p:blipFill>
        <p:spPr>
          <a:xfrm>
            <a:off x="1390903" y="623117"/>
            <a:ext cx="4949510" cy="4979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417348-4ED8-4374-B20C-36414422BE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30" t="22431" r="10951" b="22604"/>
          <a:stretch/>
        </p:blipFill>
        <p:spPr>
          <a:xfrm>
            <a:off x="6751039" y="1693061"/>
            <a:ext cx="4050058" cy="40512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5D43A1-A760-44FC-A113-739E228A402C}"/>
              </a:ext>
            </a:extLst>
          </p:cNvPr>
          <p:cNvSpPr txBox="1"/>
          <p:nvPr/>
        </p:nvSpPr>
        <p:spPr>
          <a:xfrm>
            <a:off x="4521594" y="99897"/>
            <a:ext cx="63582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HP001 4 hàng" panose="020B0603050302020204" pitchFamily="34" charset="0"/>
              </a:rPr>
              <a:t>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4B7FB-E7FC-4519-8EF1-A603BAA1BC86}"/>
              </a:ext>
            </a:extLst>
          </p:cNvPr>
          <p:cNvSpPr txBox="1"/>
          <p:nvPr/>
        </p:nvSpPr>
        <p:spPr>
          <a:xfrm>
            <a:off x="943897" y="5909187"/>
            <a:ext cx="1080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chiều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197C4-E08A-4355-8EE1-A6D21BBEB6C8}"/>
              </a:ext>
            </a:extLst>
          </p:cNvPr>
          <p:cNvSpPr txBox="1"/>
          <p:nvPr/>
        </p:nvSpPr>
        <p:spPr>
          <a:xfrm>
            <a:off x="3297869" y="6125801"/>
            <a:ext cx="1080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gồm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607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C988D6-D54C-45F3-9EE0-3628D59513EA}"/>
              </a:ext>
            </a:extLst>
          </p:cNvPr>
          <p:cNvSpPr txBox="1"/>
          <p:nvPr/>
        </p:nvSpPr>
        <p:spPr>
          <a:xfrm>
            <a:off x="3513348" y="394470"/>
            <a:ext cx="536582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Viết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chữ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hoa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HP001 4 hàng" panose="020B0603050302020204" pitchFamily="34" charset="0"/>
              </a:rPr>
              <a:t>L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4" name="chu hoa L">
            <a:hlinkClick r:id="" action="ppaction://media"/>
            <a:extLst>
              <a:ext uri="{FF2B5EF4-FFF2-40B4-BE49-F238E27FC236}">
                <a16:creationId xmlns:a16="http://schemas.microsoft.com/office/drawing/2014/main" id="{CAB701C5-3244-40C8-BFBB-2FEA31EF37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52422" y="1105856"/>
            <a:ext cx="7193525" cy="535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8E4EF-217A-46CD-B52B-CED41519B242}"/>
              </a:ext>
            </a:extLst>
          </p:cNvPr>
          <p:cNvSpPr txBox="1"/>
          <p:nvPr/>
        </p:nvSpPr>
        <p:spPr>
          <a:xfrm>
            <a:off x="1996257" y="285379"/>
            <a:ext cx="784544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Viết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chữ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hoa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HP001 4 hàng" panose="020B0603050302020204" pitchFamily="34" charset="0"/>
              </a:rPr>
              <a:t>L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3" name="L.mp4" descr="L.mp4">
            <a:hlinkClick r:id="" action="ppaction://media"/>
            <a:extLst>
              <a:ext uri="{FF2B5EF4-FFF2-40B4-BE49-F238E27FC236}">
                <a16:creationId xmlns:a16="http://schemas.microsoft.com/office/drawing/2014/main" id="{9C91619C-C381-49FE-9AF6-9402AB7B2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368" b="12485"/>
          <a:stretch/>
        </p:blipFill>
        <p:spPr>
          <a:xfrm>
            <a:off x="3073282" y="1089750"/>
            <a:ext cx="6045436" cy="548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1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CEC423-7882-44AE-A7D1-4CD9E6B67651}"/>
              </a:ext>
            </a:extLst>
          </p:cNvPr>
          <p:cNvSpPr txBox="1"/>
          <p:nvPr/>
        </p:nvSpPr>
        <p:spPr>
          <a:xfrm>
            <a:off x="3955312" y="3035595"/>
            <a:ext cx="5475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00B050"/>
                </a:solidFill>
              </a:rPr>
              <a:t>Viết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ứng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dụng</a:t>
            </a:r>
            <a:endParaRPr lang="en-US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EF706F-58AB-4706-A6EB-05E6F5C90FEA}"/>
              </a:ext>
            </a:extLst>
          </p:cNvPr>
          <p:cNvSpPr txBox="1"/>
          <p:nvPr/>
        </p:nvSpPr>
        <p:spPr>
          <a:xfrm>
            <a:off x="1100585" y="560957"/>
            <a:ext cx="9601567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Viết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ứng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dụng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0E24B-395C-468D-B65E-AEE7CF8CED0E}"/>
              </a:ext>
            </a:extLst>
          </p:cNvPr>
          <p:cNvSpPr txBox="1"/>
          <p:nvPr/>
        </p:nvSpPr>
        <p:spPr>
          <a:xfrm>
            <a:off x="815248" y="2922803"/>
            <a:ext cx="10950766" cy="3397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dirty="0">
                <a:latin typeface="+mj-lt"/>
              </a:rPr>
              <a:t>a. </a:t>
            </a:r>
            <a:r>
              <a:rPr lang="en-US" sz="2800" dirty="0" err="1">
                <a:latin typeface="+mj-lt"/>
              </a:rPr>
              <a:t>Chữ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được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viết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hoa</a:t>
            </a:r>
            <a:r>
              <a:rPr lang="en-US" sz="2800" dirty="0">
                <a:latin typeface="+mj-lt"/>
              </a:rPr>
              <a:t>? </a:t>
            </a:r>
          </a:p>
          <a:p>
            <a:pPr algn="just">
              <a:lnSpc>
                <a:spcPct val="200000"/>
              </a:lnSpc>
            </a:pPr>
            <a:r>
              <a:rPr lang="vi-VN" sz="2800" dirty="0">
                <a:latin typeface="+mj-lt"/>
              </a:rPr>
              <a:t>b. </a:t>
            </a:r>
            <a:r>
              <a:rPr lang="en-US" sz="2800" dirty="0" err="1">
                <a:latin typeface="+mj-lt"/>
              </a:rPr>
              <a:t>Khoảng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cách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giữa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ghi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tiếng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như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thế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?</a:t>
            </a:r>
            <a:endParaRPr lang="vi-VN" sz="2800" dirty="0">
              <a:latin typeface="+mj-lt"/>
            </a:endParaRPr>
          </a:p>
          <a:p>
            <a:pPr algn="just">
              <a:lnSpc>
                <a:spcPct val="200000"/>
              </a:lnSpc>
            </a:pPr>
            <a:endParaRPr lang="vi-VN" sz="2800" dirty="0"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latin typeface="+mj-lt"/>
              </a:rPr>
              <a:t>c. </a:t>
            </a:r>
            <a:r>
              <a:rPr lang="en-US" sz="2800" dirty="0" err="1">
                <a:latin typeface="+mj-lt"/>
              </a:rPr>
              <a:t>Những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cái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cao</a:t>
            </a:r>
            <a:r>
              <a:rPr lang="en-US" sz="2800" dirty="0">
                <a:latin typeface="+mj-lt"/>
              </a:rPr>
              <a:t> 2.5 li ?</a:t>
            </a:r>
            <a:endParaRPr lang="vi-VN" sz="2800" dirty="0"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31B9C-3972-4645-80C2-0E97F63674B5}"/>
              </a:ext>
            </a:extLst>
          </p:cNvPr>
          <p:cNvGrpSpPr/>
          <p:nvPr/>
        </p:nvGrpSpPr>
        <p:grpSpPr>
          <a:xfrm>
            <a:off x="1386024" y="1531162"/>
            <a:ext cx="8477612" cy="1542544"/>
            <a:chOff x="418676" y="2043956"/>
            <a:chExt cx="6667105" cy="12498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75F3BD-4560-43F3-B348-B67173C8D9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27106" b="78302"/>
            <a:stretch/>
          </p:blipFill>
          <p:spPr>
            <a:xfrm>
              <a:off x="418676" y="2043956"/>
              <a:ext cx="6020648" cy="12498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D4AD91-F6BB-4630-AA00-C6789BC9C54E}"/>
                </a:ext>
              </a:extLst>
            </p:cNvPr>
            <p:cNvSpPr txBox="1"/>
            <p:nvPr/>
          </p:nvSpPr>
          <p:spPr>
            <a:xfrm>
              <a:off x="903866" y="2302335"/>
              <a:ext cx="6181915" cy="5236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Làng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q</a:t>
              </a:r>
              <a:r>
                <a:rPr lang="en-US" sz="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uê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xanh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mát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bóng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tre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7DA2367-508F-4FF9-8D5B-49D6BAF221FC}"/>
              </a:ext>
            </a:extLst>
          </p:cNvPr>
          <p:cNvSpPr txBox="1"/>
          <p:nvPr/>
        </p:nvSpPr>
        <p:spPr>
          <a:xfrm>
            <a:off x="815248" y="4737578"/>
            <a:ext cx="10950766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Khoảng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cách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giữa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các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ghi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tiếng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là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1 con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o.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D94AF-8782-4BCC-AF57-61453BF3F8AD}"/>
              </a:ext>
            </a:extLst>
          </p:cNvPr>
          <p:cNvSpPr txBox="1"/>
          <p:nvPr/>
        </p:nvSpPr>
        <p:spPr>
          <a:xfrm>
            <a:off x="5755197" y="3053648"/>
            <a:ext cx="1900425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Chữ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L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D7699-2A77-48D9-AF89-54C87411CFB4}"/>
              </a:ext>
            </a:extLst>
          </p:cNvPr>
          <p:cNvSpPr txBox="1"/>
          <p:nvPr/>
        </p:nvSpPr>
        <p:spPr>
          <a:xfrm>
            <a:off x="6071055" y="5646949"/>
            <a:ext cx="10950766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L, h, b , g.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53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46060-9138-47AF-A9C1-58D0564F7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92" y="659511"/>
            <a:ext cx="9686544" cy="54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7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0996" name="Group 852"/>
          <p:cNvGraphicFramePr>
            <a:graphicFrameLocks noGrp="1"/>
          </p:cNvGraphicFramePr>
          <p:nvPr>
            <p:ph sz="quarter" idx="1"/>
          </p:nvPr>
        </p:nvGraphicFramePr>
        <p:xfrm>
          <a:off x="1524000" y="1600200"/>
          <a:ext cx="4648200" cy="1583055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1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1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1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990" name="Group 846"/>
          <p:cNvGraphicFramePr>
            <a:graphicFrameLocks noGrp="1"/>
          </p:cNvGraphicFramePr>
          <p:nvPr>
            <p:ph sz="quarter" idx="1"/>
          </p:nvPr>
        </p:nvGraphicFramePr>
        <p:xfrm>
          <a:off x="6172200" y="1600200"/>
          <a:ext cx="4495800" cy="1600203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788" name="Group 644"/>
          <p:cNvGraphicFramePr>
            <a:graphicFrameLocks noGrp="1"/>
          </p:cNvGraphicFramePr>
          <p:nvPr>
            <p:ph sz="quarter" idx="1"/>
          </p:nvPr>
        </p:nvGraphicFramePr>
        <p:xfrm>
          <a:off x="1524000" y="3200400"/>
          <a:ext cx="4648200" cy="1524000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516" name="Group 372"/>
          <p:cNvGraphicFramePr>
            <a:graphicFrameLocks noGrp="1"/>
          </p:cNvGraphicFramePr>
          <p:nvPr>
            <p:ph sz="quarter" idx="1"/>
          </p:nvPr>
        </p:nvGraphicFramePr>
        <p:xfrm>
          <a:off x="6172200" y="3200401"/>
          <a:ext cx="4495800" cy="1547813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608" name="Group 464"/>
          <p:cNvGraphicFramePr>
            <a:graphicFrameLocks noGrp="1"/>
          </p:cNvGraphicFramePr>
          <p:nvPr/>
        </p:nvGraphicFramePr>
        <p:xfrm>
          <a:off x="1524000" y="0"/>
          <a:ext cx="4648200" cy="1600200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698" name="Group 554"/>
          <p:cNvGraphicFramePr>
            <a:graphicFrameLocks noGrp="1"/>
          </p:cNvGraphicFramePr>
          <p:nvPr/>
        </p:nvGraphicFramePr>
        <p:xfrm>
          <a:off x="6172200" y="0"/>
          <a:ext cx="4495800" cy="1600200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997" name="Group 853"/>
          <p:cNvGraphicFramePr>
            <a:graphicFrameLocks noGrp="1"/>
          </p:cNvGraphicFramePr>
          <p:nvPr/>
        </p:nvGraphicFramePr>
        <p:xfrm>
          <a:off x="1524000" y="4724401"/>
          <a:ext cx="4648200" cy="1573214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0879" name="Group 735"/>
          <p:cNvGraphicFramePr>
            <a:graphicFrameLocks noGrp="1"/>
          </p:cNvGraphicFramePr>
          <p:nvPr/>
        </p:nvGraphicFramePr>
        <p:xfrm>
          <a:off x="6172200" y="4724401"/>
          <a:ext cx="4495800" cy="1554164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002" name="Text Box 829"/>
          <p:cNvSpPr txBox="1"/>
          <p:nvPr/>
        </p:nvSpPr>
        <p:spPr>
          <a:xfrm>
            <a:off x="2102967" y="686977"/>
            <a:ext cx="1007007" cy="13234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8003" name="Text Box 833"/>
          <p:cNvSpPr txBox="1"/>
          <p:nvPr/>
        </p:nvSpPr>
        <p:spPr>
          <a:xfrm>
            <a:off x="2094325" y="4283565"/>
            <a:ext cx="554960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8004" name="Text Box 841"/>
          <p:cNvSpPr txBox="1"/>
          <p:nvPr/>
        </p:nvSpPr>
        <p:spPr>
          <a:xfrm>
            <a:off x="2111611" y="2289764"/>
            <a:ext cx="3656013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Làng</a:t>
            </a:r>
            <a:endParaRPr kumimoji="0" lang="en-US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graphicFrame>
        <p:nvGraphicFramePr>
          <p:cNvPr id="435212" name="Group 1036"/>
          <p:cNvGraphicFramePr>
            <a:graphicFrameLocks noGrp="1"/>
          </p:cNvGraphicFramePr>
          <p:nvPr/>
        </p:nvGraphicFramePr>
        <p:xfrm>
          <a:off x="1524000" y="6307139"/>
          <a:ext cx="4648200" cy="1539241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91088" name="Group 944"/>
          <p:cNvGraphicFramePr>
            <a:graphicFrameLocks noGrp="1"/>
          </p:cNvGraphicFramePr>
          <p:nvPr/>
        </p:nvGraphicFramePr>
        <p:xfrm>
          <a:off x="6172200" y="6294439"/>
          <a:ext cx="4495800" cy="1554164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153" name="Text Box 842"/>
          <p:cNvSpPr txBox="1"/>
          <p:nvPr/>
        </p:nvSpPr>
        <p:spPr>
          <a:xfrm>
            <a:off x="2094324" y="5854896"/>
            <a:ext cx="7086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Làng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quê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xanh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mát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bóng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tre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18154" name="Text Box 1037"/>
          <p:cNvSpPr txBox="1"/>
          <p:nvPr/>
        </p:nvSpPr>
        <p:spPr>
          <a:xfrm>
            <a:off x="2075471" y="5064419"/>
            <a:ext cx="365601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Làng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DAA05A1-A30F-4B43-B0F9-842C7E8FD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705102"/>
            <a:ext cx="6858000" cy="122682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2540BC-A24B-435C-91AE-1DD34C383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63819" y="984575"/>
            <a:ext cx="6247250" cy="50649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C673EB3-CF89-4670-AD42-188BEA0883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/>
        </p:blipFill>
        <p:spPr>
          <a:xfrm>
            <a:off x="-591423" y="1707337"/>
            <a:ext cx="4429760" cy="54929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2621901" y="2001520"/>
            <a:ext cx="4466358" cy="54929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6E6BBD-55BC-4609-9234-E6F030B3A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2093D5-1511-470A-84F7-CD3D5D60CC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1A8B920-2603-41BF-97D2-B541638BC3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9693355" y="-1175868"/>
            <a:ext cx="3020116" cy="314651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E36D2A1-7E6C-40E4-9CEC-803715B69F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435">
            <a:off x="5902313" y="2289396"/>
            <a:ext cx="422498" cy="43612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E9236B6-8568-430A-A241-D955A7D927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07" y="1202801"/>
            <a:ext cx="644623" cy="6868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50AFAD-94D2-45D0-B9C7-6489920D48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67" y="670348"/>
            <a:ext cx="391538" cy="46984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7F29A0C-09E7-494C-BC8E-428CB9B9DA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701">
            <a:off x="2693190" y="707721"/>
            <a:ext cx="391538" cy="64531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4860D97-F7FE-4AC3-8745-689FB2A4E7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30" y="1470919"/>
            <a:ext cx="1054340" cy="11813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1B321D-C137-4AB9-B2F5-FF741CE7DDF3}"/>
              </a:ext>
            </a:extLst>
          </p:cNvPr>
          <p:cNvSpPr txBox="1"/>
          <p:nvPr/>
        </p:nvSpPr>
        <p:spPr>
          <a:xfrm>
            <a:off x="6560744" y="2464202"/>
            <a:ext cx="4934597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Luyện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viết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vở</a:t>
            </a:r>
            <a:endParaRPr lang="vi-VN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106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137</Words>
  <Application>Microsoft Office PowerPoint</Application>
  <PresentationFormat>Widescreen</PresentationFormat>
  <Paragraphs>26</Paragraphs>
  <Slides>10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Arial-Rounded</vt:lpstr>
      <vt:lpstr>Calibri</vt:lpstr>
      <vt:lpstr>等线</vt:lpstr>
      <vt:lpstr>HP001 4 hàng</vt:lpstr>
      <vt:lpstr>UTM Avo</vt:lpstr>
      <vt:lpstr>Wingdings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35</cp:revision>
  <dcterms:created xsi:type="dcterms:W3CDTF">2021-07-20T01:55:21Z</dcterms:created>
  <dcterms:modified xsi:type="dcterms:W3CDTF">2024-12-25T08:13:24Z</dcterms:modified>
</cp:coreProperties>
</file>