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2" r:id="rId3"/>
    <p:sldMasterId id="2147483686" r:id="rId4"/>
    <p:sldMasterId id="2147483699" r:id="rId5"/>
  </p:sldMasterIdLst>
  <p:notesMasterIdLst>
    <p:notesMasterId r:id="rId28"/>
  </p:notesMasterIdLst>
  <p:sldIdLst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83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1" autoAdjust="0"/>
    <p:restoredTop sz="94660"/>
  </p:normalViewPr>
  <p:slideViewPr>
    <p:cSldViewPr snapToGrid="0">
      <p:cViewPr varScale="1">
        <p:scale>
          <a:sx n="96" d="100"/>
          <a:sy n="96" d="100"/>
        </p:scale>
        <p:origin x="13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849D3E0-124D-4DFF-AE99-4EA4CC201DB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080E0C2-0D4A-4881-ADBA-8A3F58F5279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080E0C2-0D4A-4881-ADBA-8A3F58F5279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9D3E-4EA2-4F72-8A82-588E2BC4C7DF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4158-D3EF-467F-93DE-8704A44FE8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9D3E-4EA2-4F72-8A82-588E2BC4C7DF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4158-D3EF-467F-93DE-8704A44FE8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9D3E-4EA2-4F72-8A82-588E2BC4C7DF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4158-D3EF-467F-93DE-8704A44FE8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9D3E-4EA2-4F72-8A82-588E2BC4C7DF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4158-D3EF-467F-93DE-8704A44FE8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9D3E-4EA2-4F72-8A82-588E2BC4C7DF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4158-D3EF-467F-93DE-8704A44FE8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9D3E-4EA2-4F72-8A82-588E2BC4C7DF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4158-D3EF-467F-93DE-8704A44FE8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9D3E-4EA2-4F72-8A82-588E2BC4C7DF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4158-D3EF-467F-93DE-8704A44FE8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9D3E-4EA2-4F72-8A82-588E2BC4C7DF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4158-D3EF-467F-93DE-8704A44FE8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9D3E-4EA2-4F72-8A82-588E2BC4C7DF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4158-D3EF-467F-93DE-8704A44FE8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9D3E-4EA2-4F72-8A82-588E2BC4C7DF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4158-D3EF-467F-93DE-8704A44FE8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9D3E-4EA2-4F72-8A82-588E2BC4C7DF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4158-D3EF-467F-93DE-8704A44FE8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2" y="2130429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2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59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6E9206-D2D6-4057-92D4-39C87A03E66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12/11/2024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52E9E1-D97D-4C90-BB96-FA1ED58B786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12/11/2024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6" y="4406902"/>
            <a:ext cx="10363200" cy="1362075"/>
          </a:xfrm>
        </p:spPr>
        <p:txBody>
          <a:bodyPr anchor="t"/>
          <a:lstStyle>
            <a:lvl1pPr algn="l">
              <a:defRPr sz="54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6" y="2906714"/>
            <a:ext cx="10363200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82816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76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36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593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53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4779EE-1E16-4CC5-A459-C716090F6017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12/11/2024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1600202"/>
            <a:ext cx="5384800" cy="4525963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600202"/>
            <a:ext cx="5384800" cy="4525963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311C9F-D64E-4824-A709-CF61DE4E0BD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12/11/2024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535114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165" indent="0">
              <a:buNone/>
              <a:defRPr sz="2200" b="1"/>
            </a:lvl4pPr>
            <a:lvl5pPr marL="2437765" indent="0">
              <a:buNone/>
              <a:defRPr sz="2200" b="1"/>
            </a:lvl5pPr>
            <a:lvl6pPr marL="3047365" indent="0">
              <a:buNone/>
              <a:defRPr sz="2200" b="1"/>
            </a:lvl6pPr>
            <a:lvl7pPr marL="3656965" indent="0">
              <a:buNone/>
              <a:defRPr sz="2200" b="1"/>
            </a:lvl7pPr>
            <a:lvl8pPr marL="4265930" indent="0">
              <a:buNone/>
              <a:defRPr sz="2200" b="1"/>
            </a:lvl8pPr>
            <a:lvl9pPr marL="4875530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174877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4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165" indent="0">
              <a:buNone/>
              <a:defRPr sz="2200" b="1"/>
            </a:lvl4pPr>
            <a:lvl5pPr marL="2437765" indent="0">
              <a:buNone/>
              <a:defRPr sz="2200" b="1"/>
            </a:lvl5pPr>
            <a:lvl6pPr marL="3047365" indent="0">
              <a:buNone/>
              <a:defRPr sz="2200" b="1"/>
            </a:lvl6pPr>
            <a:lvl7pPr marL="3656965" indent="0">
              <a:buNone/>
              <a:defRPr sz="2200" b="1"/>
            </a:lvl7pPr>
            <a:lvl8pPr marL="4265930" indent="0">
              <a:buNone/>
              <a:defRPr sz="2200" b="1"/>
            </a:lvl8pPr>
            <a:lvl9pPr marL="4875530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7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4318BD-B3C6-4D4B-B871-C29490A2E55A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12/11/2024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4CAFC4-799C-4CDE-B92B-8C262F06CF3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12/11/2024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 userDrawn="1"/>
        </p:nvSpPr>
        <p:spPr>
          <a:xfrm>
            <a:off x="1139634" y="1031258"/>
            <a:ext cx="9912734" cy="4289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圆角矩形 5"/>
          <p:cNvSpPr/>
          <p:nvPr userDrawn="1"/>
        </p:nvSpPr>
        <p:spPr>
          <a:xfrm>
            <a:off x="5900057" y="6451899"/>
            <a:ext cx="391889" cy="2201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729073-8FFE-4F18-B513-07581FC6638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12/11/2024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673601" y="6396227"/>
            <a:ext cx="2844800" cy="365125"/>
          </a:xfrm>
        </p:spPr>
        <p:txBody>
          <a:bodyPr/>
          <a:lstStyle>
            <a:lvl1pPr algn="ctr">
              <a:defRPr>
                <a:latin typeface="ITC Avant Garde Std Bk" panose="020B0502020202020204" pitchFamily="34" charset="0"/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4"/>
            <a:ext cx="6815667" cy="5853113"/>
          </a:xfrm>
        </p:spPr>
        <p:txBody>
          <a:bodyPr/>
          <a:lstStyle>
            <a:lvl1pPr>
              <a:defRPr sz="4300"/>
            </a:lvl1pPr>
            <a:lvl2pPr>
              <a:defRPr sz="38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5"/>
            <a:ext cx="4011084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600" indent="0">
              <a:buNone/>
              <a:defRPr sz="1600"/>
            </a:lvl2pPr>
            <a:lvl3pPr marL="1219200" indent="0">
              <a:buNone/>
              <a:defRPr sz="1400"/>
            </a:lvl3pPr>
            <a:lvl4pPr marL="1828165" indent="0">
              <a:buNone/>
              <a:defRPr sz="1200"/>
            </a:lvl4pPr>
            <a:lvl5pPr marL="2437765" indent="0">
              <a:buNone/>
              <a:defRPr sz="1200"/>
            </a:lvl5pPr>
            <a:lvl6pPr marL="3047365" indent="0">
              <a:buNone/>
              <a:defRPr sz="1200"/>
            </a:lvl6pPr>
            <a:lvl7pPr marL="3656965" indent="0">
              <a:buNone/>
              <a:defRPr sz="1200"/>
            </a:lvl7pPr>
            <a:lvl8pPr marL="4265930" indent="0">
              <a:buNone/>
              <a:defRPr sz="1200"/>
            </a:lvl8pPr>
            <a:lvl9pPr marL="487553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C7FCF6-76BD-4495-B08F-4C059D2BA31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12/11/2024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600" indent="0">
              <a:buNone/>
              <a:defRPr sz="3800"/>
            </a:lvl2pPr>
            <a:lvl3pPr marL="1219200" indent="0">
              <a:buNone/>
              <a:defRPr sz="3200"/>
            </a:lvl3pPr>
            <a:lvl4pPr marL="1828165" indent="0">
              <a:buNone/>
              <a:defRPr sz="2700"/>
            </a:lvl4pPr>
            <a:lvl5pPr marL="2437765" indent="0">
              <a:buNone/>
              <a:defRPr sz="2700"/>
            </a:lvl5pPr>
            <a:lvl6pPr marL="3047365" indent="0">
              <a:buNone/>
              <a:defRPr sz="2700"/>
            </a:lvl6pPr>
            <a:lvl7pPr marL="3656965" indent="0">
              <a:buNone/>
              <a:defRPr sz="2700"/>
            </a:lvl7pPr>
            <a:lvl8pPr marL="4265930" indent="0">
              <a:buNone/>
              <a:defRPr sz="2700"/>
            </a:lvl8pPr>
            <a:lvl9pPr marL="4875530" indent="0">
              <a:buNone/>
              <a:defRPr sz="27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600" indent="0">
              <a:buNone/>
              <a:defRPr sz="1600"/>
            </a:lvl2pPr>
            <a:lvl3pPr marL="1219200" indent="0">
              <a:buNone/>
              <a:defRPr sz="1400"/>
            </a:lvl3pPr>
            <a:lvl4pPr marL="1828165" indent="0">
              <a:buNone/>
              <a:defRPr sz="1200"/>
            </a:lvl4pPr>
            <a:lvl5pPr marL="2437765" indent="0">
              <a:buNone/>
              <a:defRPr sz="1200"/>
            </a:lvl5pPr>
            <a:lvl6pPr marL="3047365" indent="0">
              <a:buNone/>
              <a:defRPr sz="1200"/>
            </a:lvl6pPr>
            <a:lvl7pPr marL="3656965" indent="0">
              <a:buNone/>
              <a:defRPr sz="1200"/>
            </a:lvl7pPr>
            <a:lvl8pPr marL="4265930" indent="0">
              <a:buNone/>
              <a:defRPr sz="1200"/>
            </a:lvl8pPr>
            <a:lvl9pPr marL="487553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57577C-F53D-4BB9-9408-EB84DEB3CD80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12/11/2024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D58058-BD14-4845-947D-4A9B79A00D09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12/11/2024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2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ECB469-C949-4E3F-B0CB-0C15DA7B7F92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12/11/2024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32DFF-139B-4A56-89CE-268933A5BF12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58A4B-13F8-4102-82ED-E8F16841985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32DFF-139B-4A56-89CE-268933A5BF12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58A4B-13F8-4102-82ED-E8F16841985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32DFF-139B-4A56-89CE-268933A5BF12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58A4B-13F8-4102-82ED-E8F16841985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32DFF-139B-4A56-89CE-268933A5BF12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58A4B-13F8-4102-82ED-E8F16841985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32DFF-139B-4A56-89CE-268933A5BF12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58A4B-13F8-4102-82ED-E8F16841985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32DFF-139B-4A56-89CE-268933A5BF12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58A4B-13F8-4102-82ED-E8F16841985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32DFF-139B-4A56-89CE-268933A5BF12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58A4B-13F8-4102-82ED-E8F16841985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12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32DFF-139B-4A56-89CE-268933A5BF12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58A4B-13F8-4102-82ED-E8F16841985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32DFF-139B-4A56-89CE-268933A5BF12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58A4B-13F8-4102-82ED-E8F16841985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32DFF-139B-4A56-89CE-268933A5BF12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58A4B-13F8-4102-82ED-E8F16841985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b="0">
                <a:solidFill>
                  <a:prstClr val="black"/>
                </a:solidFill>
                <a:latin typeface="Calibri" panose="020F0502020204030204" charset="0"/>
                <a:ea typeface="SimSun" panose="02010600030101010101" pitchFamily="2" charset="-122"/>
              </a:defRPr>
            </a:lvl1pPr>
          </a:lstStyle>
          <a:p>
            <a:pPr>
              <a:defRPr/>
            </a:pPr>
            <a:fld id="{0E191392-46B3-4988-B725-C457EAD2BD85}" type="datetimeFigureOut">
              <a:rPr lang="en-US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b="0">
                <a:solidFill>
                  <a:prstClr val="black"/>
                </a:solidFill>
                <a:latin typeface="Calibri" panose="020F0502020204030204" charset="0"/>
                <a:ea typeface="SimSun" panose="02010600030101010101" pitchFamily="2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b="0">
                <a:solidFill>
                  <a:prstClr val="black"/>
                </a:solidFill>
                <a:latin typeface="Calibri" panose="020F0502020204030204" charset="0"/>
                <a:ea typeface="SimSun" panose="02010600030101010101" pitchFamily="2" charset="-122"/>
              </a:defRPr>
            </a:lvl1pPr>
          </a:lstStyle>
          <a:p>
            <a:pPr>
              <a:defRPr/>
            </a:pPr>
            <a:fld id="{15DE37A7-131E-4749-AAF7-688385F4FE99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b="0">
                <a:solidFill>
                  <a:prstClr val="black"/>
                </a:solidFill>
                <a:latin typeface="Calibri" panose="020F0502020204030204" charset="0"/>
                <a:ea typeface="SimSun" panose="02010600030101010101" pitchFamily="2" charset="-122"/>
              </a:defRPr>
            </a:lvl1pPr>
          </a:lstStyle>
          <a:p>
            <a:pPr>
              <a:defRPr/>
            </a:pPr>
            <a:fld id="{6B4E1BB7-1AEA-4241-A1A4-B3E9CE44291D}" type="datetimeFigureOut">
              <a:rPr lang="en-US"/>
              <a:t>12/11/2024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b="0">
                <a:solidFill>
                  <a:prstClr val="black"/>
                </a:solidFill>
                <a:latin typeface="Calibri" panose="020F0502020204030204" charset="0"/>
                <a:ea typeface="SimSun" panose="02010600030101010101" pitchFamily="2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b="0">
                <a:solidFill>
                  <a:prstClr val="black"/>
                </a:solidFill>
                <a:latin typeface="Calibri" panose="020F0502020204030204" charset="0"/>
                <a:ea typeface="SimSun" panose="02010600030101010101" pitchFamily="2" charset="-122"/>
              </a:defRPr>
            </a:lvl1pPr>
          </a:lstStyle>
          <a:p>
            <a:pPr>
              <a:defRPr/>
            </a:pPr>
            <a:fld id="{6F9FDBEA-6FCD-439E-9496-7EE16FD10296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.jpe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F2E77-4E87-4338-A6B2-93E833A84A3C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19200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FF9D3E-4EA2-4F72-8A82-588E2BC4C7DF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B4158-D3EF-467F-93DE-8704A44FE8B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1" y="274640"/>
            <a:ext cx="10972800" cy="114300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600202"/>
            <a:ext cx="10972800" cy="4525963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196EC2F-0988-4314-AD4B-24FF16D7B45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12/11/2024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2" y="6356353"/>
            <a:ext cx="3860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1" y="6356353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hf hdr="0" ftr="0" dt="0"/>
  <p:txStyles>
    <p:titleStyle>
      <a:lvl1pPr algn="ctr" defTabSz="121920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36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96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56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16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6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073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33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1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7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3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593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53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32DFF-139B-4A56-89CE-268933A5BF12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58A4B-13F8-4102-82ED-E8F16841985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</p:sldLayoutIdLst>
  <p:transition spd="slow">
    <p:random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SimSun" panose="02010600030101010101" pitchFamily="2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SimSun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SimSun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SimSun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SimSun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SimSun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SimSun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SimSun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SimSun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SimSun" panose="02010600030101010101" pitchFamily="2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SimSun" panose="02010600030101010101" pitchFamily="2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SimSun" panose="02010600030101010101" pitchFamily="2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SimSun" panose="02010600030101010101" pitchFamily="2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SimSun" panose="02010600030101010101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5.png"/><Relationship Id="rId9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8.GIF"/><Relationship Id="rId3" Type="http://schemas.openxmlformats.org/officeDocument/2006/relationships/slideLayout" Target="../slideLayouts/slideLayout18.xml"/><Relationship Id="rId7" Type="http://schemas.microsoft.com/office/2007/relationships/hdphoto" Target="../media/hdphoto2.wdp"/><Relationship Id="rId12" Type="http://schemas.microsoft.com/office/2007/relationships/hdphoto" Target="../media/hdphoto1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0.png"/><Relationship Id="rId11" Type="http://schemas.openxmlformats.org/officeDocument/2006/relationships/image" Target="../media/image6.png"/><Relationship Id="rId5" Type="http://schemas.openxmlformats.org/officeDocument/2006/relationships/image" Target="../media/image5.png"/><Relationship Id="rId15" Type="http://schemas.openxmlformats.org/officeDocument/2006/relationships/image" Target="../media/image12.GIF"/><Relationship Id="rId10" Type="http://schemas.openxmlformats.org/officeDocument/2006/relationships/image" Target="../media/image7.png"/><Relationship Id="rId4" Type="http://schemas.openxmlformats.org/officeDocument/2006/relationships/audio" Target="../media/audio1.wav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18.xml"/><Relationship Id="rId7" Type="http://schemas.openxmlformats.org/officeDocument/2006/relationships/audio" Target="../media/audio5.wav"/><Relationship Id="rId12" Type="http://schemas.openxmlformats.org/officeDocument/2006/relationships/image" Target="../media/image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audio4.wav"/><Relationship Id="rId11" Type="http://schemas.microsoft.com/office/2007/relationships/hdphoto" Target="../media/hdphoto4.wdp"/><Relationship Id="rId5" Type="http://schemas.openxmlformats.org/officeDocument/2006/relationships/audio" Target="../media/audio3.wav"/><Relationship Id="rId10" Type="http://schemas.openxmlformats.org/officeDocument/2006/relationships/image" Target="../media/image15.png"/><Relationship Id="rId4" Type="http://schemas.openxmlformats.org/officeDocument/2006/relationships/audio" Target="../media/audio2.wav"/><Relationship Id="rId9" Type="http://schemas.openxmlformats.org/officeDocument/2006/relationships/image" Target="../media/image14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18.xml"/><Relationship Id="rId7" Type="http://schemas.openxmlformats.org/officeDocument/2006/relationships/audio" Target="../media/audio5.wav"/><Relationship Id="rId12" Type="http://schemas.microsoft.com/office/2007/relationships/hdphoto" Target="../media/hdphoto4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audio4.wav"/><Relationship Id="rId11" Type="http://schemas.openxmlformats.org/officeDocument/2006/relationships/image" Target="../media/image15.png"/><Relationship Id="rId5" Type="http://schemas.openxmlformats.org/officeDocument/2006/relationships/audio" Target="../media/audio3.wav"/><Relationship Id="rId10" Type="http://schemas.openxmlformats.org/officeDocument/2006/relationships/image" Target="../media/image9.png"/><Relationship Id="rId4" Type="http://schemas.openxmlformats.org/officeDocument/2006/relationships/audio" Target="../media/audio2.wav"/><Relationship Id="rId9" Type="http://schemas.openxmlformats.org/officeDocument/2006/relationships/image" Target="../media/image14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png"/><Relationship Id="rId3" Type="http://schemas.openxmlformats.org/officeDocument/2006/relationships/slideLayout" Target="../slideLayouts/slideLayout18.xml"/><Relationship Id="rId7" Type="http://schemas.openxmlformats.org/officeDocument/2006/relationships/audio" Target="../media/audio5.wav"/><Relationship Id="rId12" Type="http://schemas.microsoft.com/office/2007/relationships/hdphoto" Target="../media/hdphoto4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audio4.wav"/><Relationship Id="rId11" Type="http://schemas.openxmlformats.org/officeDocument/2006/relationships/image" Target="../media/image15.png"/><Relationship Id="rId5" Type="http://schemas.openxmlformats.org/officeDocument/2006/relationships/audio" Target="../media/audio3.wav"/><Relationship Id="rId10" Type="http://schemas.openxmlformats.org/officeDocument/2006/relationships/image" Target="../media/image9.png"/><Relationship Id="rId4" Type="http://schemas.openxmlformats.org/officeDocument/2006/relationships/audio" Target="../media/audio2.wav"/><Relationship Id="rId9" Type="http://schemas.openxmlformats.org/officeDocument/2006/relationships/image" Target="../media/image14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9.png"/><Relationship Id="rId3" Type="http://schemas.openxmlformats.org/officeDocument/2006/relationships/slideLayout" Target="../slideLayouts/slideLayout18.xml"/><Relationship Id="rId7" Type="http://schemas.openxmlformats.org/officeDocument/2006/relationships/audio" Target="../media/audio5.wav"/><Relationship Id="rId12" Type="http://schemas.microsoft.com/office/2007/relationships/hdphoto" Target="../media/hdphoto4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audio4.wav"/><Relationship Id="rId11" Type="http://schemas.openxmlformats.org/officeDocument/2006/relationships/image" Target="../media/image15.png"/><Relationship Id="rId5" Type="http://schemas.openxmlformats.org/officeDocument/2006/relationships/audio" Target="../media/audio3.wav"/><Relationship Id="rId10" Type="http://schemas.openxmlformats.org/officeDocument/2006/relationships/image" Target="../media/image9.png"/><Relationship Id="rId4" Type="http://schemas.openxmlformats.org/officeDocument/2006/relationships/audio" Target="../media/audio2.wav"/><Relationship Id="rId9" Type="http://schemas.openxmlformats.org/officeDocument/2006/relationships/image" Target="../media/image14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7" Type="http://schemas.openxmlformats.org/officeDocument/2006/relationships/image" Target="../media/image2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emf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7" Type="http://schemas.openxmlformats.org/officeDocument/2006/relationships/image" Target="../media/image2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emf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0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9370" y="2056765"/>
            <a:ext cx="9847580" cy="4069715"/>
          </a:xfrm>
        </p:spPr>
        <p:txBody>
          <a:bodyPr/>
          <a:lstStyle/>
          <a:p>
            <a:pPr marL="457200" lvl="1" indent="0" algn="ctr" defTabSz="457200" fontAlgn="base">
              <a:buClrTx/>
              <a:buSzTx/>
              <a:buFontTx/>
              <a:buNone/>
              <a:defRPr/>
            </a:pPr>
            <a:r>
              <a:rPr lang="en-US" altLang="zh-CN" sz="7200" b="1" noProof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j-lt"/>
                <a:ea typeface="字魂17号-萌趣果冻体"/>
                <a:cs typeface="+mj-lt"/>
                <a:sym typeface="+mn-ea"/>
              </a:rPr>
              <a:t>Chào mừng các em đến với tiết Toán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288290" y="141605"/>
            <a:ext cx="3696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n w="952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Bản quyền thuộc về: FB Hương Thảo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nhà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7400" l="291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87" t="3333" r="1"/>
          <a:stretch>
            <a:fillRect/>
          </a:stretch>
        </p:blipFill>
        <p:spPr>
          <a:xfrm>
            <a:off x="8327378" y="1458711"/>
            <a:ext cx="3914586" cy="52186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086" r="-896" b="26000"/>
          <a:stretch>
            <a:fillRect/>
          </a:stretch>
        </p:blipFill>
        <p:spPr>
          <a:xfrm>
            <a:off x="8563429" y="5442857"/>
            <a:ext cx="3628572" cy="1567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Nhím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5771">
            <a:off x="332173" y="5374297"/>
            <a:ext cx="1687688" cy="1197081"/>
          </a:xfrm>
          <a:prstGeom prst="rect">
            <a:avLst/>
          </a:prstGeom>
        </p:spPr>
      </p:pic>
      <p:pic>
        <p:nvPicPr>
          <p:cNvPr id="4" name="bensound-smil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030655" y="-1028700"/>
            <a:ext cx="609600" cy="609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17176" y="1458711"/>
            <a:ext cx="8682954" cy="110799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2">
              <a:avLst/>
            </a:prstTxWarp>
            <a:spAutoFit/>
            <a:scene3d>
              <a:camera prst="perspectiveRelaxedModerately"/>
              <a:lightRig rig="threePt" dir="t"/>
            </a:scene3d>
          </a:bodyPr>
          <a:lstStyle/>
          <a:p>
            <a:pPr algn="ctr"/>
            <a:r>
              <a:rPr lang="en-US" sz="8800" b="1" dirty="0" err="1">
                <a:ln w="0">
                  <a:solidFill>
                    <a:srgbClr val="FFFF00"/>
                  </a:solidFill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Nhím</a:t>
            </a:r>
            <a:r>
              <a:rPr lang="en-US" sz="8800" b="1" dirty="0">
                <a:ln w="0">
                  <a:solidFill>
                    <a:srgbClr val="FFFF00"/>
                  </a:solidFill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800" b="1" dirty="0" err="1">
                <a:ln w="0">
                  <a:solidFill>
                    <a:srgbClr val="FFFF00"/>
                  </a:solidFill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Nâu</a:t>
            </a:r>
            <a:r>
              <a:rPr lang="en-US" sz="8800" b="1" dirty="0">
                <a:ln w="0">
                  <a:solidFill>
                    <a:srgbClr val="FFFF00"/>
                  </a:solidFill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800" b="1" dirty="0" err="1">
                <a:ln w="0">
                  <a:solidFill>
                    <a:srgbClr val="FFFF00"/>
                  </a:solidFill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Vượt</a:t>
            </a:r>
            <a:r>
              <a:rPr lang="en-US" sz="8800" b="1" dirty="0">
                <a:ln w="0">
                  <a:solidFill>
                    <a:srgbClr val="FFFF00"/>
                  </a:solidFill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800" b="1" dirty="0" err="1">
                <a:ln w="0">
                  <a:solidFill>
                    <a:srgbClr val="FFFF00"/>
                  </a:solidFill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endParaRPr lang="en-US" sz="8800" b="1" cap="none" spc="0" dirty="0">
              <a:ln w="0">
                <a:solidFill>
                  <a:srgbClr val="FFFF00"/>
                </a:solidFill>
              </a:ln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5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33333E-6 C 0.06368 0.00811 0.13151 0.06598 0.19115 0.06713 C 0.25066 0.06852 0.30026 0.00834 0.35638 0.00672 C 0.41237 0.00533 0.48763 0.06412 0.52735 0.05811 C 0.59141 0.04954 0.64987 0.00811 0.7142 -3.33333E-6 " pathEditMode="relative" rAng="0" ptsTypes="AAAAA">
                                      <p:cBhvr>
                                        <p:cTn id="8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703" y="335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0" dur="17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1" dur="8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875" fill="hold">
                                          <p:stCondLst>
                                            <p:cond delay="8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875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875" fill="hold">
                                          <p:stCondLst>
                                            <p:cond delay="26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086" r="-896" b="26000"/>
          <a:stretch>
            <a:fillRect/>
          </a:stretch>
        </p:blipFill>
        <p:spPr>
          <a:xfrm>
            <a:off x="8563429" y="5442857"/>
            <a:ext cx="3628572" cy="1567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bensound-smil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30655" y="-1028700"/>
            <a:ext cx="609600" cy="609600"/>
          </a:xfrm>
          <a:prstGeom prst="rect">
            <a:avLst/>
          </a:prstGeom>
        </p:spPr>
      </p:pic>
      <p:sp>
        <p:nvSpPr>
          <p:cNvPr id="8" name="Round Diagonal Corner Rectangle 7"/>
          <p:cNvSpPr/>
          <p:nvPr/>
        </p:nvSpPr>
        <p:spPr>
          <a:xfrm>
            <a:off x="481702" y="197784"/>
            <a:ext cx="11084656" cy="6345823"/>
          </a:xfrm>
          <a:prstGeom prst="round2DiagRect">
            <a:avLst/>
          </a:prstGeom>
          <a:solidFill>
            <a:schemeClr val="bg1">
              <a:alpha val="85000"/>
            </a:schemeClr>
          </a:solidFill>
          <a:ln w="76200">
            <a:solidFill>
              <a:srgbClr val="FFC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giúp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nhím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nâu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vượt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qua con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đầy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khó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khăn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trở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ngôi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từng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tương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ứng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từng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chướng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ngại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Chúc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bỏ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chướng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ngại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6" name="nhà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7400" l="291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87" t="3333" r="1"/>
          <a:stretch>
            <a:fillRect/>
          </a:stretch>
        </p:blipFill>
        <p:spPr>
          <a:xfrm>
            <a:off x="10017531" y="3676094"/>
            <a:ext cx="2388748" cy="3184493"/>
          </a:xfrm>
          <a:prstGeom prst="rect">
            <a:avLst/>
          </a:prstGeom>
        </p:spPr>
      </p:pic>
      <p:pic>
        <p:nvPicPr>
          <p:cNvPr id="9" name="Nhím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5771">
            <a:off x="332173" y="5374297"/>
            <a:ext cx="1687688" cy="1197081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5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9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.01806 C 0.07266 0.02385 0.15013 0.06621 0.21823 0.06713 C 0.2862 0.06806 0.34284 0.02408 0.40691 0.02292 C 0.47084 0.02176 0.55678 0.06482 0.60209 0.06042 C 0.67526 0.05417 0.74193 0.02385 0.8155 0.01806 " pathEditMode="relative" rAng="0" ptsTypes="AAAAA">
                                      <p:cBhvr>
                                        <p:cTn id="13" dur="1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768" y="2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1">
            <a:hlinkClick r:id="" action="ppaction://noaction"/>
          </p:cNvPr>
          <p:cNvSpPr/>
          <p:nvPr/>
        </p:nvSpPr>
        <p:spPr>
          <a:xfrm>
            <a:off x="1515680" y="4976419"/>
            <a:ext cx="1544054" cy="1454670"/>
          </a:xfrm>
          <a:custGeom>
            <a:avLst/>
            <a:gdLst>
              <a:gd name="connsiteX0" fmla="*/ 1193872 w 1729930"/>
              <a:gd name="connsiteY0" fmla="*/ 46227 h 1244670"/>
              <a:gd name="connsiteX1" fmla="*/ 976157 w 1729930"/>
              <a:gd name="connsiteY1" fmla="*/ 2684 h 1244670"/>
              <a:gd name="connsiteX2" fmla="*/ 642329 w 1729930"/>
              <a:gd name="connsiteY2" fmla="*/ 104284 h 1244670"/>
              <a:gd name="connsiteX3" fmla="*/ 395586 w 1729930"/>
              <a:gd name="connsiteY3" fmla="*/ 554227 h 1244670"/>
              <a:gd name="connsiteX4" fmla="*/ 3700 w 1729930"/>
              <a:gd name="connsiteY4" fmla="*/ 612284 h 1244670"/>
              <a:gd name="connsiteX5" fmla="*/ 235929 w 1729930"/>
              <a:gd name="connsiteY5" fmla="*/ 1207370 h 1244670"/>
              <a:gd name="connsiteX6" fmla="*/ 831015 w 1729930"/>
              <a:gd name="connsiteY6" fmla="*/ 1120284 h 1244670"/>
              <a:gd name="connsiteX7" fmla="*/ 1571243 w 1729930"/>
              <a:gd name="connsiteY7" fmla="*/ 612284 h 1244670"/>
              <a:gd name="connsiteX8" fmla="*/ 1701872 w 1729930"/>
              <a:gd name="connsiteY8" fmla="*/ 220398 h 1244670"/>
              <a:gd name="connsiteX9" fmla="*/ 1193872 w 1729930"/>
              <a:gd name="connsiteY9" fmla="*/ 46227 h 1244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29930" h="1244670">
                <a:moveTo>
                  <a:pt x="1193872" y="46227"/>
                </a:moveTo>
                <a:cubicBezTo>
                  <a:pt x="1072920" y="9941"/>
                  <a:pt x="1068081" y="-6992"/>
                  <a:pt x="976157" y="2684"/>
                </a:cubicBezTo>
                <a:cubicBezTo>
                  <a:pt x="884233" y="12360"/>
                  <a:pt x="739091" y="12360"/>
                  <a:pt x="642329" y="104284"/>
                </a:cubicBezTo>
                <a:cubicBezTo>
                  <a:pt x="545567" y="196208"/>
                  <a:pt x="502024" y="469560"/>
                  <a:pt x="395586" y="554227"/>
                </a:cubicBezTo>
                <a:cubicBezTo>
                  <a:pt x="289148" y="638894"/>
                  <a:pt x="30309" y="503427"/>
                  <a:pt x="3700" y="612284"/>
                </a:cubicBezTo>
                <a:cubicBezTo>
                  <a:pt x="-22909" y="721141"/>
                  <a:pt x="98043" y="1122703"/>
                  <a:pt x="235929" y="1207370"/>
                </a:cubicBezTo>
                <a:cubicBezTo>
                  <a:pt x="373815" y="1292037"/>
                  <a:pt x="608463" y="1219465"/>
                  <a:pt x="831015" y="1120284"/>
                </a:cubicBezTo>
                <a:cubicBezTo>
                  <a:pt x="1053567" y="1021103"/>
                  <a:pt x="1426100" y="762265"/>
                  <a:pt x="1571243" y="612284"/>
                </a:cubicBezTo>
                <a:cubicBezTo>
                  <a:pt x="1716386" y="462303"/>
                  <a:pt x="1767186" y="314741"/>
                  <a:pt x="1701872" y="220398"/>
                </a:cubicBezTo>
                <a:cubicBezTo>
                  <a:pt x="1636558" y="126055"/>
                  <a:pt x="1314824" y="82513"/>
                  <a:pt x="1193872" y="46227"/>
                </a:cubicBezTo>
                <a:close/>
              </a:path>
            </a:pathLst>
          </a:custGeom>
          <a:solidFill>
            <a:srgbClr val="666633"/>
          </a:solidFill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pic>
        <p:nvPicPr>
          <p:cNvPr id="22" name="o2">
            <a:hlinkClick r:id="" action="ppaction://noaction"/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7240" b="50000" l="35725" r="43485">
                        <a14:foregroundMark x1="39019" y1="42578" x2="39019" y2="42578"/>
                        <a14:foregroundMark x1="39751" y1="42188" x2="39751" y2="42188"/>
                        <a14:foregroundMark x1="39239" y1="45313" x2="39239" y2="45313"/>
                      </a14:backgroundRemoval>
                    </a14:imgEffect>
                  </a14:imgLayer>
                </a14:imgProps>
              </a:ext>
            </a:extLst>
          </a:blip>
          <a:srcRect l="35817" t="37041" r="56708" b="50303"/>
          <a:stretch>
            <a:fillRect/>
          </a:stretch>
        </p:blipFill>
        <p:spPr>
          <a:xfrm>
            <a:off x="1922045" y="3377890"/>
            <a:ext cx="2000915" cy="1561916"/>
          </a:xfrm>
          <a:prstGeom prst="rect">
            <a:avLst/>
          </a:prstGeom>
        </p:spPr>
      </p:pic>
      <p:sp>
        <p:nvSpPr>
          <p:cNvPr id="11" name="o3">
            <a:hlinkClick r:id="" action="ppaction://noaction"/>
          </p:cNvPr>
          <p:cNvSpPr/>
          <p:nvPr/>
        </p:nvSpPr>
        <p:spPr>
          <a:xfrm rot="689854">
            <a:off x="3628481" y="4481893"/>
            <a:ext cx="1532061" cy="1814714"/>
          </a:xfrm>
          <a:custGeom>
            <a:avLst/>
            <a:gdLst>
              <a:gd name="connsiteX0" fmla="*/ 715694 w 2219921"/>
              <a:gd name="connsiteY0" fmla="*/ 114694 h 1725835"/>
              <a:gd name="connsiteX1" fmla="*/ 120608 w 2219921"/>
              <a:gd name="connsiteY1" fmla="*/ 346922 h 1725835"/>
              <a:gd name="connsiteX2" fmla="*/ 77065 w 2219921"/>
              <a:gd name="connsiteY2" fmla="*/ 912979 h 1725835"/>
              <a:gd name="connsiteX3" fmla="*/ 976951 w 2219921"/>
              <a:gd name="connsiteY3" fmla="*/ 1232294 h 1725835"/>
              <a:gd name="connsiteX4" fmla="*/ 1223694 w 2219921"/>
              <a:gd name="connsiteY4" fmla="*/ 1725779 h 1725835"/>
              <a:gd name="connsiteX5" fmla="*/ 2196151 w 2219921"/>
              <a:gd name="connsiteY5" fmla="*/ 1261322 h 1725835"/>
              <a:gd name="connsiteX6" fmla="*/ 1891351 w 2219921"/>
              <a:gd name="connsiteY6" fmla="*/ 738808 h 1725835"/>
              <a:gd name="connsiteX7" fmla="*/ 1557523 w 2219921"/>
              <a:gd name="connsiteY7" fmla="*/ 738808 h 1725835"/>
              <a:gd name="connsiteX8" fmla="*/ 1513980 w 2219921"/>
              <a:gd name="connsiteY8" fmla="*/ 42122 h 1725835"/>
              <a:gd name="connsiteX9" fmla="*/ 715694 w 2219921"/>
              <a:gd name="connsiteY9" fmla="*/ 114694 h 1725835"/>
              <a:gd name="connsiteX0-1" fmla="*/ 715694 w 2218504"/>
              <a:gd name="connsiteY0-2" fmla="*/ 88833 h 1699974"/>
              <a:gd name="connsiteX1-3" fmla="*/ 120608 w 2218504"/>
              <a:gd name="connsiteY1-4" fmla="*/ 321061 h 1699974"/>
              <a:gd name="connsiteX2-5" fmla="*/ 77065 w 2218504"/>
              <a:gd name="connsiteY2-6" fmla="*/ 887118 h 1699974"/>
              <a:gd name="connsiteX3-7" fmla="*/ 976951 w 2218504"/>
              <a:gd name="connsiteY3-8" fmla="*/ 1206433 h 1699974"/>
              <a:gd name="connsiteX4-9" fmla="*/ 1223694 w 2218504"/>
              <a:gd name="connsiteY4-10" fmla="*/ 1699918 h 1699974"/>
              <a:gd name="connsiteX5-11" fmla="*/ 2196151 w 2218504"/>
              <a:gd name="connsiteY5-12" fmla="*/ 1235461 h 1699974"/>
              <a:gd name="connsiteX6-13" fmla="*/ 1891351 w 2218504"/>
              <a:gd name="connsiteY6-14" fmla="*/ 712947 h 1699974"/>
              <a:gd name="connsiteX7-15" fmla="*/ 1717180 w 2218504"/>
              <a:gd name="connsiteY7-16" fmla="*/ 379118 h 1699974"/>
              <a:gd name="connsiteX8-17" fmla="*/ 1513980 w 2218504"/>
              <a:gd name="connsiteY8-18" fmla="*/ 16261 h 1699974"/>
              <a:gd name="connsiteX9-19" fmla="*/ 715694 w 2218504"/>
              <a:gd name="connsiteY9-20" fmla="*/ 88833 h 1699974"/>
              <a:gd name="connsiteX0-21" fmla="*/ 705170 w 2207980"/>
              <a:gd name="connsiteY0-22" fmla="*/ 88833 h 1700161"/>
              <a:gd name="connsiteX1-23" fmla="*/ 110084 w 2207980"/>
              <a:gd name="connsiteY1-24" fmla="*/ 321061 h 1700161"/>
              <a:gd name="connsiteX2-25" fmla="*/ 66541 w 2207980"/>
              <a:gd name="connsiteY2-26" fmla="*/ 887118 h 1700161"/>
              <a:gd name="connsiteX3-27" fmla="*/ 821284 w 2207980"/>
              <a:gd name="connsiteY3-28" fmla="*/ 1293519 h 1700161"/>
              <a:gd name="connsiteX4-29" fmla="*/ 1213170 w 2207980"/>
              <a:gd name="connsiteY4-30" fmla="*/ 1699918 h 1700161"/>
              <a:gd name="connsiteX5-31" fmla="*/ 2185627 w 2207980"/>
              <a:gd name="connsiteY5-32" fmla="*/ 1235461 h 1700161"/>
              <a:gd name="connsiteX6-33" fmla="*/ 1880827 w 2207980"/>
              <a:gd name="connsiteY6-34" fmla="*/ 712947 h 1700161"/>
              <a:gd name="connsiteX7-35" fmla="*/ 1706656 w 2207980"/>
              <a:gd name="connsiteY7-36" fmla="*/ 379118 h 1700161"/>
              <a:gd name="connsiteX8-37" fmla="*/ 1503456 w 2207980"/>
              <a:gd name="connsiteY8-38" fmla="*/ 16261 h 1700161"/>
              <a:gd name="connsiteX9-39" fmla="*/ 705170 w 2207980"/>
              <a:gd name="connsiteY9-40" fmla="*/ 88833 h 170016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207980" h="1700161">
                <a:moveTo>
                  <a:pt x="705170" y="88833"/>
                </a:moveTo>
                <a:cubicBezTo>
                  <a:pt x="472941" y="139633"/>
                  <a:pt x="216522" y="188014"/>
                  <a:pt x="110084" y="321061"/>
                </a:cubicBezTo>
                <a:cubicBezTo>
                  <a:pt x="3646" y="454108"/>
                  <a:pt x="-51992" y="725042"/>
                  <a:pt x="66541" y="887118"/>
                </a:cubicBezTo>
                <a:cubicBezTo>
                  <a:pt x="185074" y="1049194"/>
                  <a:pt x="630179" y="1158052"/>
                  <a:pt x="821284" y="1293519"/>
                </a:cubicBezTo>
                <a:cubicBezTo>
                  <a:pt x="1012389" y="1428986"/>
                  <a:pt x="985780" y="1709594"/>
                  <a:pt x="1213170" y="1699918"/>
                </a:cubicBezTo>
                <a:cubicBezTo>
                  <a:pt x="1440560" y="1690242"/>
                  <a:pt x="2074351" y="1399956"/>
                  <a:pt x="2185627" y="1235461"/>
                </a:cubicBezTo>
                <a:cubicBezTo>
                  <a:pt x="2296903" y="1070966"/>
                  <a:pt x="1960655" y="855671"/>
                  <a:pt x="1880827" y="712947"/>
                </a:cubicBezTo>
                <a:cubicBezTo>
                  <a:pt x="1800999" y="570223"/>
                  <a:pt x="1769551" y="495232"/>
                  <a:pt x="1706656" y="379118"/>
                </a:cubicBezTo>
                <a:cubicBezTo>
                  <a:pt x="1643761" y="263004"/>
                  <a:pt x="1670370" y="64642"/>
                  <a:pt x="1503456" y="16261"/>
                </a:cubicBezTo>
                <a:cubicBezTo>
                  <a:pt x="1336542" y="-32120"/>
                  <a:pt x="937399" y="38033"/>
                  <a:pt x="705170" y="88833"/>
                </a:cubicBezTo>
                <a:close/>
              </a:path>
            </a:pathLst>
          </a:custGeom>
          <a:solidFill>
            <a:srgbClr val="666633"/>
          </a:solidFill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pic>
        <p:nvPicPr>
          <p:cNvPr id="25" name="o4">
            <a:hlinkClick r:id="" action="ppaction://noaction"/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9996" b="72185" l="42716" r="51027">
                        <a14:foregroundMark x1="46413" y1="65365" x2="46413" y2="65365"/>
                        <a14:foregroundMark x1="46413" y1="67708" x2="46413" y2="67708"/>
                      </a14:backgroundRemoval>
                    </a14:imgEffect>
                  </a14:imgLayer>
                </a14:imgProps>
              </a:ext>
            </a:extLst>
          </a:blip>
          <a:srcRect l="42971" t="61177" r="50206" b="28104"/>
          <a:stretch>
            <a:fillRect/>
          </a:stretch>
        </p:blipFill>
        <p:spPr>
          <a:xfrm>
            <a:off x="5048899" y="3716277"/>
            <a:ext cx="1954888" cy="17265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086" r="-896" b="26000"/>
          <a:stretch>
            <a:fillRect/>
          </a:stretch>
        </p:blipFill>
        <p:spPr>
          <a:xfrm>
            <a:off x="8563429" y="5442857"/>
            <a:ext cx="3628572" cy="1567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nhà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7400" l="291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87" t="3333" r="1"/>
          <a:stretch>
            <a:fillRect/>
          </a:stretch>
        </p:blipFill>
        <p:spPr>
          <a:xfrm>
            <a:off x="9342837" y="2807084"/>
            <a:ext cx="2935238" cy="3913031"/>
          </a:xfrm>
          <a:prstGeom prst="rect">
            <a:avLst/>
          </a:prstGeom>
        </p:spPr>
      </p:pic>
      <p:pic>
        <p:nvPicPr>
          <p:cNvPr id="20" name="Nhím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145771">
            <a:off x="59694" y="5379810"/>
            <a:ext cx="1409032" cy="999430"/>
          </a:xfrm>
          <a:prstGeom prst="rect">
            <a:avLst/>
          </a:prstGeom>
        </p:spPr>
      </p:pic>
      <p:pic>
        <p:nvPicPr>
          <p:cNvPr id="4" name="bensound-smil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030655" y="-1028700"/>
            <a:ext cx="609600" cy="6096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-315895" y="0"/>
            <a:ext cx="1926338" cy="1926338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5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4.07407E-6 L 0.12552 -0.03774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76" y="-189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552 -0.03774 L 0.1651 -0.26135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9" y="-1118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51 -0.26135 L 0.3 -0.08797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5" y="86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decel="10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 -0.08797 L 0.43203 -0.19862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02" y="-553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6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3203 -0.19862 L 0.49792 -0.00093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94" y="988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9792 -0.00093 L 0.79792 0.02222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0" y="11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 bldLvl="0" animBg="1"/>
      <p:bldP spid="8" grpId="1" bldLvl="0" animBg="1"/>
      <p:bldP spid="11" grpId="0" bldLvl="0" animBg="1"/>
      <p:bldP spid="11" grpId="1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 Same Side Corner Rectangle 25"/>
          <p:cNvSpPr/>
          <p:nvPr/>
        </p:nvSpPr>
        <p:spPr>
          <a:xfrm>
            <a:off x="257544" y="-31482"/>
            <a:ext cx="11515958" cy="2781032"/>
          </a:xfrm>
          <a:prstGeom prst="round2SameRect">
            <a:avLst>
              <a:gd name="adj1" fmla="val 16667"/>
              <a:gd name="adj2" fmla="val 50000"/>
            </a:avLst>
          </a:prstGeom>
          <a:solidFill>
            <a:srgbClr val="CC66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ound Diagonal Corner Rectangle 26"/>
          <p:cNvSpPr/>
          <p:nvPr/>
        </p:nvSpPr>
        <p:spPr>
          <a:xfrm>
            <a:off x="1900555" y="-31750"/>
            <a:ext cx="8623935" cy="668655"/>
          </a:xfrm>
          <a:prstGeom prst="round2DiagRect">
            <a:avLst>
              <a:gd name="adj1" fmla="val 50000"/>
              <a:gd name="adj2" fmla="val 42686"/>
            </a:avLst>
          </a:prstGeom>
          <a:solidFill>
            <a:srgbClr val="FFC000"/>
          </a:solidFill>
          <a:ln>
            <a:solidFill>
              <a:srgbClr val="DBB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Hình vẽ dưới đây có mấy điểm?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9" name="A"/>
          <p:cNvSpPr/>
          <p:nvPr/>
        </p:nvSpPr>
        <p:spPr>
          <a:xfrm>
            <a:off x="412798" y="2935681"/>
            <a:ext cx="5353380" cy="1117047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C"/>
          <p:cNvSpPr/>
          <p:nvPr/>
        </p:nvSpPr>
        <p:spPr>
          <a:xfrm>
            <a:off x="6082897" y="2935681"/>
            <a:ext cx="5332906" cy="1117047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C.2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B"/>
          <p:cNvSpPr/>
          <p:nvPr/>
        </p:nvSpPr>
        <p:spPr>
          <a:xfrm>
            <a:off x="433272" y="4400549"/>
            <a:ext cx="5332906" cy="1106793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B.4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D"/>
          <p:cNvSpPr/>
          <p:nvPr/>
        </p:nvSpPr>
        <p:spPr>
          <a:xfrm>
            <a:off x="6147365" y="4400550"/>
            <a:ext cx="5268438" cy="1106793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D.1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" name="Picture 115" descr="ALRMCLOK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9" y="154649"/>
            <a:ext cx="1008063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15</a:t>
            </a:r>
          </a:p>
        </p:txBody>
      </p:sp>
      <p:sp>
        <p:nvSpPr>
          <p:cNvPr id="36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14</a:t>
            </a:r>
          </a:p>
        </p:txBody>
      </p:sp>
      <p:sp>
        <p:nvSpPr>
          <p:cNvPr id="37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13</a:t>
            </a:r>
          </a:p>
        </p:txBody>
      </p:sp>
      <p:sp>
        <p:nvSpPr>
          <p:cNvPr id="38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12</a:t>
            </a:r>
          </a:p>
        </p:txBody>
      </p:sp>
      <p:sp>
        <p:nvSpPr>
          <p:cNvPr id="39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11</a:t>
            </a:r>
          </a:p>
        </p:txBody>
      </p:sp>
      <p:sp>
        <p:nvSpPr>
          <p:cNvPr id="40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10</a:t>
            </a:r>
          </a:p>
        </p:txBody>
      </p:sp>
      <p:sp>
        <p:nvSpPr>
          <p:cNvPr id="41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9</a:t>
            </a:r>
          </a:p>
        </p:txBody>
      </p:sp>
      <p:sp>
        <p:nvSpPr>
          <p:cNvPr id="42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8</a:t>
            </a:r>
          </a:p>
        </p:txBody>
      </p:sp>
      <p:sp>
        <p:nvSpPr>
          <p:cNvPr id="43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7</a:t>
            </a:r>
          </a:p>
        </p:txBody>
      </p:sp>
      <p:sp>
        <p:nvSpPr>
          <p:cNvPr id="44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6</a:t>
            </a:r>
          </a:p>
        </p:txBody>
      </p:sp>
      <p:sp>
        <p:nvSpPr>
          <p:cNvPr id="45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5</a:t>
            </a:r>
          </a:p>
        </p:txBody>
      </p:sp>
      <p:sp>
        <p:nvSpPr>
          <p:cNvPr id="46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4</a:t>
            </a:r>
          </a:p>
        </p:txBody>
      </p:sp>
      <p:sp>
        <p:nvSpPr>
          <p:cNvPr id="47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3</a:t>
            </a:r>
          </a:p>
        </p:txBody>
      </p:sp>
      <p:sp>
        <p:nvSpPr>
          <p:cNvPr id="48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2</a:t>
            </a:r>
          </a:p>
        </p:txBody>
      </p:sp>
      <p:sp>
        <p:nvSpPr>
          <p:cNvPr id="49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</a:t>
            </a:r>
          </a:p>
        </p:txBody>
      </p:sp>
      <p:sp>
        <p:nvSpPr>
          <p:cNvPr id="50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800" dirty="0">
                <a:solidFill>
                  <a:srgbClr val="DC2608"/>
                </a:solidFill>
                <a:latin typeface=".VnBlack" panose="020B7200000000000000" pitchFamily="34" charset="0"/>
              </a:rPr>
              <a:t>0</a:t>
            </a:r>
          </a:p>
        </p:txBody>
      </p:sp>
      <p:pic>
        <p:nvPicPr>
          <p:cNvPr id="51" name="Picture 50">
            <a:hlinkClick r:id="" action="ppaction://noaction"/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896" b="97266" l="9883" r="94876"/>
                    </a14:imgEffect>
                  </a14:imgLayer>
                </a14:imgProps>
              </a:ext>
            </a:extLst>
          </a:blip>
          <a:srcRect l="8203" t="10801" r="6970" b="5428"/>
          <a:stretch>
            <a:fillRect/>
          </a:stretch>
        </p:blipFill>
        <p:spPr>
          <a:xfrm>
            <a:off x="9714054" y="5606464"/>
            <a:ext cx="2254076" cy="1251536"/>
          </a:xfrm>
          <a:prstGeom prst="rect">
            <a:avLst/>
          </a:prstGeom>
        </p:spPr>
      </p:pic>
      <p:pic>
        <p:nvPicPr>
          <p:cNvPr id="52" name="bensound-smil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030655" y="-1028700"/>
            <a:ext cx="609600" cy="609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70350" y="737235"/>
            <a:ext cx="3390900" cy="18745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183536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000"/>
                            </p:stCondLst>
                            <p:childTnLst>
                              <p:par>
                                <p:cTn id="9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0"/>
                            </p:stCondLst>
                            <p:childTnLst>
                              <p:par>
                                <p:cTn id="9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0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000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0"/>
                            </p:stCondLst>
                            <p:childTnLst>
                              <p:par>
                                <p:cTn id="10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GU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 vol="80000">
                <p:cTn id="1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</p:childTnLst>
        </p:cTn>
      </p:par>
    </p:tnLst>
    <p:bldLst>
      <p:bldP spid="26" grpId="0" bldLvl="0" animBg="1"/>
      <p:bldP spid="27" grpId="0" bldLvl="0" animBg="1"/>
      <p:bldP spid="29" grpId="0" bldLvl="0" animBg="1"/>
      <p:bldP spid="29" grpId="1" bldLvl="0" animBg="1"/>
      <p:bldP spid="30" grpId="0" bldLvl="0" animBg="1"/>
      <p:bldP spid="30" grpId="1" bldLvl="0" animBg="1"/>
      <p:bldP spid="31" grpId="0" bldLvl="0" animBg="1"/>
      <p:bldP spid="31" grpId="1" bldLvl="0" animBg="1"/>
      <p:bldP spid="32" grpId="0" bldLvl="0" animBg="1"/>
      <p:bldP spid="32" grpId="1" bldLvl="0" animBg="1"/>
      <p:bldP spid="35" grpId="0" bldLvl="0" animBg="1"/>
      <p:bldP spid="36" grpId="0" bldLvl="0" animBg="1"/>
      <p:bldP spid="37" grpId="0" bldLvl="0" animBg="1"/>
      <p:bldP spid="38" grpId="0" bldLvl="0" animBg="1"/>
      <p:bldP spid="39" grpId="0" bldLvl="0" animBg="1"/>
      <p:bldP spid="40" grpId="0" bldLvl="0" animBg="1"/>
      <p:bldP spid="41" grpId="0" bldLvl="0" animBg="1"/>
      <p:bldP spid="42" grpId="0" bldLvl="0" animBg="1"/>
      <p:bldP spid="43" grpId="0" bldLvl="0" animBg="1"/>
      <p:bldP spid="44" grpId="0" bldLvl="0" animBg="1"/>
      <p:bldP spid="45" grpId="0" bldLvl="0" animBg="1"/>
      <p:bldP spid="46" grpId="0" bldLvl="0" animBg="1"/>
      <p:bldP spid="47" grpId="0" bldLvl="0" animBg="1"/>
      <p:bldP spid="48" grpId="0" bldLvl="0" animBg="1"/>
      <p:bldP spid="49" grpId="0" bldLvl="0" animBg="1"/>
      <p:bldP spid="50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 Same Side Corner Rectangle 25"/>
          <p:cNvSpPr/>
          <p:nvPr/>
        </p:nvSpPr>
        <p:spPr>
          <a:xfrm>
            <a:off x="307074" y="-75932"/>
            <a:ext cx="11515958" cy="2781032"/>
          </a:xfrm>
          <a:prstGeom prst="round2SameRect">
            <a:avLst>
              <a:gd name="adj1" fmla="val 16667"/>
              <a:gd name="adj2" fmla="val 50000"/>
            </a:avLst>
          </a:prstGeom>
          <a:solidFill>
            <a:srgbClr val="CC66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ound Diagonal Corner Rectangle 26"/>
          <p:cNvSpPr/>
          <p:nvPr/>
        </p:nvSpPr>
        <p:spPr>
          <a:xfrm>
            <a:off x="1737995" y="-31750"/>
            <a:ext cx="8594725" cy="668655"/>
          </a:xfrm>
          <a:prstGeom prst="round2DiagRect">
            <a:avLst>
              <a:gd name="adj1" fmla="val 50000"/>
              <a:gd name="adj2" fmla="val 42686"/>
            </a:avLst>
          </a:prstGeom>
          <a:solidFill>
            <a:srgbClr val="FFC000"/>
          </a:solidFill>
          <a:ln>
            <a:solidFill>
              <a:srgbClr val="DBB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Hình vẽ dưới đây có mấy điểm?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9" name="A"/>
          <p:cNvSpPr/>
          <p:nvPr/>
        </p:nvSpPr>
        <p:spPr>
          <a:xfrm>
            <a:off x="433272" y="4275547"/>
            <a:ext cx="5332907" cy="1117047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C"/>
          <p:cNvSpPr/>
          <p:nvPr/>
        </p:nvSpPr>
        <p:spPr>
          <a:xfrm>
            <a:off x="433272" y="3035291"/>
            <a:ext cx="5332906" cy="1117047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3</a:t>
            </a:r>
          </a:p>
        </p:txBody>
      </p:sp>
      <p:sp>
        <p:nvSpPr>
          <p:cNvPr id="31" name="B"/>
          <p:cNvSpPr/>
          <p:nvPr/>
        </p:nvSpPr>
        <p:spPr>
          <a:xfrm>
            <a:off x="6079962" y="4275547"/>
            <a:ext cx="5353380" cy="1106793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5</a:t>
            </a:r>
          </a:p>
        </p:txBody>
      </p:sp>
      <p:sp>
        <p:nvSpPr>
          <p:cNvPr id="32" name="D"/>
          <p:cNvSpPr/>
          <p:nvPr/>
        </p:nvSpPr>
        <p:spPr>
          <a:xfrm>
            <a:off x="6079962" y="3048988"/>
            <a:ext cx="5353380" cy="1106793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.2</a:t>
            </a:r>
          </a:p>
        </p:txBody>
      </p:sp>
      <p:pic>
        <p:nvPicPr>
          <p:cNvPr id="34" name="Picture 115" descr="ALRMCLOK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9" y="154649"/>
            <a:ext cx="1008063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15</a:t>
            </a:r>
          </a:p>
        </p:txBody>
      </p:sp>
      <p:sp>
        <p:nvSpPr>
          <p:cNvPr id="36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14</a:t>
            </a:r>
          </a:p>
        </p:txBody>
      </p:sp>
      <p:sp>
        <p:nvSpPr>
          <p:cNvPr id="37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13</a:t>
            </a:r>
          </a:p>
        </p:txBody>
      </p:sp>
      <p:sp>
        <p:nvSpPr>
          <p:cNvPr id="38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12</a:t>
            </a:r>
          </a:p>
        </p:txBody>
      </p:sp>
      <p:sp>
        <p:nvSpPr>
          <p:cNvPr id="39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11</a:t>
            </a:r>
          </a:p>
        </p:txBody>
      </p:sp>
      <p:sp>
        <p:nvSpPr>
          <p:cNvPr id="40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10</a:t>
            </a:r>
          </a:p>
        </p:txBody>
      </p:sp>
      <p:sp>
        <p:nvSpPr>
          <p:cNvPr id="41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9</a:t>
            </a:r>
          </a:p>
        </p:txBody>
      </p:sp>
      <p:sp>
        <p:nvSpPr>
          <p:cNvPr id="42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8</a:t>
            </a:r>
          </a:p>
        </p:txBody>
      </p:sp>
      <p:sp>
        <p:nvSpPr>
          <p:cNvPr id="43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7</a:t>
            </a:r>
          </a:p>
        </p:txBody>
      </p:sp>
      <p:sp>
        <p:nvSpPr>
          <p:cNvPr id="44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6</a:t>
            </a:r>
          </a:p>
        </p:txBody>
      </p:sp>
      <p:sp>
        <p:nvSpPr>
          <p:cNvPr id="45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5</a:t>
            </a:r>
          </a:p>
        </p:txBody>
      </p:sp>
      <p:sp>
        <p:nvSpPr>
          <p:cNvPr id="46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4</a:t>
            </a:r>
          </a:p>
        </p:txBody>
      </p:sp>
      <p:sp>
        <p:nvSpPr>
          <p:cNvPr id="47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3</a:t>
            </a:r>
          </a:p>
        </p:txBody>
      </p:sp>
      <p:sp>
        <p:nvSpPr>
          <p:cNvPr id="48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2</a:t>
            </a:r>
          </a:p>
        </p:txBody>
      </p:sp>
      <p:sp>
        <p:nvSpPr>
          <p:cNvPr id="49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</a:t>
            </a:r>
          </a:p>
        </p:txBody>
      </p:sp>
      <p:sp>
        <p:nvSpPr>
          <p:cNvPr id="50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800" dirty="0">
                <a:solidFill>
                  <a:srgbClr val="DC2608"/>
                </a:solidFill>
                <a:latin typeface=".VnBlack" panose="020B7200000000000000" pitchFamily="34" charset="0"/>
              </a:rPr>
              <a:t>0</a:t>
            </a:r>
          </a:p>
        </p:txBody>
      </p:sp>
      <p:pic>
        <p:nvPicPr>
          <p:cNvPr id="52" name="bensound-smil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030655" y="-1028700"/>
            <a:ext cx="609600" cy="609600"/>
          </a:xfrm>
          <a:prstGeom prst="rect">
            <a:avLst/>
          </a:prstGeom>
        </p:spPr>
      </p:pic>
      <p:pic>
        <p:nvPicPr>
          <p:cNvPr id="2" name="Picture 1">
            <a:hlinkClick r:id="" action="ppaction://noaction"/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896" b="97266" l="9883" r="94876"/>
                    </a14:imgEffect>
                  </a14:imgLayer>
                </a14:imgProps>
              </a:ext>
            </a:extLst>
          </a:blip>
          <a:srcRect l="8203" t="10801" r="6970" b="5428"/>
          <a:stretch>
            <a:fillRect/>
          </a:stretch>
        </p:blipFill>
        <p:spPr>
          <a:xfrm>
            <a:off x="9714054" y="5606464"/>
            <a:ext cx="2254076" cy="125153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84905" y="743585"/>
            <a:ext cx="3848100" cy="18821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183536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000"/>
                            </p:stCondLst>
                            <p:childTnLst>
                              <p:par>
                                <p:cTn id="9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0"/>
                            </p:stCondLst>
                            <p:childTnLst>
                              <p:par>
                                <p:cTn id="9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0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000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0"/>
                            </p:stCondLst>
                            <p:childTnLst>
                              <p:par>
                                <p:cTn id="10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GU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 vol="80000">
                <p:cTn id="1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</p:childTnLst>
        </p:cTn>
      </p:par>
    </p:tnLst>
    <p:bldLst>
      <p:bldP spid="26" grpId="0" bldLvl="0" animBg="1"/>
      <p:bldP spid="27" grpId="0" bldLvl="0" animBg="1"/>
      <p:bldP spid="29" grpId="0" bldLvl="0" animBg="1"/>
      <p:bldP spid="29" grpId="1" bldLvl="0" animBg="1"/>
      <p:bldP spid="30" grpId="0" bldLvl="0" animBg="1"/>
      <p:bldP spid="30" grpId="1" bldLvl="0" animBg="1"/>
      <p:bldP spid="31" grpId="0" bldLvl="0" animBg="1"/>
      <p:bldP spid="31" grpId="1" bldLvl="0" animBg="1"/>
      <p:bldP spid="32" grpId="0" bldLvl="0" animBg="1"/>
      <p:bldP spid="32" grpId="1" bldLvl="0" animBg="1"/>
      <p:bldP spid="35" grpId="0" bldLvl="0" animBg="1"/>
      <p:bldP spid="36" grpId="0" bldLvl="0" animBg="1"/>
      <p:bldP spid="37" grpId="0" bldLvl="0" animBg="1"/>
      <p:bldP spid="38" grpId="0" bldLvl="0" animBg="1"/>
      <p:bldP spid="39" grpId="0" bldLvl="0" animBg="1"/>
      <p:bldP spid="40" grpId="0" bldLvl="0" animBg="1"/>
      <p:bldP spid="41" grpId="0" bldLvl="0" animBg="1"/>
      <p:bldP spid="42" grpId="0" bldLvl="0" animBg="1"/>
      <p:bldP spid="43" grpId="0" bldLvl="0" animBg="1"/>
      <p:bldP spid="44" grpId="0" bldLvl="0" animBg="1"/>
      <p:bldP spid="45" grpId="0" bldLvl="0" animBg="1"/>
      <p:bldP spid="46" grpId="0" bldLvl="0" animBg="1"/>
      <p:bldP spid="47" grpId="0" bldLvl="0" animBg="1"/>
      <p:bldP spid="48" grpId="0" bldLvl="0" animBg="1"/>
      <p:bldP spid="49" grpId="0" bldLvl="0" animBg="1"/>
      <p:bldP spid="50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 Same Side Corner Rectangle 25"/>
          <p:cNvSpPr/>
          <p:nvPr/>
        </p:nvSpPr>
        <p:spPr>
          <a:xfrm>
            <a:off x="307074" y="-75932"/>
            <a:ext cx="11515958" cy="2781032"/>
          </a:xfrm>
          <a:prstGeom prst="round2SameRect">
            <a:avLst>
              <a:gd name="adj1" fmla="val 16667"/>
              <a:gd name="adj2" fmla="val 50000"/>
            </a:avLst>
          </a:prstGeom>
          <a:solidFill>
            <a:srgbClr val="CC66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ound Diagonal Corner Rectangle 26"/>
          <p:cNvSpPr/>
          <p:nvPr/>
        </p:nvSpPr>
        <p:spPr>
          <a:xfrm>
            <a:off x="3684895" y="-31492"/>
            <a:ext cx="4162567" cy="668542"/>
          </a:xfrm>
          <a:prstGeom prst="round2DiagRect">
            <a:avLst>
              <a:gd name="adj1" fmla="val 50000"/>
              <a:gd name="adj2" fmla="val 42686"/>
            </a:avLst>
          </a:prstGeom>
          <a:solidFill>
            <a:srgbClr val="FFC000"/>
          </a:solidFill>
          <a:ln>
            <a:solidFill>
              <a:srgbClr val="DBB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Câu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Hỏi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9" name="A"/>
          <p:cNvSpPr/>
          <p:nvPr/>
        </p:nvSpPr>
        <p:spPr>
          <a:xfrm>
            <a:off x="6147363" y="3035290"/>
            <a:ext cx="5353381" cy="1117047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C"/>
          <p:cNvSpPr/>
          <p:nvPr/>
        </p:nvSpPr>
        <p:spPr>
          <a:xfrm>
            <a:off x="433272" y="3035291"/>
            <a:ext cx="5332906" cy="1117047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.13</a:t>
            </a:r>
          </a:p>
        </p:txBody>
      </p:sp>
      <p:sp>
        <p:nvSpPr>
          <p:cNvPr id="31" name="B"/>
          <p:cNvSpPr/>
          <p:nvPr/>
        </p:nvSpPr>
        <p:spPr>
          <a:xfrm>
            <a:off x="433272" y="4400549"/>
            <a:ext cx="5332906" cy="1106793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B.12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D"/>
          <p:cNvSpPr/>
          <p:nvPr/>
        </p:nvSpPr>
        <p:spPr>
          <a:xfrm>
            <a:off x="6147365" y="4400550"/>
            <a:ext cx="5353380" cy="1106793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D.14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" name="Picture 115" descr="ALRMCLOK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9" y="154649"/>
            <a:ext cx="1008063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15</a:t>
            </a:r>
          </a:p>
        </p:txBody>
      </p:sp>
      <p:sp>
        <p:nvSpPr>
          <p:cNvPr id="36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14</a:t>
            </a:r>
          </a:p>
        </p:txBody>
      </p:sp>
      <p:sp>
        <p:nvSpPr>
          <p:cNvPr id="37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13</a:t>
            </a:r>
          </a:p>
        </p:txBody>
      </p:sp>
      <p:sp>
        <p:nvSpPr>
          <p:cNvPr id="38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12</a:t>
            </a:r>
          </a:p>
        </p:txBody>
      </p:sp>
      <p:sp>
        <p:nvSpPr>
          <p:cNvPr id="39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11</a:t>
            </a:r>
          </a:p>
        </p:txBody>
      </p:sp>
      <p:sp>
        <p:nvSpPr>
          <p:cNvPr id="40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10</a:t>
            </a:r>
          </a:p>
        </p:txBody>
      </p:sp>
      <p:sp>
        <p:nvSpPr>
          <p:cNvPr id="41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9</a:t>
            </a:r>
          </a:p>
        </p:txBody>
      </p:sp>
      <p:sp>
        <p:nvSpPr>
          <p:cNvPr id="42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8</a:t>
            </a:r>
          </a:p>
        </p:txBody>
      </p:sp>
      <p:sp>
        <p:nvSpPr>
          <p:cNvPr id="43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7</a:t>
            </a:r>
          </a:p>
        </p:txBody>
      </p:sp>
      <p:sp>
        <p:nvSpPr>
          <p:cNvPr id="44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6</a:t>
            </a:r>
          </a:p>
        </p:txBody>
      </p:sp>
      <p:sp>
        <p:nvSpPr>
          <p:cNvPr id="45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5</a:t>
            </a:r>
          </a:p>
        </p:txBody>
      </p:sp>
      <p:sp>
        <p:nvSpPr>
          <p:cNvPr id="46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4</a:t>
            </a:r>
          </a:p>
        </p:txBody>
      </p:sp>
      <p:sp>
        <p:nvSpPr>
          <p:cNvPr id="47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3</a:t>
            </a:r>
          </a:p>
        </p:txBody>
      </p:sp>
      <p:sp>
        <p:nvSpPr>
          <p:cNvPr id="48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2</a:t>
            </a:r>
          </a:p>
        </p:txBody>
      </p:sp>
      <p:sp>
        <p:nvSpPr>
          <p:cNvPr id="49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</a:t>
            </a:r>
          </a:p>
        </p:txBody>
      </p:sp>
      <p:sp>
        <p:nvSpPr>
          <p:cNvPr id="50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800" dirty="0">
                <a:solidFill>
                  <a:srgbClr val="DC2608"/>
                </a:solidFill>
                <a:latin typeface=".VnBlack" panose="020B7200000000000000" pitchFamily="34" charset="0"/>
              </a:rPr>
              <a:t>0</a:t>
            </a:r>
          </a:p>
        </p:txBody>
      </p:sp>
      <p:pic>
        <p:nvPicPr>
          <p:cNvPr id="52" name="bensound-smil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030655" y="-1028700"/>
            <a:ext cx="609600" cy="609600"/>
          </a:xfrm>
          <a:prstGeom prst="rect">
            <a:avLst/>
          </a:prstGeom>
        </p:spPr>
      </p:pic>
      <p:pic>
        <p:nvPicPr>
          <p:cNvPr id="2" name="Picture 1">
            <a:hlinkClick r:id="" action="ppaction://noaction"/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896" b="97266" l="9883" r="94876"/>
                    </a14:imgEffect>
                  </a14:imgLayer>
                </a14:imgProps>
              </a:ext>
            </a:extLst>
          </a:blip>
          <a:srcRect l="8203" t="10801" r="6970" b="5428"/>
          <a:stretch>
            <a:fillRect/>
          </a:stretch>
        </p:blipFill>
        <p:spPr>
          <a:xfrm>
            <a:off x="9714054" y="5606464"/>
            <a:ext cx="2254076" cy="12515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15230" y="636905"/>
            <a:ext cx="1959610" cy="20675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183536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000"/>
                            </p:stCondLst>
                            <p:childTnLst>
                              <p:par>
                                <p:cTn id="9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0"/>
                            </p:stCondLst>
                            <p:childTnLst>
                              <p:par>
                                <p:cTn id="9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0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000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0"/>
                            </p:stCondLst>
                            <p:childTnLst>
                              <p:par>
                                <p:cTn id="10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GU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 vol="80000">
                <p:cTn id="1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</p:childTnLst>
        </p:cTn>
      </p:par>
    </p:tnLst>
    <p:bldLst>
      <p:bldP spid="26" grpId="0" bldLvl="0" animBg="1"/>
      <p:bldP spid="27" grpId="0" bldLvl="0" animBg="1"/>
      <p:bldP spid="29" grpId="0" bldLvl="0" animBg="1"/>
      <p:bldP spid="29" grpId="1" bldLvl="0" animBg="1"/>
      <p:bldP spid="30" grpId="0" bldLvl="0" animBg="1"/>
      <p:bldP spid="30" grpId="1" bldLvl="0" animBg="1"/>
      <p:bldP spid="31" grpId="0" bldLvl="0" animBg="1"/>
      <p:bldP spid="31" grpId="1" bldLvl="0" animBg="1"/>
      <p:bldP spid="32" grpId="0" bldLvl="0" animBg="1"/>
      <p:bldP spid="32" grpId="1" bldLvl="0" animBg="1"/>
      <p:bldP spid="35" grpId="0" bldLvl="0" animBg="1"/>
      <p:bldP spid="36" grpId="0" bldLvl="0" animBg="1"/>
      <p:bldP spid="37" grpId="0" bldLvl="0" animBg="1"/>
      <p:bldP spid="38" grpId="0" bldLvl="0" animBg="1"/>
      <p:bldP spid="39" grpId="0" bldLvl="0" animBg="1"/>
      <p:bldP spid="40" grpId="0" bldLvl="0" animBg="1"/>
      <p:bldP spid="41" grpId="0" bldLvl="0" animBg="1"/>
      <p:bldP spid="42" grpId="0" bldLvl="0" animBg="1"/>
      <p:bldP spid="43" grpId="0" bldLvl="0" animBg="1"/>
      <p:bldP spid="44" grpId="0" bldLvl="0" animBg="1"/>
      <p:bldP spid="45" grpId="0" bldLvl="0" animBg="1"/>
      <p:bldP spid="46" grpId="0" bldLvl="0" animBg="1"/>
      <p:bldP spid="47" grpId="0" bldLvl="0" animBg="1"/>
      <p:bldP spid="48" grpId="0" bldLvl="0" animBg="1"/>
      <p:bldP spid="49" grpId="0" bldLvl="0" animBg="1"/>
      <p:bldP spid="50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 Same Side Corner Rectangle 25"/>
          <p:cNvSpPr/>
          <p:nvPr/>
        </p:nvSpPr>
        <p:spPr>
          <a:xfrm>
            <a:off x="307074" y="-75932"/>
            <a:ext cx="11515958" cy="2781032"/>
          </a:xfrm>
          <a:prstGeom prst="round2SameRect">
            <a:avLst>
              <a:gd name="adj1" fmla="val 16667"/>
              <a:gd name="adj2" fmla="val 50000"/>
            </a:avLst>
          </a:prstGeom>
          <a:solidFill>
            <a:srgbClr val="CC66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ound Diagonal Corner Rectangle 26"/>
          <p:cNvSpPr/>
          <p:nvPr/>
        </p:nvSpPr>
        <p:spPr>
          <a:xfrm>
            <a:off x="2092960" y="-31750"/>
            <a:ext cx="8390255" cy="668655"/>
          </a:xfrm>
          <a:prstGeom prst="round2DiagRect">
            <a:avLst>
              <a:gd name="adj1" fmla="val 50000"/>
              <a:gd name="adj2" fmla="val 42686"/>
            </a:avLst>
          </a:prstGeom>
          <a:solidFill>
            <a:srgbClr val="FFC000"/>
          </a:solidFill>
          <a:ln>
            <a:solidFill>
              <a:srgbClr val="DBB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Hình vẽ dưới đây có mấy đoạn thẳng?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9" name="A"/>
          <p:cNvSpPr/>
          <p:nvPr/>
        </p:nvSpPr>
        <p:spPr>
          <a:xfrm>
            <a:off x="6196469" y="4404940"/>
            <a:ext cx="5353381" cy="1117047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600" b="1" noProof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C"/>
          <p:cNvSpPr/>
          <p:nvPr/>
        </p:nvSpPr>
        <p:spPr>
          <a:xfrm>
            <a:off x="433272" y="3035291"/>
            <a:ext cx="5332906" cy="1117047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.5</a:t>
            </a:r>
          </a:p>
        </p:txBody>
      </p:sp>
      <p:sp>
        <p:nvSpPr>
          <p:cNvPr id="31" name="B"/>
          <p:cNvSpPr/>
          <p:nvPr/>
        </p:nvSpPr>
        <p:spPr>
          <a:xfrm>
            <a:off x="433272" y="4404994"/>
            <a:ext cx="5332906" cy="1106793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B.2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D"/>
          <p:cNvSpPr/>
          <p:nvPr/>
        </p:nvSpPr>
        <p:spPr>
          <a:xfrm>
            <a:off x="6079962" y="3048988"/>
            <a:ext cx="5353380" cy="1106793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.4</a:t>
            </a:r>
          </a:p>
        </p:txBody>
      </p:sp>
      <p:pic>
        <p:nvPicPr>
          <p:cNvPr id="34" name="Picture 115" descr="ALRMCLOK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9" y="154649"/>
            <a:ext cx="1008063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15</a:t>
            </a:r>
          </a:p>
        </p:txBody>
      </p:sp>
      <p:sp>
        <p:nvSpPr>
          <p:cNvPr id="36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14</a:t>
            </a:r>
          </a:p>
        </p:txBody>
      </p:sp>
      <p:sp>
        <p:nvSpPr>
          <p:cNvPr id="37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13</a:t>
            </a:r>
          </a:p>
        </p:txBody>
      </p:sp>
      <p:sp>
        <p:nvSpPr>
          <p:cNvPr id="38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12</a:t>
            </a:r>
          </a:p>
        </p:txBody>
      </p:sp>
      <p:sp>
        <p:nvSpPr>
          <p:cNvPr id="39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11</a:t>
            </a:r>
          </a:p>
        </p:txBody>
      </p:sp>
      <p:sp>
        <p:nvSpPr>
          <p:cNvPr id="40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10</a:t>
            </a:r>
          </a:p>
        </p:txBody>
      </p:sp>
      <p:sp>
        <p:nvSpPr>
          <p:cNvPr id="41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9</a:t>
            </a:r>
          </a:p>
        </p:txBody>
      </p:sp>
      <p:sp>
        <p:nvSpPr>
          <p:cNvPr id="42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8</a:t>
            </a:r>
          </a:p>
        </p:txBody>
      </p:sp>
      <p:sp>
        <p:nvSpPr>
          <p:cNvPr id="43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7</a:t>
            </a:r>
          </a:p>
        </p:txBody>
      </p:sp>
      <p:sp>
        <p:nvSpPr>
          <p:cNvPr id="44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6</a:t>
            </a:r>
          </a:p>
        </p:txBody>
      </p:sp>
      <p:sp>
        <p:nvSpPr>
          <p:cNvPr id="45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5</a:t>
            </a:r>
          </a:p>
        </p:txBody>
      </p:sp>
      <p:sp>
        <p:nvSpPr>
          <p:cNvPr id="46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4</a:t>
            </a:r>
          </a:p>
        </p:txBody>
      </p:sp>
      <p:sp>
        <p:nvSpPr>
          <p:cNvPr id="47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3</a:t>
            </a:r>
          </a:p>
        </p:txBody>
      </p:sp>
      <p:sp>
        <p:nvSpPr>
          <p:cNvPr id="48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2</a:t>
            </a:r>
          </a:p>
        </p:txBody>
      </p:sp>
      <p:sp>
        <p:nvSpPr>
          <p:cNvPr id="49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</a:t>
            </a:r>
          </a:p>
        </p:txBody>
      </p:sp>
      <p:sp>
        <p:nvSpPr>
          <p:cNvPr id="50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800" dirty="0">
                <a:solidFill>
                  <a:srgbClr val="DC2608"/>
                </a:solidFill>
                <a:latin typeface=".VnBlack" panose="020B7200000000000000" pitchFamily="34" charset="0"/>
              </a:rPr>
              <a:t>0</a:t>
            </a:r>
          </a:p>
        </p:txBody>
      </p:sp>
      <p:pic>
        <p:nvPicPr>
          <p:cNvPr id="52" name="bensound-smil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030655" y="-1028700"/>
            <a:ext cx="609600" cy="609600"/>
          </a:xfrm>
          <a:prstGeom prst="rect">
            <a:avLst/>
          </a:prstGeom>
        </p:spPr>
      </p:pic>
      <p:pic>
        <p:nvPicPr>
          <p:cNvPr id="2" name="Picture 1">
            <a:hlinkClick r:id="" action="ppaction://noaction"/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896" b="97266" l="9883" r="94876"/>
                    </a14:imgEffect>
                  </a14:imgLayer>
                </a14:imgProps>
              </a:ext>
            </a:extLst>
          </a:blip>
          <a:srcRect l="8203" t="10801" r="6970" b="5428"/>
          <a:stretch>
            <a:fillRect/>
          </a:stretch>
        </p:blipFill>
        <p:spPr>
          <a:xfrm>
            <a:off x="9714054" y="5606464"/>
            <a:ext cx="2254076" cy="125153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91050" y="756920"/>
            <a:ext cx="2948940" cy="16097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183536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000"/>
                            </p:stCondLst>
                            <p:childTnLst>
                              <p:par>
                                <p:cTn id="9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0"/>
                            </p:stCondLst>
                            <p:childTnLst>
                              <p:par>
                                <p:cTn id="9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0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000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0"/>
                            </p:stCondLst>
                            <p:childTnLst>
                              <p:par>
                                <p:cTn id="10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GU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 vol="80000">
                <p:cTn id="1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</p:childTnLst>
        </p:cTn>
      </p:par>
    </p:tnLst>
    <p:bldLst>
      <p:bldP spid="26" grpId="0" bldLvl="0" animBg="1"/>
      <p:bldP spid="27" grpId="0" bldLvl="0" animBg="1"/>
      <p:bldP spid="29" grpId="0" bldLvl="0" animBg="1"/>
      <p:bldP spid="29" grpId="1" bldLvl="0" animBg="1"/>
      <p:bldP spid="30" grpId="0" bldLvl="0" animBg="1"/>
      <p:bldP spid="30" grpId="1" bldLvl="0" animBg="1"/>
      <p:bldP spid="31" grpId="0" bldLvl="0" animBg="1"/>
      <p:bldP spid="31" grpId="1" bldLvl="0" animBg="1"/>
      <p:bldP spid="32" grpId="0" bldLvl="0" animBg="1"/>
      <p:bldP spid="32" grpId="1" bldLvl="0" animBg="1"/>
      <p:bldP spid="35" grpId="0" bldLvl="0" animBg="1"/>
      <p:bldP spid="36" grpId="0" bldLvl="0" animBg="1"/>
      <p:bldP spid="37" grpId="0" bldLvl="0" animBg="1"/>
      <p:bldP spid="38" grpId="0" bldLvl="0" animBg="1"/>
      <p:bldP spid="39" grpId="0" bldLvl="0" animBg="1"/>
      <p:bldP spid="40" grpId="0" bldLvl="0" animBg="1"/>
      <p:bldP spid="41" grpId="0" bldLvl="0" animBg="1"/>
      <p:bldP spid="42" grpId="0" bldLvl="0" animBg="1"/>
      <p:bldP spid="43" grpId="0" bldLvl="0" animBg="1"/>
      <p:bldP spid="44" grpId="0" bldLvl="0" animBg="1"/>
      <p:bldP spid="45" grpId="0" bldLvl="0" animBg="1"/>
      <p:bldP spid="46" grpId="0" bldLvl="0" animBg="1"/>
      <p:bldP spid="47" grpId="0" bldLvl="0" animBg="1"/>
      <p:bldP spid="48" grpId="0" bldLvl="0" animBg="1"/>
      <p:bldP spid="49" grpId="0" bldLvl="0" animBg="1"/>
      <p:bldP spid="50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96" y="4216123"/>
            <a:ext cx="3188719" cy="267117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" y="1239"/>
            <a:ext cx="2100922" cy="22689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101" y="1496717"/>
            <a:ext cx="1694696" cy="216190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291205" y="1720850"/>
            <a:ext cx="7839710" cy="2861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000" b="1" i="1" u="none" strike="noStrike" kern="1200" cap="none" spc="100" normalizeH="0" baseline="0" noProof="0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j-lt"/>
              </a:rPr>
              <a:t>Bài 26:</a:t>
            </a:r>
            <a:r>
              <a:rPr kumimoji="0" lang="en-US" sz="6000" b="1" i="0" u="none" strike="noStrike" kern="1200" cap="none" spc="100" normalizeH="0" baseline="0" noProof="0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000" b="1" i="0" u="none" strike="noStrike" kern="1200" cap="none" spc="100" normalizeH="0" baseline="0" noProof="0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Đường gấp khúc,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6000" b="1" spc="100" dirty="0" err="1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kumimoji="0" lang="en-US" sz="6000" b="1" i="0" u="none" strike="noStrike" kern="1200" cap="none" spc="100" normalizeH="0" baseline="0" noProof="0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tứ giác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1000">
        <p14:warp dir="in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614362"/>
            <a:ext cx="9144000" cy="715071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6850" y="1509713"/>
            <a:ext cx="7942501" cy="398145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4132" y="995364"/>
            <a:ext cx="1911029" cy="206260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6053" y="905902"/>
            <a:ext cx="1482494" cy="18308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7021" y="4215766"/>
            <a:ext cx="6151721" cy="1510665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 rot="6329695" flipH="1">
            <a:off x="7886001" y="2918103"/>
            <a:ext cx="1267341" cy="865607"/>
            <a:chOff x="9015984" y="2528554"/>
            <a:chExt cx="2157344" cy="1473489"/>
          </a:xfrm>
        </p:grpSpPr>
        <p:sp>
          <p:nvSpPr>
            <p:cNvPr id="23" name="Freeform 166"/>
            <p:cNvSpPr/>
            <p:nvPr/>
          </p:nvSpPr>
          <p:spPr bwMode="auto">
            <a:xfrm>
              <a:off x="10132784" y="3116474"/>
              <a:ext cx="831450" cy="526422"/>
            </a:xfrm>
            <a:custGeom>
              <a:avLst/>
              <a:gdLst>
                <a:gd name="T0" fmla="*/ 10 w 143"/>
                <a:gd name="T1" fmla="*/ 90 h 90"/>
                <a:gd name="T2" fmla="*/ 10 w 143"/>
                <a:gd name="T3" fmla="*/ 90 h 90"/>
                <a:gd name="T4" fmla="*/ 143 w 143"/>
                <a:gd name="T5" fmla="*/ 18 h 90"/>
                <a:gd name="T6" fmla="*/ 130 w 143"/>
                <a:gd name="T7" fmla="*/ 0 h 90"/>
                <a:gd name="T8" fmla="*/ 0 w 143"/>
                <a:gd name="T9" fmla="*/ 77 h 90"/>
                <a:gd name="T10" fmla="*/ 10 w 143"/>
                <a:gd name="T11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90">
                  <a:moveTo>
                    <a:pt x="10" y="90"/>
                  </a:moveTo>
                  <a:cubicBezTo>
                    <a:pt x="10" y="90"/>
                    <a:pt x="10" y="90"/>
                    <a:pt x="10" y="90"/>
                  </a:cubicBezTo>
                  <a:cubicBezTo>
                    <a:pt x="52" y="61"/>
                    <a:pt x="98" y="41"/>
                    <a:pt x="143" y="18"/>
                  </a:cubicBezTo>
                  <a:cubicBezTo>
                    <a:pt x="138" y="12"/>
                    <a:pt x="134" y="7"/>
                    <a:pt x="130" y="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4" y="79"/>
                    <a:pt x="8" y="83"/>
                    <a:pt x="10" y="90"/>
                  </a:cubicBezTo>
                </a:path>
              </a:pathLst>
            </a:custGeom>
            <a:solidFill>
              <a:srgbClr val="F8E5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1219200">
                <a:defRPr/>
              </a:pPr>
              <a:endParaRPr lang="zh-CN" altLang="en-US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4" name="Freeform 167"/>
            <p:cNvSpPr/>
            <p:nvPr/>
          </p:nvSpPr>
          <p:spPr bwMode="auto">
            <a:xfrm>
              <a:off x="9933530" y="2779466"/>
              <a:ext cx="954446" cy="787173"/>
            </a:xfrm>
            <a:custGeom>
              <a:avLst/>
              <a:gdLst>
                <a:gd name="T0" fmla="*/ 164 w 164"/>
                <a:gd name="T1" fmla="*/ 58 h 135"/>
                <a:gd name="T2" fmla="*/ 140 w 164"/>
                <a:gd name="T3" fmla="*/ 0 h 135"/>
                <a:gd name="T4" fmla="*/ 9 w 164"/>
                <a:gd name="T5" fmla="*/ 77 h 135"/>
                <a:gd name="T6" fmla="*/ 5 w 164"/>
                <a:gd name="T7" fmla="*/ 120 h 135"/>
                <a:gd name="T8" fmla="*/ 34 w 164"/>
                <a:gd name="T9" fmla="*/ 135 h 135"/>
                <a:gd name="T10" fmla="*/ 164 w 164"/>
                <a:gd name="T11" fmla="*/ 5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4" h="135">
                  <a:moveTo>
                    <a:pt x="164" y="58"/>
                  </a:moveTo>
                  <a:cubicBezTo>
                    <a:pt x="154" y="40"/>
                    <a:pt x="146" y="20"/>
                    <a:pt x="140" y="0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13" y="92"/>
                    <a:pt x="0" y="109"/>
                    <a:pt x="5" y="120"/>
                  </a:cubicBezTo>
                  <a:cubicBezTo>
                    <a:pt x="10" y="129"/>
                    <a:pt x="24" y="128"/>
                    <a:pt x="34" y="135"/>
                  </a:cubicBezTo>
                  <a:cubicBezTo>
                    <a:pt x="164" y="58"/>
                    <a:pt x="164" y="58"/>
                    <a:pt x="164" y="58"/>
                  </a:cubicBezTo>
                </a:path>
              </a:pathLst>
            </a:custGeom>
            <a:solidFill>
              <a:srgbClr val="ECC6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1219200">
                <a:defRPr/>
              </a:pPr>
              <a:endParaRPr lang="zh-CN" altLang="en-US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5" name="Freeform 168"/>
            <p:cNvSpPr/>
            <p:nvPr/>
          </p:nvSpPr>
          <p:spPr bwMode="auto">
            <a:xfrm>
              <a:off x="9618662" y="2570374"/>
              <a:ext cx="1129101" cy="656798"/>
            </a:xfrm>
            <a:custGeom>
              <a:avLst/>
              <a:gdLst>
                <a:gd name="T0" fmla="*/ 185 w 194"/>
                <a:gd name="T1" fmla="*/ 0 h 113"/>
                <a:gd name="T2" fmla="*/ 0 w 194"/>
                <a:gd name="T3" fmla="*/ 110 h 113"/>
                <a:gd name="T4" fmla="*/ 59 w 194"/>
                <a:gd name="T5" fmla="*/ 105 h 113"/>
                <a:gd name="T6" fmla="*/ 63 w 194"/>
                <a:gd name="T7" fmla="*/ 113 h 113"/>
                <a:gd name="T8" fmla="*/ 194 w 194"/>
                <a:gd name="T9" fmla="*/ 36 h 113"/>
                <a:gd name="T10" fmla="*/ 185 w 194"/>
                <a:gd name="T1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4" h="113">
                  <a:moveTo>
                    <a:pt x="185" y="0"/>
                  </a:moveTo>
                  <a:cubicBezTo>
                    <a:pt x="0" y="110"/>
                    <a:pt x="0" y="110"/>
                    <a:pt x="0" y="110"/>
                  </a:cubicBezTo>
                  <a:cubicBezTo>
                    <a:pt x="4" y="108"/>
                    <a:pt x="47" y="90"/>
                    <a:pt x="59" y="105"/>
                  </a:cubicBezTo>
                  <a:cubicBezTo>
                    <a:pt x="61" y="108"/>
                    <a:pt x="63" y="110"/>
                    <a:pt x="63" y="113"/>
                  </a:cubicBezTo>
                  <a:cubicBezTo>
                    <a:pt x="194" y="36"/>
                    <a:pt x="194" y="36"/>
                    <a:pt x="194" y="36"/>
                  </a:cubicBezTo>
                  <a:cubicBezTo>
                    <a:pt x="191" y="24"/>
                    <a:pt x="188" y="12"/>
                    <a:pt x="185" y="0"/>
                  </a:cubicBezTo>
                </a:path>
              </a:pathLst>
            </a:custGeom>
            <a:solidFill>
              <a:srgbClr val="F8E5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1219200">
                <a:defRPr/>
              </a:pPr>
              <a:endParaRPr lang="zh-CN" altLang="en-US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6" name="Freeform 169"/>
            <p:cNvSpPr/>
            <p:nvPr/>
          </p:nvSpPr>
          <p:spPr bwMode="auto">
            <a:xfrm>
              <a:off x="9200477" y="3094334"/>
              <a:ext cx="996266" cy="797012"/>
            </a:xfrm>
            <a:custGeom>
              <a:avLst/>
              <a:gdLst>
                <a:gd name="T0" fmla="*/ 170 w 171"/>
                <a:gd name="T1" fmla="*/ 94 h 137"/>
                <a:gd name="T2" fmla="*/ 159 w 171"/>
                <a:gd name="T3" fmla="*/ 102 h 137"/>
                <a:gd name="T4" fmla="*/ 170 w 171"/>
                <a:gd name="T5" fmla="*/ 94 h 137"/>
                <a:gd name="T6" fmla="*/ 170 w 171"/>
                <a:gd name="T7" fmla="*/ 94 h 137"/>
                <a:gd name="T8" fmla="*/ 160 w 171"/>
                <a:gd name="T9" fmla="*/ 81 h 137"/>
                <a:gd name="T10" fmla="*/ 131 w 171"/>
                <a:gd name="T11" fmla="*/ 66 h 137"/>
                <a:gd name="T12" fmla="*/ 135 w 171"/>
                <a:gd name="T13" fmla="*/ 23 h 137"/>
                <a:gd name="T14" fmla="*/ 131 w 171"/>
                <a:gd name="T15" fmla="*/ 15 h 137"/>
                <a:gd name="T16" fmla="*/ 72 w 171"/>
                <a:gd name="T17" fmla="*/ 20 h 137"/>
                <a:gd name="T18" fmla="*/ 72 w 171"/>
                <a:gd name="T19" fmla="*/ 20 h 137"/>
                <a:gd name="T20" fmla="*/ 0 w 171"/>
                <a:gd name="T21" fmla="*/ 114 h 137"/>
                <a:gd name="T22" fmla="*/ 17 w 171"/>
                <a:gd name="T23" fmla="*/ 137 h 137"/>
                <a:gd name="T24" fmla="*/ 171 w 171"/>
                <a:gd name="T25" fmla="*/ 97 h 137"/>
                <a:gd name="T26" fmla="*/ 170 w 171"/>
                <a:gd name="T27" fmla="*/ 9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1" h="137">
                  <a:moveTo>
                    <a:pt x="170" y="94"/>
                  </a:moveTo>
                  <a:cubicBezTo>
                    <a:pt x="166" y="97"/>
                    <a:pt x="163" y="99"/>
                    <a:pt x="159" y="102"/>
                  </a:cubicBezTo>
                  <a:cubicBezTo>
                    <a:pt x="163" y="99"/>
                    <a:pt x="166" y="97"/>
                    <a:pt x="170" y="94"/>
                  </a:cubicBezTo>
                  <a:cubicBezTo>
                    <a:pt x="170" y="94"/>
                    <a:pt x="170" y="94"/>
                    <a:pt x="170" y="94"/>
                  </a:cubicBezTo>
                  <a:cubicBezTo>
                    <a:pt x="168" y="87"/>
                    <a:pt x="164" y="83"/>
                    <a:pt x="160" y="81"/>
                  </a:cubicBezTo>
                  <a:cubicBezTo>
                    <a:pt x="150" y="74"/>
                    <a:pt x="136" y="75"/>
                    <a:pt x="131" y="66"/>
                  </a:cubicBezTo>
                  <a:cubicBezTo>
                    <a:pt x="126" y="55"/>
                    <a:pt x="139" y="38"/>
                    <a:pt x="135" y="23"/>
                  </a:cubicBezTo>
                  <a:cubicBezTo>
                    <a:pt x="135" y="20"/>
                    <a:pt x="133" y="18"/>
                    <a:pt x="131" y="15"/>
                  </a:cubicBezTo>
                  <a:cubicBezTo>
                    <a:pt x="119" y="0"/>
                    <a:pt x="76" y="18"/>
                    <a:pt x="72" y="2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4"/>
                    <a:pt x="12" y="121"/>
                    <a:pt x="17" y="137"/>
                  </a:cubicBezTo>
                  <a:cubicBezTo>
                    <a:pt x="69" y="125"/>
                    <a:pt x="126" y="124"/>
                    <a:pt x="171" y="97"/>
                  </a:cubicBezTo>
                  <a:cubicBezTo>
                    <a:pt x="171" y="96"/>
                    <a:pt x="171" y="95"/>
                    <a:pt x="170" y="94"/>
                  </a:cubicBezTo>
                </a:path>
              </a:pathLst>
            </a:custGeom>
            <a:solidFill>
              <a:srgbClr val="EACE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1219200">
                <a:defRPr/>
              </a:pPr>
              <a:endParaRPr lang="zh-CN" altLang="en-US" dirty="0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7" name="Freeform 170"/>
            <p:cNvSpPr/>
            <p:nvPr/>
          </p:nvSpPr>
          <p:spPr bwMode="auto">
            <a:xfrm>
              <a:off x="9033203" y="3758510"/>
              <a:ext cx="265671" cy="221392"/>
            </a:xfrm>
            <a:custGeom>
              <a:avLst/>
              <a:gdLst>
                <a:gd name="T0" fmla="*/ 29 w 46"/>
                <a:gd name="T1" fmla="*/ 0 h 38"/>
                <a:gd name="T2" fmla="*/ 0 w 46"/>
                <a:gd name="T3" fmla="*/ 38 h 38"/>
                <a:gd name="T4" fmla="*/ 46 w 46"/>
                <a:gd name="T5" fmla="*/ 23 h 38"/>
                <a:gd name="T6" fmla="*/ 29 w 46"/>
                <a:gd name="T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38">
                  <a:moveTo>
                    <a:pt x="29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15" y="31"/>
                    <a:pt x="30" y="27"/>
                    <a:pt x="46" y="23"/>
                  </a:cubicBezTo>
                  <a:cubicBezTo>
                    <a:pt x="41" y="7"/>
                    <a:pt x="29" y="0"/>
                    <a:pt x="29" y="0"/>
                  </a:cubicBezTo>
                </a:path>
              </a:pathLst>
            </a:custGeom>
            <a:solidFill>
              <a:srgbClr val="1F1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1219200">
                <a:defRPr/>
              </a:pPr>
              <a:endParaRPr lang="zh-CN" altLang="en-US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8" name="Freeform 175"/>
            <p:cNvSpPr/>
            <p:nvPr/>
          </p:nvSpPr>
          <p:spPr bwMode="auto">
            <a:xfrm>
              <a:off x="9945831" y="3030377"/>
              <a:ext cx="1227497" cy="890489"/>
            </a:xfrm>
            <a:custGeom>
              <a:avLst/>
              <a:gdLst>
                <a:gd name="T0" fmla="*/ 189 w 211"/>
                <a:gd name="T1" fmla="*/ 0 h 153"/>
                <a:gd name="T2" fmla="*/ 189 w 211"/>
                <a:gd name="T3" fmla="*/ 0 h 153"/>
                <a:gd name="T4" fmla="*/ 162 w 211"/>
                <a:gd name="T5" fmla="*/ 15 h 153"/>
                <a:gd name="T6" fmla="*/ 175 w 211"/>
                <a:gd name="T7" fmla="*/ 33 h 153"/>
                <a:gd name="T8" fmla="*/ 175 w 211"/>
                <a:gd name="T9" fmla="*/ 33 h 153"/>
                <a:gd name="T10" fmla="*/ 175 w 211"/>
                <a:gd name="T11" fmla="*/ 33 h 153"/>
                <a:gd name="T12" fmla="*/ 42 w 211"/>
                <a:gd name="T13" fmla="*/ 105 h 153"/>
                <a:gd name="T14" fmla="*/ 43 w 211"/>
                <a:gd name="T15" fmla="*/ 108 h 153"/>
                <a:gd name="T16" fmla="*/ 0 w 211"/>
                <a:gd name="T17" fmla="*/ 153 h 153"/>
                <a:gd name="T18" fmla="*/ 185 w 211"/>
                <a:gd name="T19" fmla="*/ 45 h 153"/>
                <a:gd name="T20" fmla="*/ 211 w 211"/>
                <a:gd name="T21" fmla="*/ 30 h 153"/>
                <a:gd name="T22" fmla="*/ 211 w 211"/>
                <a:gd name="T23" fmla="*/ 30 h 153"/>
                <a:gd name="T24" fmla="*/ 211 w 211"/>
                <a:gd name="T25" fmla="*/ 29 h 153"/>
                <a:gd name="T26" fmla="*/ 190 w 211"/>
                <a:gd name="T27" fmla="*/ 0 h 153"/>
                <a:gd name="T28" fmla="*/ 189 w 211"/>
                <a:gd name="T29" fmla="*/ 0 h 153"/>
                <a:gd name="T30" fmla="*/ 189 w 211"/>
                <a:gd name="T31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1" h="153">
                  <a:moveTo>
                    <a:pt x="189" y="0"/>
                  </a:moveTo>
                  <a:cubicBezTo>
                    <a:pt x="189" y="0"/>
                    <a:pt x="189" y="0"/>
                    <a:pt x="189" y="0"/>
                  </a:cubicBezTo>
                  <a:cubicBezTo>
                    <a:pt x="162" y="15"/>
                    <a:pt x="162" y="15"/>
                    <a:pt x="162" y="15"/>
                  </a:cubicBezTo>
                  <a:cubicBezTo>
                    <a:pt x="166" y="22"/>
                    <a:pt x="170" y="27"/>
                    <a:pt x="175" y="33"/>
                  </a:cubicBezTo>
                  <a:cubicBezTo>
                    <a:pt x="175" y="33"/>
                    <a:pt x="175" y="33"/>
                    <a:pt x="175" y="33"/>
                  </a:cubicBezTo>
                  <a:cubicBezTo>
                    <a:pt x="175" y="33"/>
                    <a:pt x="175" y="33"/>
                    <a:pt x="175" y="33"/>
                  </a:cubicBezTo>
                  <a:cubicBezTo>
                    <a:pt x="130" y="56"/>
                    <a:pt x="84" y="76"/>
                    <a:pt x="42" y="105"/>
                  </a:cubicBezTo>
                  <a:cubicBezTo>
                    <a:pt x="43" y="106"/>
                    <a:pt x="43" y="107"/>
                    <a:pt x="43" y="108"/>
                  </a:cubicBezTo>
                  <a:cubicBezTo>
                    <a:pt x="43" y="125"/>
                    <a:pt x="6" y="149"/>
                    <a:pt x="0" y="153"/>
                  </a:cubicBezTo>
                  <a:cubicBezTo>
                    <a:pt x="185" y="45"/>
                    <a:pt x="185" y="45"/>
                    <a:pt x="185" y="45"/>
                  </a:cubicBezTo>
                  <a:cubicBezTo>
                    <a:pt x="211" y="30"/>
                    <a:pt x="211" y="30"/>
                    <a:pt x="211" y="30"/>
                  </a:cubicBezTo>
                  <a:cubicBezTo>
                    <a:pt x="211" y="30"/>
                    <a:pt x="211" y="30"/>
                    <a:pt x="211" y="30"/>
                  </a:cubicBezTo>
                  <a:cubicBezTo>
                    <a:pt x="211" y="29"/>
                    <a:pt x="211" y="29"/>
                    <a:pt x="211" y="29"/>
                  </a:cubicBezTo>
                  <a:cubicBezTo>
                    <a:pt x="204" y="20"/>
                    <a:pt x="196" y="10"/>
                    <a:pt x="19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</a:path>
              </a:pathLst>
            </a:custGeom>
            <a:solidFill>
              <a:srgbClr val="E7D0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1219200">
                <a:defRPr/>
              </a:pPr>
              <a:endParaRPr lang="zh-CN" altLang="en-US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9" name="Freeform 176"/>
            <p:cNvSpPr/>
            <p:nvPr/>
          </p:nvSpPr>
          <p:spPr bwMode="auto">
            <a:xfrm>
              <a:off x="10747762" y="2720427"/>
              <a:ext cx="297650" cy="396047"/>
            </a:xfrm>
            <a:custGeom>
              <a:avLst/>
              <a:gdLst>
                <a:gd name="T0" fmla="*/ 18 w 51"/>
                <a:gd name="T1" fmla="*/ 0 h 68"/>
                <a:gd name="T2" fmla="*/ 18 w 51"/>
                <a:gd name="T3" fmla="*/ 0 h 68"/>
                <a:gd name="T4" fmla="*/ 0 w 51"/>
                <a:gd name="T5" fmla="*/ 10 h 68"/>
                <a:gd name="T6" fmla="*/ 0 w 51"/>
                <a:gd name="T7" fmla="*/ 10 h 68"/>
                <a:gd name="T8" fmla="*/ 24 w 51"/>
                <a:gd name="T9" fmla="*/ 68 h 68"/>
                <a:gd name="T10" fmla="*/ 24 w 51"/>
                <a:gd name="T11" fmla="*/ 68 h 68"/>
                <a:gd name="T12" fmla="*/ 51 w 51"/>
                <a:gd name="T13" fmla="*/ 53 h 68"/>
                <a:gd name="T14" fmla="*/ 18 w 51"/>
                <a:gd name="T1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68"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6" y="30"/>
                    <a:pt x="14" y="50"/>
                    <a:pt x="24" y="68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51" y="53"/>
                    <a:pt x="51" y="53"/>
                    <a:pt x="51" y="53"/>
                  </a:cubicBezTo>
                  <a:cubicBezTo>
                    <a:pt x="38" y="35"/>
                    <a:pt x="27" y="17"/>
                    <a:pt x="18" y="0"/>
                  </a:cubicBezTo>
                </a:path>
              </a:pathLst>
            </a:custGeom>
            <a:solidFill>
              <a:srgbClr val="DCB4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1219200">
                <a:defRPr/>
              </a:pPr>
              <a:endParaRPr lang="zh-CN" altLang="en-US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30" name="Freeform 177"/>
            <p:cNvSpPr/>
            <p:nvPr/>
          </p:nvSpPr>
          <p:spPr bwMode="auto">
            <a:xfrm>
              <a:off x="10696104" y="2528554"/>
              <a:ext cx="157435" cy="250912"/>
            </a:xfrm>
            <a:custGeom>
              <a:avLst/>
              <a:gdLst>
                <a:gd name="T0" fmla="*/ 11 w 27"/>
                <a:gd name="T1" fmla="*/ 0 h 43"/>
                <a:gd name="T2" fmla="*/ 11 w 27"/>
                <a:gd name="T3" fmla="*/ 0 h 43"/>
                <a:gd name="T4" fmla="*/ 0 w 27"/>
                <a:gd name="T5" fmla="*/ 7 h 43"/>
                <a:gd name="T6" fmla="*/ 9 w 27"/>
                <a:gd name="T7" fmla="*/ 43 h 43"/>
                <a:gd name="T8" fmla="*/ 27 w 27"/>
                <a:gd name="T9" fmla="*/ 33 h 43"/>
                <a:gd name="T10" fmla="*/ 11 w 27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43"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3" y="19"/>
                    <a:pt x="6" y="31"/>
                    <a:pt x="9" y="4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1" y="22"/>
                    <a:pt x="15" y="11"/>
                    <a:pt x="11" y="0"/>
                  </a:cubicBezTo>
                </a:path>
              </a:pathLst>
            </a:custGeom>
            <a:solidFill>
              <a:srgbClr val="E7D0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1219200">
                <a:defRPr/>
              </a:pPr>
              <a:endParaRPr lang="zh-CN" altLang="en-US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31" name="Freeform 178"/>
            <p:cNvSpPr/>
            <p:nvPr/>
          </p:nvSpPr>
          <p:spPr bwMode="auto">
            <a:xfrm>
              <a:off x="9298873" y="3642896"/>
              <a:ext cx="897869" cy="337009"/>
            </a:xfrm>
            <a:custGeom>
              <a:avLst/>
              <a:gdLst>
                <a:gd name="T0" fmla="*/ 153 w 154"/>
                <a:gd name="T1" fmla="*/ 0 h 58"/>
                <a:gd name="T2" fmla="*/ 153 w 154"/>
                <a:gd name="T3" fmla="*/ 0 h 58"/>
                <a:gd name="T4" fmla="*/ 154 w 154"/>
                <a:gd name="T5" fmla="*/ 3 h 58"/>
                <a:gd name="T6" fmla="*/ 154 w 154"/>
                <a:gd name="T7" fmla="*/ 3 h 58"/>
                <a:gd name="T8" fmla="*/ 154 w 154"/>
                <a:gd name="T9" fmla="*/ 3 h 58"/>
                <a:gd name="T10" fmla="*/ 0 w 154"/>
                <a:gd name="T11" fmla="*/ 43 h 58"/>
                <a:gd name="T12" fmla="*/ 3 w 154"/>
                <a:gd name="T13" fmla="*/ 58 h 58"/>
                <a:gd name="T14" fmla="*/ 3 w 154"/>
                <a:gd name="T15" fmla="*/ 58 h 58"/>
                <a:gd name="T16" fmla="*/ 110 w 154"/>
                <a:gd name="T17" fmla="*/ 49 h 58"/>
                <a:gd name="T18" fmla="*/ 111 w 154"/>
                <a:gd name="T19" fmla="*/ 48 h 58"/>
                <a:gd name="T20" fmla="*/ 111 w 154"/>
                <a:gd name="T21" fmla="*/ 48 h 58"/>
                <a:gd name="T22" fmla="*/ 154 w 154"/>
                <a:gd name="T23" fmla="*/ 3 h 58"/>
                <a:gd name="T24" fmla="*/ 153 w 154"/>
                <a:gd name="T2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58">
                  <a:moveTo>
                    <a:pt x="153" y="0"/>
                  </a:moveTo>
                  <a:cubicBezTo>
                    <a:pt x="153" y="0"/>
                    <a:pt x="153" y="0"/>
                    <a:pt x="153" y="0"/>
                  </a:cubicBezTo>
                  <a:cubicBezTo>
                    <a:pt x="154" y="1"/>
                    <a:pt x="154" y="2"/>
                    <a:pt x="154" y="3"/>
                  </a:cubicBezTo>
                  <a:cubicBezTo>
                    <a:pt x="154" y="3"/>
                    <a:pt x="154" y="3"/>
                    <a:pt x="154" y="3"/>
                  </a:cubicBezTo>
                  <a:cubicBezTo>
                    <a:pt x="154" y="3"/>
                    <a:pt x="154" y="3"/>
                    <a:pt x="154" y="3"/>
                  </a:cubicBezTo>
                  <a:cubicBezTo>
                    <a:pt x="109" y="30"/>
                    <a:pt x="53" y="31"/>
                    <a:pt x="0" y="43"/>
                  </a:cubicBezTo>
                  <a:cubicBezTo>
                    <a:pt x="2" y="47"/>
                    <a:pt x="3" y="52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110" y="49"/>
                    <a:pt x="110" y="49"/>
                    <a:pt x="110" y="49"/>
                  </a:cubicBezTo>
                  <a:cubicBezTo>
                    <a:pt x="110" y="49"/>
                    <a:pt x="110" y="49"/>
                    <a:pt x="111" y="48"/>
                  </a:cubicBezTo>
                  <a:cubicBezTo>
                    <a:pt x="111" y="48"/>
                    <a:pt x="111" y="48"/>
                    <a:pt x="111" y="48"/>
                  </a:cubicBezTo>
                  <a:cubicBezTo>
                    <a:pt x="117" y="44"/>
                    <a:pt x="154" y="20"/>
                    <a:pt x="154" y="3"/>
                  </a:cubicBezTo>
                  <a:cubicBezTo>
                    <a:pt x="154" y="2"/>
                    <a:pt x="154" y="1"/>
                    <a:pt x="153" y="0"/>
                  </a:cubicBezTo>
                </a:path>
              </a:pathLst>
            </a:custGeom>
            <a:solidFill>
              <a:srgbClr val="DAB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1219200">
                <a:defRPr/>
              </a:pPr>
              <a:endParaRPr lang="zh-CN" altLang="en-US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32" name="Freeform 179"/>
            <p:cNvSpPr/>
            <p:nvPr/>
          </p:nvSpPr>
          <p:spPr bwMode="auto">
            <a:xfrm>
              <a:off x="9015984" y="3891346"/>
              <a:ext cx="302571" cy="110697"/>
            </a:xfrm>
            <a:custGeom>
              <a:avLst/>
              <a:gdLst>
                <a:gd name="T0" fmla="*/ 49 w 52"/>
                <a:gd name="T1" fmla="*/ 0 h 19"/>
                <a:gd name="T2" fmla="*/ 49 w 52"/>
                <a:gd name="T3" fmla="*/ 0 h 19"/>
                <a:gd name="T4" fmla="*/ 49 w 52"/>
                <a:gd name="T5" fmla="*/ 0 h 19"/>
                <a:gd name="T6" fmla="*/ 3 w 52"/>
                <a:gd name="T7" fmla="*/ 15 h 19"/>
                <a:gd name="T8" fmla="*/ 0 w 52"/>
                <a:gd name="T9" fmla="*/ 19 h 19"/>
                <a:gd name="T10" fmla="*/ 52 w 52"/>
                <a:gd name="T11" fmla="*/ 15 h 19"/>
                <a:gd name="T12" fmla="*/ 49 w 52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9">
                  <a:moveTo>
                    <a:pt x="49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33" y="4"/>
                    <a:pt x="18" y="8"/>
                    <a:pt x="3" y="1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9"/>
                    <a:pt x="51" y="4"/>
                    <a:pt x="49" y="0"/>
                  </a:cubicBezTo>
                </a:path>
              </a:pathLst>
            </a:custGeom>
            <a:solidFill>
              <a:srgbClr val="1D1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1219200">
                <a:defRPr/>
              </a:pPr>
              <a:endParaRPr lang="zh-CN" altLang="en-US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3432167" y="2598372"/>
            <a:ext cx="4693090" cy="1305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40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algn="ctr" defTabSz="457200">
              <a:defRPr/>
            </a:pPr>
            <a:r>
              <a:rPr lang="en-US" altLang="zh-CN" sz="7200" b="1" dirty="0" err="1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Tiết</a:t>
            </a:r>
            <a:r>
              <a:rPr lang="en-US" altLang="zh-CN" sz="7200" b="1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2537460" cy="982980"/>
          </a:xfrm>
          <a:prstGeom prst="rect">
            <a:avLst/>
          </a:prstGeom>
        </p:spPr>
      </p:pic>
      <p:pic>
        <p:nvPicPr>
          <p:cNvPr id="21" name="Content Placeholder 20" descr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0385" y="-97790"/>
            <a:ext cx="1564640" cy="159829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2335" y="191770"/>
            <a:ext cx="8820150" cy="5699760"/>
          </a:xfrm>
          <a:prstGeom prst="rect">
            <a:avLst/>
          </a:prstGeom>
        </p:spPr>
      </p:pic>
      <p:sp>
        <p:nvSpPr>
          <p:cNvPr id="7" name="Rectangles 6"/>
          <p:cNvSpPr/>
          <p:nvPr/>
        </p:nvSpPr>
        <p:spPr>
          <a:xfrm>
            <a:off x="2172335" y="5803900"/>
            <a:ext cx="9085580" cy="10541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Đường gấp khúc là đường gồm nhiều đoạn thẳng kế tiếp nhau và không thẳng hàng.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47520" y="112395"/>
            <a:ext cx="9202420" cy="5208905"/>
          </a:xfrm>
          <a:prstGeom prst="rect">
            <a:avLst/>
          </a:prstGeom>
        </p:spPr>
      </p:pic>
      <p:pic>
        <p:nvPicPr>
          <p:cNvPr id="21" name="Content Placeholder 20" descr="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0385" y="-97790"/>
            <a:ext cx="1564640" cy="1598295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3346450" y="5464175"/>
            <a:ext cx="5700395" cy="102425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Kết luận: Hình tứ giác là một đa giác có 4 cạnh và 4 đỉnh.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270" y="127635"/>
            <a:ext cx="2583180" cy="1120140"/>
          </a:xfrm>
          <a:prstGeom prst="rect">
            <a:avLst/>
          </a:prstGeom>
        </p:spPr>
      </p:pic>
      <p:pic>
        <p:nvPicPr>
          <p:cNvPr id="21" name="Content Placeholder 20" descr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0385" y="-97790"/>
            <a:ext cx="1564640" cy="159829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7835" y="1500505"/>
            <a:ext cx="9253220" cy="347599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2799080" y="5189855"/>
            <a:ext cx="5963920" cy="135953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/>
              <a:t>a. Đường gấp khúc: ABC</a:t>
            </a:r>
          </a:p>
          <a:p>
            <a:pPr algn="ctr"/>
            <a:r>
              <a:rPr lang="en-US" sz="3600"/>
              <a:t>b. Đường gấp khúc: DEGH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ontent Placeholder 20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0705" y="-107950"/>
            <a:ext cx="1564640" cy="1598295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41755" y="473710"/>
            <a:ext cx="8968105" cy="4363085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3509010" y="5109210"/>
            <a:ext cx="6045200" cy="100393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/>
              <a:t>Có tất cả 4 hình tứ giác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2330" y="492125"/>
            <a:ext cx="9858375" cy="6031230"/>
          </a:xfrm>
          <a:prstGeom prst="rect">
            <a:avLst/>
          </a:prstGeom>
        </p:spPr>
      </p:pic>
      <p:pic>
        <p:nvPicPr>
          <p:cNvPr id="21" name="Content Placeholder 20" descr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0705" y="-107950"/>
            <a:ext cx="1564640" cy="1598295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4431665" y="5205095"/>
            <a:ext cx="619125" cy="55816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5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77840" y="5235575"/>
            <a:ext cx="619125" cy="55816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683375" y="5205095"/>
            <a:ext cx="619125" cy="55816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4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48270" y="5205095"/>
            <a:ext cx="689610" cy="55816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13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683375" y="5793740"/>
            <a:ext cx="689610" cy="55816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13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bldLvl="0" animBg="1"/>
      <p:bldP spid="12" grpId="1" animBg="1"/>
      <p:bldP spid="13" grpId="0" bldLvl="0" animBg="1"/>
      <p:bldP spid="13" grpId="1" animBg="1"/>
      <p:bldP spid="14" grpId="0" bldLvl="0" animBg="1"/>
      <p:bldP spid="14" grpId="1" animBg="1"/>
      <p:bldP spid="15" grpId="0" bldLvl="0" animBg="1"/>
      <p:bldP spid="15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614362"/>
            <a:ext cx="9144000" cy="715071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6850" y="1509713"/>
            <a:ext cx="7942501" cy="398145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4132" y="995364"/>
            <a:ext cx="1911029" cy="206260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6053" y="905902"/>
            <a:ext cx="1482494" cy="18308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7021" y="4215766"/>
            <a:ext cx="6151721" cy="1510665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 rot="6329695" flipH="1">
            <a:off x="7886001" y="2918103"/>
            <a:ext cx="1267341" cy="865607"/>
            <a:chOff x="9015984" y="2528554"/>
            <a:chExt cx="2157344" cy="1473489"/>
          </a:xfrm>
        </p:grpSpPr>
        <p:sp>
          <p:nvSpPr>
            <p:cNvPr id="23" name="Freeform 166"/>
            <p:cNvSpPr/>
            <p:nvPr/>
          </p:nvSpPr>
          <p:spPr bwMode="auto">
            <a:xfrm>
              <a:off x="10132784" y="3116474"/>
              <a:ext cx="831450" cy="526422"/>
            </a:xfrm>
            <a:custGeom>
              <a:avLst/>
              <a:gdLst>
                <a:gd name="T0" fmla="*/ 10 w 143"/>
                <a:gd name="T1" fmla="*/ 90 h 90"/>
                <a:gd name="T2" fmla="*/ 10 w 143"/>
                <a:gd name="T3" fmla="*/ 90 h 90"/>
                <a:gd name="T4" fmla="*/ 143 w 143"/>
                <a:gd name="T5" fmla="*/ 18 h 90"/>
                <a:gd name="T6" fmla="*/ 130 w 143"/>
                <a:gd name="T7" fmla="*/ 0 h 90"/>
                <a:gd name="T8" fmla="*/ 0 w 143"/>
                <a:gd name="T9" fmla="*/ 77 h 90"/>
                <a:gd name="T10" fmla="*/ 10 w 143"/>
                <a:gd name="T11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90">
                  <a:moveTo>
                    <a:pt x="10" y="90"/>
                  </a:moveTo>
                  <a:cubicBezTo>
                    <a:pt x="10" y="90"/>
                    <a:pt x="10" y="90"/>
                    <a:pt x="10" y="90"/>
                  </a:cubicBezTo>
                  <a:cubicBezTo>
                    <a:pt x="52" y="61"/>
                    <a:pt x="98" y="41"/>
                    <a:pt x="143" y="18"/>
                  </a:cubicBezTo>
                  <a:cubicBezTo>
                    <a:pt x="138" y="12"/>
                    <a:pt x="134" y="7"/>
                    <a:pt x="130" y="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4" y="79"/>
                    <a:pt x="8" y="83"/>
                    <a:pt x="10" y="90"/>
                  </a:cubicBezTo>
                </a:path>
              </a:pathLst>
            </a:custGeom>
            <a:solidFill>
              <a:srgbClr val="F8E5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FA08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Freeform 167"/>
            <p:cNvSpPr/>
            <p:nvPr/>
          </p:nvSpPr>
          <p:spPr bwMode="auto">
            <a:xfrm>
              <a:off x="9933530" y="2779466"/>
              <a:ext cx="954446" cy="787173"/>
            </a:xfrm>
            <a:custGeom>
              <a:avLst/>
              <a:gdLst>
                <a:gd name="T0" fmla="*/ 164 w 164"/>
                <a:gd name="T1" fmla="*/ 58 h 135"/>
                <a:gd name="T2" fmla="*/ 140 w 164"/>
                <a:gd name="T3" fmla="*/ 0 h 135"/>
                <a:gd name="T4" fmla="*/ 9 w 164"/>
                <a:gd name="T5" fmla="*/ 77 h 135"/>
                <a:gd name="T6" fmla="*/ 5 w 164"/>
                <a:gd name="T7" fmla="*/ 120 h 135"/>
                <a:gd name="T8" fmla="*/ 34 w 164"/>
                <a:gd name="T9" fmla="*/ 135 h 135"/>
                <a:gd name="T10" fmla="*/ 164 w 164"/>
                <a:gd name="T11" fmla="*/ 5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4" h="135">
                  <a:moveTo>
                    <a:pt x="164" y="58"/>
                  </a:moveTo>
                  <a:cubicBezTo>
                    <a:pt x="154" y="40"/>
                    <a:pt x="146" y="20"/>
                    <a:pt x="140" y="0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13" y="92"/>
                    <a:pt x="0" y="109"/>
                    <a:pt x="5" y="120"/>
                  </a:cubicBezTo>
                  <a:cubicBezTo>
                    <a:pt x="10" y="129"/>
                    <a:pt x="24" y="128"/>
                    <a:pt x="34" y="135"/>
                  </a:cubicBezTo>
                  <a:cubicBezTo>
                    <a:pt x="164" y="58"/>
                    <a:pt x="164" y="58"/>
                    <a:pt x="164" y="58"/>
                  </a:cubicBezTo>
                </a:path>
              </a:pathLst>
            </a:custGeom>
            <a:solidFill>
              <a:srgbClr val="ECC6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FA08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Freeform 168"/>
            <p:cNvSpPr/>
            <p:nvPr/>
          </p:nvSpPr>
          <p:spPr bwMode="auto">
            <a:xfrm>
              <a:off x="9618662" y="2570374"/>
              <a:ext cx="1129101" cy="656798"/>
            </a:xfrm>
            <a:custGeom>
              <a:avLst/>
              <a:gdLst>
                <a:gd name="T0" fmla="*/ 185 w 194"/>
                <a:gd name="T1" fmla="*/ 0 h 113"/>
                <a:gd name="T2" fmla="*/ 0 w 194"/>
                <a:gd name="T3" fmla="*/ 110 h 113"/>
                <a:gd name="T4" fmla="*/ 59 w 194"/>
                <a:gd name="T5" fmla="*/ 105 h 113"/>
                <a:gd name="T6" fmla="*/ 63 w 194"/>
                <a:gd name="T7" fmla="*/ 113 h 113"/>
                <a:gd name="T8" fmla="*/ 194 w 194"/>
                <a:gd name="T9" fmla="*/ 36 h 113"/>
                <a:gd name="T10" fmla="*/ 185 w 194"/>
                <a:gd name="T1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4" h="113">
                  <a:moveTo>
                    <a:pt x="185" y="0"/>
                  </a:moveTo>
                  <a:cubicBezTo>
                    <a:pt x="0" y="110"/>
                    <a:pt x="0" y="110"/>
                    <a:pt x="0" y="110"/>
                  </a:cubicBezTo>
                  <a:cubicBezTo>
                    <a:pt x="4" y="108"/>
                    <a:pt x="47" y="90"/>
                    <a:pt x="59" y="105"/>
                  </a:cubicBezTo>
                  <a:cubicBezTo>
                    <a:pt x="61" y="108"/>
                    <a:pt x="63" y="110"/>
                    <a:pt x="63" y="113"/>
                  </a:cubicBezTo>
                  <a:cubicBezTo>
                    <a:pt x="194" y="36"/>
                    <a:pt x="194" y="36"/>
                    <a:pt x="194" y="36"/>
                  </a:cubicBezTo>
                  <a:cubicBezTo>
                    <a:pt x="191" y="24"/>
                    <a:pt x="188" y="12"/>
                    <a:pt x="185" y="0"/>
                  </a:cubicBezTo>
                </a:path>
              </a:pathLst>
            </a:custGeom>
            <a:solidFill>
              <a:srgbClr val="F8E5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FA08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" name="Freeform 169"/>
            <p:cNvSpPr/>
            <p:nvPr/>
          </p:nvSpPr>
          <p:spPr bwMode="auto">
            <a:xfrm>
              <a:off x="9200477" y="3094334"/>
              <a:ext cx="996266" cy="797012"/>
            </a:xfrm>
            <a:custGeom>
              <a:avLst/>
              <a:gdLst>
                <a:gd name="T0" fmla="*/ 170 w 171"/>
                <a:gd name="T1" fmla="*/ 94 h 137"/>
                <a:gd name="T2" fmla="*/ 159 w 171"/>
                <a:gd name="T3" fmla="*/ 102 h 137"/>
                <a:gd name="T4" fmla="*/ 170 w 171"/>
                <a:gd name="T5" fmla="*/ 94 h 137"/>
                <a:gd name="T6" fmla="*/ 170 w 171"/>
                <a:gd name="T7" fmla="*/ 94 h 137"/>
                <a:gd name="T8" fmla="*/ 160 w 171"/>
                <a:gd name="T9" fmla="*/ 81 h 137"/>
                <a:gd name="T10" fmla="*/ 131 w 171"/>
                <a:gd name="T11" fmla="*/ 66 h 137"/>
                <a:gd name="T12" fmla="*/ 135 w 171"/>
                <a:gd name="T13" fmla="*/ 23 h 137"/>
                <a:gd name="T14" fmla="*/ 131 w 171"/>
                <a:gd name="T15" fmla="*/ 15 h 137"/>
                <a:gd name="T16" fmla="*/ 72 w 171"/>
                <a:gd name="T17" fmla="*/ 20 h 137"/>
                <a:gd name="T18" fmla="*/ 72 w 171"/>
                <a:gd name="T19" fmla="*/ 20 h 137"/>
                <a:gd name="T20" fmla="*/ 0 w 171"/>
                <a:gd name="T21" fmla="*/ 114 h 137"/>
                <a:gd name="T22" fmla="*/ 17 w 171"/>
                <a:gd name="T23" fmla="*/ 137 h 137"/>
                <a:gd name="T24" fmla="*/ 171 w 171"/>
                <a:gd name="T25" fmla="*/ 97 h 137"/>
                <a:gd name="T26" fmla="*/ 170 w 171"/>
                <a:gd name="T27" fmla="*/ 9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1" h="137">
                  <a:moveTo>
                    <a:pt x="170" y="94"/>
                  </a:moveTo>
                  <a:cubicBezTo>
                    <a:pt x="166" y="97"/>
                    <a:pt x="163" y="99"/>
                    <a:pt x="159" y="102"/>
                  </a:cubicBezTo>
                  <a:cubicBezTo>
                    <a:pt x="163" y="99"/>
                    <a:pt x="166" y="97"/>
                    <a:pt x="170" y="94"/>
                  </a:cubicBezTo>
                  <a:cubicBezTo>
                    <a:pt x="170" y="94"/>
                    <a:pt x="170" y="94"/>
                    <a:pt x="170" y="94"/>
                  </a:cubicBezTo>
                  <a:cubicBezTo>
                    <a:pt x="168" y="87"/>
                    <a:pt x="164" y="83"/>
                    <a:pt x="160" y="81"/>
                  </a:cubicBezTo>
                  <a:cubicBezTo>
                    <a:pt x="150" y="74"/>
                    <a:pt x="136" y="75"/>
                    <a:pt x="131" y="66"/>
                  </a:cubicBezTo>
                  <a:cubicBezTo>
                    <a:pt x="126" y="55"/>
                    <a:pt x="139" y="38"/>
                    <a:pt x="135" y="23"/>
                  </a:cubicBezTo>
                  <a:cubicBezTo>
                    <a:pt x="135" y="20"/>
                    <a:pt x="133" y="18"/>
                    <a:pt x="131" y="15"/>
                  </a:cubicBezTo>
                  <a:cubicBezTo>
                    <a:pt x="119" y="0"/>
                    <a:pt x="76" y="18"/>
                    <a:pt x="72" y="2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4"/>
                    <a:pt x="12" y="121"/>
                    <a:pt x="17" y="137"/>
                  </a:cubicBezTo>
                  <a:cubicBezTo>
                    <a:pt x="69" y="125"/>
                    <a:pt x="126" y="124"/>
                    <a:pt x="171" y="97"/>
                  </a:cubicBezTo>
                  <a:cubicBezTo>
                    <a:pt x="171" y="96"/>
                    <a:pt x="171" y="95"/>
                    <a:pt x="170" y="94"/>
                  </a:cubicBezTo>
                </a:path>
              </a:pathLst>
            </a:custGeom>
            <a:solidFill>
              <a:srgbClr val="EACE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FA08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Freeform 170"/>
            <p:cNvSpPr/>
            <p:nvPr/>
          </p:nvSpPr>
          <p:spPr bwMode="auto">
            <a:xfrm>
              <a:off x="9033203" y="3758510"/>
              <a:ext cx="265671" cy="221392"/>
            </a:xfrm>
            <a:custGeom>
              <a:avLst/>
              <a:gdLst>
                <a:gd name="T0" fmla="*/ 29 w 46"/>
                <a:gd name="T1" fmla="*/ 0 h 38"/>
                <a:gd name="T2" fmla="*/ 0 w 46"/>
                <a:gd name="T3" fmla="*/ 38 h 38"/>
                <a:gd name="T4" fmla="*/ 46 w 46"/>
                <a:gd name="T5" fmla="*/ 23 h 38"/>
                <a:gd name="T6" fmla="*/ 29 w 46"/>
                <a:gd name="T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38">
                  <a:moveTo>
                    <a:pt x="29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15" y="31"/>
                    <a:pt x="30" y="27"/>
                    <a:pt x="46" y="23"/>
                  </a:cubicBezTo>
                  <a:cubicBezTo>
                    <a:pt x="41" y="7"/>
                    <a:pt x="29" y="0"/>
                    <a:pt x="29" y="0"/>
                  </a:cubicBezTo>
                </a:path>
              </a:pathLst>
            </a:custGeom>
            <a:solidFill>
              <a:srgbClr val="1F1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FA08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" name="Freeform 175"/>
            <p:cNvSpPr/>
            <p:nvPr/>
          </p:nvSpPr>
          <p:spPr bwMode="auto">
            <a:xfrm>
              <a:off x="9945831" y="3030377"/>
              <a:ext cx="1227497" cy="890489"/>
            </a:xfrm>
            <a:custGeom>
              <a:avLst/>
              <a:gdLst>
                <a:gd name="T0" fmla="*/ 189 w 211"/>
                <a:gd name="T1" fmla="*/ 0 h 153"/>
                <a:gd name="T2" fmla="*/ 189 w 211"/>
                <a:gd name="T3" fmla="*/ 0 h 153"/>
                <a:gd name="T4" fmla="*/ 162 w 211"/>
                <a:gd name="T5" fmla="*/ 15 h 153"/>
                <a:gd name="T6" fmla="*/ 175 w 211"/>
                <a:gd name="T7" fmla="*/ 33 h 153"/>
                <a:gd name="T8" fmla="*/ 175 w 211"/>
                <a:gd name="T9" fmla="*/ 33 h 153"/>
                <a:gd name="T10" fmla="*/ 175 w 211"/>
                <a:gd name="T11" fmla="*/ 33 h 153"/>
                <a:gd name="T12" fmla="*/ 42 w 211"/>
                <a:gd name="T13" fmla="*/ 105 h 153"/>
                <a:gd name="T14" fmla="*/ 43 w 211"/>
                <a:gd name="T15" fmla="*/ 108 h 153"/>
                <a:gd name="T16" fmla="*/ 0 w 211"/>
                <a:gd name="T17" fmla="*/ 153 h 153"/>
                <a:gd name="T18" fmla="*/ 185 w 211"/>
                <a:gd name="T19" fmla="*/ 45 h 153"/>
                <a:gd name="T20" fmla="*/ 211 w 211"/>
                <a:gd name="T21" fmla="*/ 30 h 153"/>
                <a:gd name="T22" fmla="*/ 211 w 211"/>
                <a:gd name="T23" fmla="*/ 30 h 153"/>
                <a:gd name="T24" fmla="*/ 211 w 211"/>
                <a:gd name="T25" fmla="*/ 29 h 153"/>
                <a:gd name="T26" fmla="*/ 190 w 211"/>
                <a:gd name="T27" fmla="*/ 0 h 153"/>
                <a:gd name="T28" fmla="*/ 189 w 211"/>
                <a:gd name="T29" fmla="*/ 0 h 153"/>
                <a:gd name="T30" fmla="*/ 189 w 211"/>
                <a:gd name="T31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1" h="153">
                  <a:moveTo>
                    <a:pt x="189" y="0"/>
                  </a:moveTo>
                  <a:cubicBezTo>
                    <a:pt x="189" y="0"/>
                    <a:pt x="189" y="0"/>
                    <a:pt x="189" y="0"/>
                  </a:cubicBezTo>
                  <a:cubicBezTo>
                    <a:pt x="162" y="15"/>
                    <a:pt x="162" y="15"/>
                    <a:pt x="162" y="15"/>
                  </a:cubicBezTo>
                  <a:cubicBezTo>
                    <a:pt x="166" y="22"/>
                    <a:pt x="170" y="27"/>
                    <a:pt x="175" y="33"/>
                  </a:cubicBezTo>
                  <a:cubicBezTo>
                    <a:pt x="175" y="33"/>
                    <a:pt x="175" y="33"/>
                    <a:pt x="175" y="33"/>
                  </a:cubicBezTo>
                  <a:cubicBezTo>
                    <a:pt x="175" y="33"/>
                    <a:pt x="175" y="33"/>
                    <a:pt x="175" y="33"/>
                  </a:cubicBezTo>
                  <a:cubicBezTo>
                    <a:pt x="130" y="56"/>
                    <a:pt x="84" y="76"/>
                    <a:pt x="42" y="105"/>
                  </a:cubicBezTo>
                  <a:cubicBezTo>
                    <a:pt x="43" y="106"/>
                    <a:pt x="43" y="107"/>
                    <a:pt x="43" y="108"/>
                  </a:cubicBezTo>
                  <a:cubicBezTo>
                    <a:pt x="43" y="125"/>
                    <a:pt x="6" y="149"/>
                    <a:pt x="0" y="153"/>
                  </a:cubicBezTo>
                  <a:cubicBezTo>
                    <a:pt x="185" y="45"/>
                    <a:pt x="185" y="45"/>
                    <a:pt x="185" y="45"/>
                  </a:cubicBezTo>
                  <a:cubicBezTo>
                    <a:pt x="211" y="30"/>
                    <a:pt x="211" y="30"/>
                    <a:pt x="211" y="30"/>
                  </a:cubicBezTo>
                  <a:cubicBezTo>
                    <a:pt x="211" y="30"/>
                    <a:pt x="211" y="30"/>
                    <a:pt x="211" y="30"/>
                  </a:cubicBezTo>
                  <a:cubicBezTo>
                    <a:pt x="211" y="29"/>
                    <a:pt x="211" y="29"/>
                    <a:pt x="211" y="29"/>
                  </a:cubicBezTo>
                  <a:cubicBezTo>
                    <a:pt x="204" y="20"/>
                    <a:pt x="196" y="10"/>
                    <a:pt x="19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</a:path>
              </a:pathLst>
            </a:custGeom>
            <a:solidFill>
              <a:srgbClr val="E7D0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FA08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" name="Freeform 176"/>
            <p:cNvSpPr/>
            <p:nvPr/>
          </p:nvSpPr>
          <p:spPr bwMode="auto">
            <a:xfrm>
              <a:off x="10747762" y="2720427"/>
              <a:ext cx="297650" cy="396047"/>
            </a:xfrm>
            <a:custGeom>
              <a:avLst/>
              <a:gdLst>
                <a:gd name="T0" fmla="*/ 18 w 51"/>
                <a:gd name="T1" fmla="*/ 0 h 68"/>
                <a:gd name="T2" fmla="*/ 18 w 51"/>
                <a:gd name="T3" fmla="*/ 0 h 68"/>
                <a:gd name="T4" fmla="*/ 0 w 51"/>
                <a:gd name="T5" fmla="*/ 10 h 68"/>
                <a:gd name="T6" fmla="*/ 0 w 51"/>
                <a:gd name="T7" fmla="*/ 10 h 68"/>
                <a:gd name="T8" fmla="*/ 24 w 51"/>
                <a:gd name="T9" fmla="*/ 68 h 68"/>
                <a:gd name="T10" fmla="*/ 24 w 51"/>
                <a:gd name="T11" fmla="*/ 68 h 68"/>
                <a:gd name="T12" fmla="*/ 51 w 51"/>
                <a:gd name="T13" fmla="*/ 53 h 68"/>
                <a:gd name="T14" fmla="*/ 18 w 51"/>
                <a:gd name="T1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68"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6" y="30"/>
                    <a:pt x="14" y="50"/>
                    <a:pt x="24" y="68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51" y="53"/>
                    <a:pt x="51" y="53"/>
                    <a:pt x="51" y="53"/>
                  </a:cubicBezTo>
                  <a:cubicBezTo>
                    <a:pt x="38" y="35"/>
                    <a:pt x="27" y="17"/>
                    <a:pt x="18" y="0"/>
                  </a:cubicBezTo>
                </a:path>
              </a:pathLst>
            </a:custGeom>
            <a:solidFill>
              <a:srgbClr val="DCB4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FA08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" name="Freeform 177"/>
            <p:cNvSpPr/>
            <p:nvPr/>
          </p:nvSpPr>
          <p:spPr bwMode="auto">
            <a:xfrm>
              <a:off x="10696104" y="2528554"/>
              <a:ext cx="157435" cy="250912"/>
            </a:xfrm>
            <a:custGeom>
              <a:avLst/>
              <a:gdLst>
                <a:gd name="T0" fmla="*/ 11 w 27"/>
                <a:gd name="T1" fmla="*/ 0 h 43"/>
                <a:gd name="T2" fmla="*/ 11 w 27"/>
                <a:gd name="T3" fmla="*/ 0 h 43"/>
                <a:gd name="T4" fmla="*/ 0 w 27"/>
                <a:gd name="T5" fmla="*/ 7 h 43"/>
                <a:gd name="T6" fmla="*/ 9 w 27"/>
                <a:gd name="T7" fmla="*/ 43 h 43"/>
                <a:gd name="T8" fmla="*/ 27 w 27"/>
                <a:gd name="T9" fmla="*/ 33 h 43"/>
                <a:gd name="T10" fmla="*/ 11 w 27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43"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3" y="19"/>
                    <a:pt x="6" y="31"/>
                    <a:pt x="9" y="4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1" y="22"/>
                    <a:pt x="15" y="11"/>
                    <a:pt x="11" y="0"/>
                  </a:cubicBezTo>
                </a:path>
              </a:pathLst>
            </a:custGeom>
            <a:solidFill>
              <a:srgbClr val="E7D0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FA08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Freeform 178"/>
            <p:cNvSpPr/>
            <p:nvPr/>
          </p:nvSpPr>
          <p:spPr bwMode="auto">
            <a:xfrm>
              <a:off x="9298873" y="3642896"/>
              <a:ext cx="897869" cy="337009"/>
            </a:xfrm>
            <a:custGeom>
              <a:avLst/>
              <a:gdLst>
                <a:gd name="T0" fmla="*/ 153 w 154"/>
                <a:gd name="T1" fmla="*/ 0 h 58"/>
                <a:gd name="T2" fmla="*/ 153 w 154"/>
                <a:gd name="T3" fmla="*/ 0 h 58"/>
                <a:gd name="T4" fmla="*/ 154 w 154"/>
                <a:gd name="T5" fmla="*/ 3 h 58"/>
                <a:gd name="T6" fmla="*/ 154 w 154"/>
                <a:gd name="T7" fmla="*/ 3 h 58"/>
                <a:gd name="T8" fmla="*/ 154 w 154"/>
                <a:gd name="T9" fmla="*/ 3 h 58"/>
                <a:gd name="T10" fmla="*/ 0 w 154"/>
                <a:gd name="T11" fmla="*/ 43 h 58"/>
                <a:gd name="T12" fmla="*/ 3 w 154"/>
                <a:gd name="T13" fmla="*/ 58 h 58"/>
                <a:gd name="T14" fmla="*/ 3 w 154"/>
                <a:gd name="T15" fmla="*/ 58 h 58"/>
                <a:gd name="T16" fmla="*/ 110 w 154"/>
                <a:gd name="T17" fmla="*/ 49 h 58"/>
                <a:gd name="T18" fmla="*/ 111 w 154"/>
                <a:gd name="T19" fmla="*/ 48 h 58"/>
                <a:gd name="T20" fmla="*/ 111 w 154"/>
                <a:gd name="T21" fmla="*/ 48 h 58"/>
                <a:gd name="T22" fmla="*/ 154 w 154"/>
                <a:gd name="T23" fmla="*/ 3 h 58"/>
                <a:gd name="T24" fmla="*/ 153 w 154"/>
                <a:gd name="T2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58">
                  <a:moveTo>
                    <a:pt x="153" y="0"/>
                  </a:moveTo>
                  <a:cubicBezTo>
                    <a:pt x="153" y="0"/>
                    <a:pt x="153" y="0"/>
                    <a:pt x="153" y="0"/>
                  </a:cubicBezTo>
                  <a:cubicBezTo>
                    <a:pt x="154" y="1"/>
                    <a:pt x="154" y="2"/>
                    <a:pt x="154" y="3"/>
                  </a:cubicBezTo>
                  <a:cubicBezTo>
                    <a:pt x="154" y="3"/>
                    <a:pt x="154" y="3"/>
                    <a:pt x="154" y="3"/>
                  </a:cubicBezTo>
                  <a:cubicBezTo>
                    <a:pt x="154" y="3"/>
                    <a:pt x="154" y="3"/>
                    <a:pt x="154" y="3"/>
                  </a:cubicBezTo>
                  <a:cubicBezTo>
                    <a:pt x="109" y="30"/>
                    <a:pt x="53" y="31"/>
                    <a:pt x="0" y="43"/>
                  </a:cubicBezTo>
                  <a:cubicBezTo>
                    <a:pt x="2" y="47"/>
                    <a:pt x="3" y="52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110" y="49"/>
                    <a:pt x="110" y="49"/>
                    <a:pt x="110" y="49"/>
                  </a:cubicBezTo>
                  <a:cubicBezTo>
                    <a:pt x="110" y="49"/>
                    <a:pt x="110" y="49"/>
                    <a:pt x="111" y="48"/>
                  </a:cubicBezTo>
                  <a:cubicBezTo>
                    <a:pt x="111" y="48"/>
                    <a:pt x="111" y="48"/>
                    <a:pt x="111" y="48"/>
                  </a:cubicBezTo>
                  <a:cubicBezTo>
                    <a:pt x="117" y="44"/>
                    <a:pt x="154" y="20"/>
                    <a:pt x="154" y="3"/>
                  </a:cubicBezTo>
                  <a:cubicBezTo>
                    <a:pt x="154" y="2"/>
                    <a:pt x="154" y="1"/>
                    <a:pt x="153" y="0"/>
                  </a:cubicBezTo>
                </a:path>
              </a:pathLst>
            </a:custGeom>
            <a:solidFill>
              <a:srgbClr val="DAB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FA08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" name="Freeform 179"/>
            <p:cNvSpPr/>
            <p:nvPr/>
          </p:nvSpPr>
          <p:spPr bwMode="auto">
            <a:xfrm>
              <a:off x="9015984" y="3891346"/>
              <a:ext cx="302571" cy="110697"/>
            </a:xfrm>
            <a:custGeom>
              <a:avLst/>
              <a:gdLst>
                <a:gd name="T0" fmla="*/ 49 w 52"/>
                <a:gd name="T1" fmla="*/ 0 h 19"/>
                <a:gd name="T2" fmla="*/ 49 w 52"/>
                <a:gd name="T3" fmla="*/ 0 h 19"/>
                <a:gd name="T4" fmla="*/ 49 w 52"/>
                <a:gd name="T5" fmla="*/ 0 h 19"/>
                <a:gd name="T6" fmla="*/ 3 w 52"/>
                <a:gd name="T7" fmla="*/ 15 h 19"/>
                <a:gd name="T8" fmla="*/ 0 w 52"/>
                <a:gd name="T9" fmla="*/ 19 h 19"/>
                <a:gd name="T10" fmla="*/ 52 w 52"/>
                <a:gd name="T11" fmla="*/ 15 h 19"/>
                <a:gd name="T12" fmla="*/ 49 w 52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9">
                  <a:moveTo>
                    <a:pt x="49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33" y="4"/>
                    <a:pt x="18" y="8"/>
                    <a:pt x="3" y="1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9"/>
                    <a:pt x="51" y="4"/>
                    <a:pt x="49" y="0"/>
                  </a:cubicBezTo>
                </a:path>
              </a:pathLst>
            </a:custGeom>
            <a:solidFill>
              <a:srgbClr val="1D1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FA08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3432167" y="2598372"/>
            <a:ext cx="4693090" cy="1204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40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1" i="0" u="none" strike="noStrike" kern="1200" cap="none" spc="0" normalizeH="0" baseline="0" noProof="0" dirty="0" err="1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Tiết</a:t>
            </a:r>
            <a:r>
              <a:rPr kumimoji="0" lang="en-US" altLang="zh-CN" sz="6600" b="1" i="0" u="none" strike="noStrike" kern="1200" cap="none" spc="0" normalizeH="0" baseline="0" noProof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 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2171700" cy="9601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7560" y="228600"/>
            <a:ext cx="6622415" cy="11779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7775" y="1406525"/>
            <a:ext cx="5722620" cy="544830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1043940" y="2484755"/>
            <a:ext cx="2200910" cy="110617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/>
              <a:t>Đường gấp khúc</a:t>
            </a:r>
          </a:p>
        </p:txBody>
      </p:sp>
      <p:cxnSp>
        <p:nvCxnSpPr>
          <p:cNvPr id="11" name="Straight Arrow Connector 10"/>
          <p:cNvCxnSpPr>
            <a:stCxn id="10" idx="3"/>
          </p:cNvCxnSpPr>
          <p:nvPr/>
        </p:nvCxnSpPr>
        <p:spPr>
          <a:xfrm>
            <a:off x="3244850" y="3037840"/>
            <a:ext cx="974090" cy="33972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10" idx="3"/>
          </p:cNvCxnSpPr>
          <p:nvPr/>
        </p:nvCxnSpPr>
        <p:spPr>
          <a:xfrm>
            <a:off x="3244850" y="3037840"/>
            <a:ext cx="2465070" cy="52260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1043940" y="4837430"/>
            <a:ext cx="2200910" cy="110617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/>
              <a:t>Hình tứ giác</a:t>
            </a:r>
          </a:p>
        </p:txBody>
      </p:sp>
      <p:cxnSp>
        <p:nvCxnSpPr>
          <p:cNvPr id="14" name="Straight Arrow Connector 13"/>
          <p:cNvCxnSpPr>
            <a:stCxn id="13" idx="3"/>
          </p:cNvCxnSpPr>
          <p:nvPr/>
        </p:nvCxnSpPr>
        <p:spPr>
          <a:xfrm flipV="1">
            <a:off x="3244850" y="2830195"/>
            <a:ext cx="4341495" cy="256032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3" idx="3"/>
          </p:cNvCxnSpPr>
          <p:nvPr/>
        </p:nvCxnSpPr>
        <p:spPr>
          <a:xfrm>
            <a:off x="3244850" y="5390515"/>
            <a:ext cx="831850" cy="62420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1" name="Content Placeholder 20" descr="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20705" y="-107950"/>
            <a:ext cx="1564640" cy="15982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3" grpId="0" bldLvl="0" animBg="1"/>
      <p:bldP spid="13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ontent Placeholder 20" descr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0705" y="-107950"/>
            <a:ext cx="1564640" cy="1598295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396365" y="1543050"/>
            <a:ext cx="9324340" cy="3772535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038350" y="5540375"/>
            <a:ext cx="2109470" cy="75057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/>
              <a:t>1 hình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36235" y="5448935"/>
            <a:ext cx="2109470" cy="75057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/>
              <a:t>3 hình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793480" y="5448935"/>
            <a:ext cx="2109470" cy="75057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/>
              <a:t>2 hình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bldLvl="0" animBg="1"/>
      <p:bldP spid="7" grpId="1" animBg="1"/>
      <p:bldP spid="8" grpId="0" bldLvl="0" animBg="1"/>
      <p:bldP spid="8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9690" y="0"/>
            <a:ext cx="9259570" cy="4365625"/>
          </a:xfrm>
          <a:prstGeom prst="rect">
            <a:avLst/>
          </a:prstGeom>
        </p:spPr>
      </p:pic>
      <p:pic>
        <p:nvPicPr>
          <p:cNvPr id="21" name="Content Placeholder 20" descr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0705" y="-118110"/>
            <a:ext cx="1564640" cy="15982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0" y="4547235"/>
            <a:ext cx="6957060" cy="214503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495540" y="4474845"/>
            <a:ext cx="4553585" cy="213042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400"/>
              <a:t>a.Đường chạy: AB, CDEG, HIK</a:t>
            </a:r>
          </a:p>
          <a:p>
            <a:pPr algn="just"/>
            <a:r>
              <a:rPr lang="en-US" sz="2400"/>
              <a:t>b. Bạn nam và nữ chạy theo đường gấp khúc</a:t>
            </a:r>
          </a:p>
          <a:p>
            <a:pPr algn="just"/>
            <a:r>
              <a:rPr lang="en-US" sz="2400"/>
              <a:t>c. Đường chạy của bạn nữ gồm 2 đoạn thẳng, đường chạy của bạn nam gồm 3 đoạn thẳng.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3260" y="440690"/>
            <a:ext cx="10174605" cy="4064000"/>
          </a:xfrm>
          <a:prstGeom prst="rect">
            <a:avLst/>
          </a:prstGeom>
        </p:spPr>
      </p:pic>
      <p:pic>
        <p:nvPicPr>
          <p:cNvPr id="21" name="Content Placeholder 20" descr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0705" y="-118110"/>
            <a:ext cx="1564640" cy="1598295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911225" y="4784090"/>
            <a:ext cx="9747250" cy="15621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3200"/>
              <a:t>a. Độ dài đường gấp khúc ABC là: 3 + 6 = 9 (cm)</a:t>
            </a:r>
          </a:p>
          <a:p>
            <a:pPr algn="just"/>
            <a:r>
              <a:rPr lang="en-US" sz="3200"/>
              <a:t>b. Độ dài đường gấp khúc MNPQ là: 4 + 4 + 4 = 12 (cm)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2855" y="1176020"/>
            <a:ext cx="9471025" cy="3953510"/>
          </a:xfrm>
          <a:prstGeom prst="rect">
            <a:avLst/>
          </a:prstGeom>
        </p:spPr>
      </p:pic>
      <p:pic>
        <p:nvPicPr>
          <p:cNvPr id="21" name="Content Placeholder 20" descr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3880" y="64770"/>
            <a:ext cx="1564640" cy="1598295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6612890" y="1780540"/>
            <a:ext cx="3691890" cy="318452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1" b="12057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368028" y="166200"/>
            <a:ext cx="745594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6000" b="1" i="0" u="none" strike="noStrike" kern="1200" cap="none" spc="0" normalizeH="0" baseline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highlight>
                  <a:srgbClr val="80008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CHÀO</a:t>
            </a:r>
            <a:r>
              <a:rPr kumimoji="0" lang="en-US" sz="6000" b="1" i="0" u="none" strike="noStrike" kern="1200" cap="none" spc="0" normalizeH="0" baseline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highlight>
                  <a:srgbClr val="80008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highlight>
                  <a:srgbClr val="80008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TẠM</a:t>
            </a:r>
            <a:r>
              <a:rPr kumimoji="0" lang="en-US" sz="6000" b="1" i="0" u="none" strike="noStrike" kern="1200" cap="none" spc="0" normalizeH="0" baseline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highlight>
                  <a:srgbClr val="80008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highlight>
                  <a:srgbClr val="80008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BIỆT</a:t>
            </a:r>
            <a:r>
              <a:rPr kumimoji="0" lang="en-US" sz="6000" b="1" i="0" u="none" strike="noStrike" kern="1200" cap="none" spc="0" normalizeH="0" baseline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highlight>
                  <a:srgbClr val="80008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Rectangle: Rounded Corners 4"/>
          <p:cNvSpPr/>
          <p:nvPr/>
        </p:nvSpPr>
        <p:spPr>
          <a:xfrm>
            <a:off x="8523768" y="5761451"/>
            <a:ext cx="3668232" cy="930349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Liên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FB: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Hương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Thảo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Gmail: tranthao121006@gmail.com</a:t>
            </a:r>
          </a:p>
        </p:txBody>
      </p:sp>
    </p:spTree>
  </p:cSld>
  <p:clrMapOvr>
    <a:masterClrMapping/>
  </p:clrMapOvr>
  <p:transition spd="slow">
    <p:random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炫彩扁平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BF53"/>
      </a:accent1>
      <a:accent2>
        <a:srgbClr val="F17475"/>
      </a:accent2>
      <a:accent3>
        <a:srgbClr val="01B3C5"/>
      </a:accent3>
      <a:accent4>
        <a:srgbClr val="77448C"/>
      </a:accent4>
      <a:accent5>
        <a:srgbClr val="00AF92"/>
      </a:accent5>
      <a:accent6>
        <a:srgbClr val="C65885"/>
      </a:accent6>
      <a:hlink>
        <a:srgbClr val="FCC79F"/>
      </a:hlink>
      <a:folHlink>
        <a:srgbClr val="869FB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402</Words>
  <Application>Microsoft Office PowerPoint</Application>
  <PresentationFormat>Widescreen</PresentationFormat>
  <Paragraphs>125</Paragraphs>
  <Slides>22</Slides>
  <Notes>3</Notes>
  <HiddenSlides>0</HiddenSlides>
  <MMClips>7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22</vt:i4>
      </vt:variant>
    </vt:vector>
  </HeadingPairs>
  <TitlesOfParts>
    <vt:vector size="35" baseType="lpstr">
      <vt:lpstr>等线</vt:lpstr>
      <vt:lpstr>.VnBlack</vt:lpstr>
      <vt:lpstr>Arial</vt:lpstr>
      <vt:lpstr>Calibri</vt:lpstr>
      <vt:lpstr>Calibri Light</vt:lpstr>
      <vt:lpstr>ITC Avant Garde Std Bk</vt:lpstr>
      <vt:lpstr>Times New Roman</vt:lpstr>
      <vt:lpstr>Wingdings</vt:lpstr>
      <vt:lpstr>2_Office Theme</vt:lpstr>
      <vt:lpstr>3_Office Theme</vt:lpstr>
      <vt:lpstr>1_Office Theme</vt:lpstr>
      <vt:lpstr>1_Office 主题​​</vt:lpstr>
      <vt:lpstr>4_Office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HOME</cp:lastModifiedBy>
  <cp:revision>3</cp:revision>
  <dcterms:created xsi:type="dcterms:W3CDTF">2021-05-19T13:36:00Z</dcterms:created>
  <dcterms:modified xsi:type="dcterms:W3CDTF">2024-12-11T12:28:26Z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1033-11.2.0.10132</vt:lpwstr>
  </property>
</Properties>
</file>