
<file path=[Content_Types].xml><?xml version="1.0" encoding="utf-8"?>
<Types xmlns="http://schemas.openxmlformats.org/package/2006/content-types">
  <Default Extension="jpeg" ContentType="image/jpeg"/>
  <Default Extension="jp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87" r:id="rId2"/>
  </p:sldMasterIdLst>
  <p:notesMasterIdLst>
    <p:notesMasterId r:id="rId13"/>
  </p:notesMasterIdLst>
  <p:sldIdLst>
    <p:sldId id="303" r:id="rId3"/>
    <p:sldId id="259" r:id="rId4"/>
    <p:sldId id="287" r:id="rId5"/>
    <p:sldId id="266" r:id="rId6"/>
    <p:sldId id="263" r:id="rId7"/>
    <p:sldId id="304" r:id="rId8"/>
    <p:sldId id="320" r:id="rId9"/>
    <p:sldId id="321" r:id="rId10"/>
    <p:sldId id="283" r:id="rId11"/>
    <p:sldId id="281" r:id="rId1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65" d="100"/>
          <a:sy n="65" d="100"/>
        </p:scale>
        <p:origin x="684" y="3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notesMaster" Target="notesMasters/notesMaster1.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viewProps" Target="viewProps.xml"/><Relationship Id="rId10" Type="http://schemas.openxmlformats.org/officeDocument/2006/relationships/slide" Target="slides/slide8.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6CC5CFA-8B88-48DC-A9EA-39BA80306B20}" type="datetimeFigureOut">
              <a:rPr lang="en-US" smtClean="0"/>
              <a:t>12/08/2024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BB2582B-238E-4ABB-9F16-89C734EE4339}" type="slidenum">
              <a:rPr lang="en-US" smtClean="0"/>
              <a:t>‹#›</a:t>
            </a:fld>
            <a:endParaRPr lang="en-US"/>
          </a:p>
        </p:txBody>
      </p:sp>
    </p:spTree>
    <p:extLst>
      <p:ext uri="{BB962C8B-B14F-4D97-AF65-F5344CB8AC3E}">
        <p14:creationId xmlns:p14="http://schemas.microsoft.com/office/powerpoint/2010/main" val="64907847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2E81C92-FB04-4531-AA7B-867E9634CAD9}"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147623687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2E81C92-FB04-4531-AA7B-867E9634CAD9}"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3919949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2E81C92-FB04-4531-AA7B-867E9634CAD9}"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251038693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2E81C92-FB04-4531-AA7B-867E9634CAD9}"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417727269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2E81C92-FB04-4531-AA7B-867E9634CAD9}"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289175985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2E81C92-FB04-4531-AA7B-867E9634CAD9}"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346913115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2E81C92-FB04-4531-AA7B-867E9634CAD9}"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308907291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 Id="rId5" Type="http://schemas.openxmlformats.org/officeDocument/2006/relationships/image" Target="../media/image4.pn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6.jpe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e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9.jpe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pic>
        <p:nvPicPr>
          <p:cNvPr id="7" name="图片 6">
            <a:extLst>
              <a:ext uri="{FF2B5EF4-FFF2-40B4-BE49-F238E27FC236}">
                <a16:creationId xmlns:a16="http://schemas.microsoft.com/office/drawing/2014/main" id="{B9CB86B5-C493-90DD-6D0D-AA137D06DA11}"/>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l="7672" r="7672"/>
          <a:stretch/>
        </p:blipFill>
        <p:spPr>
          <a:xfrm>
            <a:off x="0" y="0"/>
            <a:ext cx="12192000" cy="6858000"/>
          </a:xfrm>
          <a:prstGeom prst="rect">
            <a:avLst/>
          </a:prstGeom>
        </p:spPr>
      </p:pic>
      <p:grpSp>
        <p:nvGrpSpPr>
          <p:cNvPr id="8" name="组合 7">
            <a:extLst>
              <a:ext uri="{FF2B5EF4-FFF2-40B4-BE49-F238E27FC236}">
                <a16:creationId xmlns:a16="http://schemas.microsoft.com/office/drawing/2014/main" id="{780FD33C-80CD-6DB9-78A7-58E2587B2A09}"/>
              </a:ext>
            </a:extLst>
          </p:cNvPr>
          <p:cNvGrpSpPr/>
          <p:nvPr userDrawn="1"/>
        </p:nvGrpSpPr>
        <p:grpSpPr>
          <a:xfrm>
            <a:off x="620198" y="547122"/>
            <a:ext cx="11161154" cy="5910828"/>
            <a:chOff x="620198" y="509022"/>
            <a:chExt cx="11161154" cy="5910828"/>
          </a:xfrm>
        </p:grpSpPr>
        <p:pic>
          <p:nvPicPr>
            <p:cNvPr id="9" name="图片 8">
              <a:extLst>
                <a:ext uri="{FF2B5EF4-FFF2-40B4-BE49-F238E27FC236}">
                  <a16:creationId xmlns:a16="http://schemas.microsoft.com/office/drawing/2014/main" id="{C8EA79BC-3C3F-6222-6ABE-CD91046DD74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376615" y="509022"/>
              <a:ext cx="8404737" cy="5263128"/>
            </a:xfrm>
            <a:prstGeom prst="rect">
              <a:avLst/>
            </a:prstGeom>
          </p:spPr>
        </p:pic>
        <p:pic>
          <p:nvPicPr>
            <p:cNvPr id="10" name="图片 9">
              <a:extLst>
                <a:ext uri="{FF2B5EF4-FFF2-40B4-BE49-F238E27FC236}">
                  <a16:creationId xmlns:a16="http://schemas.microsoft.com/office/drawing/2014/main" id="{B6F3A268-69B7-DFC2-392C-03562A239287}"/>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r="18461"/>
            <a:stretch/>
          </p:blipFill>
          <p:spPr>
            <a:xfrm>
              <a:off x="620198" y="509022"/>
              <a:ext cx="7152202" cy="5910828"/>
            </a:xfrm>
            <a:prstGeom prst="rect">
              <a:avLst/>
            </a:prstGeom>
          </p:spPr>
        </p:pic>
      </p:grpSp>
      <p:pic>
        <p:nvPicPr>
          <p:cNvPr id="11" name="图片 10">
            <a:extLst>
              <a:ext uri="{FF2B5EF4-FFF2-40B4-BE49-F238E27FC236}">
                <a16:creationId xmlns:a16="http://schemas.microsoft.com/office/drawing/2014/main" id="{795C9E28-5402-A563-F106-AA04C019AB6A}"/>
              </a:ext>
            </a:extLst>
          </p:cNvPr>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0" y="0"/>
            <a:ext cx="3627452" cy="1323975"/>
          </a:xfrm>
          <a:prstGeom prst="rect">
            <a:avLst/>
          </a:prstGeom>
        </p:spPr>
      </p:pic>
    </p:spTree>
    <p:extLst>
      <p:ext uri="{BB962C8B-B14F-4D97-AF65-F5344CB8AC3E}">
        <p14:creationId xmlns:p14="http://schemas.microsoft.com/office/powerpoint/2010/main" val="19420776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pic>
        <p:nvPicPr>
          <p:cNvPr id="7" name="图片 6">
            <a:extLst>
              <a:ext uri="{FF2B5EF4-FFF2-40B4-BE49-F238E27FC236}">
                <a16:creationId xmlns:a16="http://schemas.microsoft.com/office/drawing/2014/main" id="{8B34A34B-03A5-2801-5CBC-783ABDAC7BB9}"/>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l="7672" r="7672"/>
          <a:stretch/>
        </p:blipFill>
        <p:spPr>
          <a:xfrm>
            <a:off x="0" y="0"/>
            <a:ext cx="12192000" cy="6858000"/>
          </a:xfrm>
          <a:prstGeom prst="rect">
            <a:avLst/>
          </a:prstGeom>
        </p:spPr>
      </p:pic>
    </p:spTree>
    <p:extLst>
      <p:ext uri="{BB962C8B-B14F-4D97-AF65-F5344CB8AC3E}">
        <p14:creationId xmlns:p14="http://schemas.microsoft.com/office/powerpoint/2010/main" val="14902897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节标题">
    <p:spTree>
      <p:nvGrpSpPr>
        <p:cNvPr id="1" name=""/>
        <p:cNvGrpSpPr/>
        <p:nvPr/>
      </p:nvGrpSpPr>
      <p:grpSpPr>
        <a:xfrm>
          <a:off x="0" y="0"/>
          <a:ext cx="0" cy="0"/>
          <a:chOff x="0" y="0"/>
          <a:chExt cx="0" cy="0"/>
        </a:xfrm>
      </p:grpSpPr>
      <p:pic>
        <p:nvPicPr>
          <p:cNvPr id="7" name="图片 6">
            <a:extLst>
              <a:ext uri="{FF2B5EF4-FFF2-40B4-BE49-F238E27FC236}">
                <a16:creationId xmlns:a16="http://schemas.microsoft.com/office/drawing/2014/main" id="{B528986B-ECB0-9092-D4DA-BF161A5A2B66}"/>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l="7672" r="7672"/>
          <a:stretch/>
        </p:blipFill>
        <p:spPr>
          <a:xfrm>
            <a:off x="0" y="0"/>
            <a:ext cx="12192000" cy="6858000"/>
          </a:xfrm>
          <a:prstGeom prst="rect">
            <a:avLst/>
          </a:prstGeom>
        </p:spPr>
      </p:pic>
    </p:spTree>
    <p:extLst>
      <p:ext uri="{BB962C8B-B14F-4D97-AF65-F5344CB8AC3E}">
        <p14:creationId xmlns:p14="http://schemas.microsoft.com/office/powerpoint/2010/main" val="37227057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673E0033-1455-FCED-2E35-2E7ADB0DD249}"/>
              </a:ext>
            </a:extLst>
          </p:cNvPr>
          <p:cNvSpPr>
            <a:spLocks noGrp="1"/>
          </p:cNvSpPr>
          <p:nvPr>
            <p:ph type="title"/>
          </p:nvPr>
        </p:nvSpPr>
        <p:spPr>
          <a:xfrm>
            <a:off x="838200" y="365125"/>
            <a:ext cx="10515600" cy="1325563"/>
          </a:xfrm>
          <a:prstGeom prst="rect">
            <a:avLst/>
          </a:prstGeom>
        </p:spPr>
        <p:txBody>
          <a:bodyPr/>
          <a:lstStyle/>
          <a:p>
            <a:r>
              <a:rPr lang="zh-CN" altLang="en-US"/>
              <a:t>单击此处编辑母版标题样式</a:t>
            </a:r>
          </a:p>
        </p:txBody>
      </p:sp>
      <p:sp>
        <p:nvSpPr>
          <p:cNvPr id="3" name="内容占位符 2">
            <a:extLst>
              <a:ext uri="{FF2B5EF4-FFF2-40B4-BE49-F238E27FC236}">
                <a16:creationId xmlns:a16="http://schemas.microsoft.com/office/drawing/2014/main" id="{2A08A15D-2A74-F427-ABF1-43C1730C1B23}"/>
              </a:ext>
            </a:extLst>
          </p:cNvPr>
          <p:cNvSpPr>
            <a:spLocks noGrp="1"/>
          </p:cNvSpPr>
          <p:nvPr>
            <p:ph sz="half" idx="1"/>
          </p:nvPr>
        </p:nvSpPr>
        <p:spPr>
          <a:xfrm>
            <a:off x="838200" y="1825625"/>
            <a:ext cx="5181600" cy="4351338"/>
          </a:xfrm>
          <a:prstGeom prst="rect">
            <a:avLst/>
          </a:prstGeo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内容占位符 3">
            <a:extLst>
              <a:ext uri="{FF2B5EF4-FFF2-40B4-BE49-F238E27FC236}">
                <a16:creationId xmlns:a16="http://schemas.microsoft.com/office/drawing/2014/main" id="{51E5EAE0-4AE7-D972-5EC4-B1D0A022B02D}"/>
              </a:ext>
            </a:extLst>
          </p:cNvPr>
          <p:cNvSpPr>
            <a:spLocks noGrp="1"/>
          </p:cNvSpPr>
          <p:nvPr>
            <p:ph sz="half" idx="2"/>
          </p:nvPr>
        </p:nvSpPr>
        <p:spPr>
          <a:xfrm>
            <a:off x="6172200" y="1825625"/>
            <a:ext cx="5181600" cy="4351338"/>
          </a:xfrm>
          <a:prstGeom prst="rect">
            <a:avLst/>
          </a:prstGeo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日期占位符 4">
            <a:extLst>
              <a:ext uri="{FF2B5EF4-FFF2-40B4-BE49-F238E27FC236}">
                <a16:creationId xmlns:a16="http://schemas.microsoft.com/office/drawing/2014/main" id="{22DF9320-0570-87EC-83C6-ADE04D1595B7}"/>
              </a:ext>
            </a:extLst>
          </p:cNvPr>
          <p:cNvSpPr>
            <a:spLocks noGrp="1"/>
          </p:cNvSpPr>
          <p:nvPr>
            <p:ph type="dt" sz="half" idx="10"/>
          </p:nvPr>
        </p:nvSpPr>
        <p:spPr>
          <a:xfrm>
            <a:off x="8382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348A19AB-3D36-449F-B1B6-E2186EFB06DC}" type="datetimeFigureOut">
              <a:rPr kumimoji="0" lang="zh-CN" altLang="en-US" sz="1800" b="0" i="0" u="none" strike="noStrike" kern="1200" cap="none" spc="0" normalizeH="0" baseline="0" noProof="0" smtClean="0">
                <a:ln>
                  <a:noFill/>
                </a:ln>
                <a:solidFill>
                  <a:prstClr val="black"/>
                </a:solidFill>
                <a:effectLst/>
                <a:uLnTx/>
                <a:uFillTx/>
                <a:latin typeface="等线" panose="020F0502020204030204"/>
                <a:cs typeface="+mn-cs"/>
              </a:rPr>
              <a:pPr marL="0" marR="0" lvl="0" indent="0" algn="l" defTabSz="914400" rtl="0" eaLnBrk="1" fontAlgn="auto" latinLnBrk="0" hangingPunct="1">
                <a:lnSpc>
                  <a:spcPct val="100000"/>
                </a:lnSpc>
                <a:spcBef>
                  <a:spcPts val="0"/>
                </a:spcBef>
                <a:spcAft>
                  <a:spcPts val="0"/>
                </a:spcAft>
                <a:buClrTx/>
                <a:buSzTx/>
                <a:buFontTx/>
                <a:buNone/>
                <a:tabLst/>
                <a:defRPr/>
              </a:pPr>
              <a:t>2024/12/8</a:t>
            </a:fld>
            <a:endParaRPr kumimoji="0" lang="zh-CN" altLang="en-US" sz="1800" b="0" i="0" u="none" strike="noStrike" kern="1200" cap="none" spc="0" normalizeH="0" baseline="0" noProof="0">
              <a:ln>
                <a:noFill/>
              </a:ln>
              <a:solidFill>
                <a:prstClr val="black"/>
              </a:solidFill>
              <a:effectLst/>
              <a:uLnTx/>
              <a:uFillTx/>
              <a:latin typeface="等线" panose="020F0502020204030204"/>
              <a:cs typeface="+mn-cs"/>
            </a:endParaRPr>
          </a:p>
        </p:txBody>
      </p:sp>
      <p:sp>
        <p:nvSpPr>
          <p:cNvPr id="6" name="页脚占位符 5">
            <a:extLst>
              <a:ext uri="{FF2B5EF4-FFF2-40B4-BE49-F238E27FC236}">
                <a16:creationId xmlns:a16="http://schemas.microsoft.com/office/drawing/2014/main" id="{24A285E8-1A99-F3F3-B7D7-1550B5314708}"/>
              </a:ext>
            </a:extLst>
          </p:cNvPr>
          <p:cNvSpPr>
            <a:spLocks noGrp="1"/>
          </p:cNvSpPr>
          <p:nvPr>
            <p:ph type="ftr" sz="quarter" idx="11"/>
          </p:nvPr>
        </p:nvSpPr>
        <p:spPr>
          <a:xfrm>
            <a:off x="4038600" y="6356350"/>
            <a:ext cx="41148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等线" panose="020F0502020204030204"/>
              <a:cs typeface="+mn-cs"/>
            </a:endParaRPr>
          </a:p>
        </p:txBody>
      </p:sp>
      <p:sp>
        <p:nvSpPr>
          <p:cNvPr id="7" name="灯片编号占位符 6">
            <a:extLst>
              <a:ext uri="{FF2B5EF4-FFF2-40B4-BE49-F238E27FC236}">
                <a16:creationId xmlns:a16="http://schemas.microsoft.com/office/drawing/2014/main" id="{6989ED17-59A2-D2D1-ED27-FBB1CFF2E7A3}"/>
              </a:ext>
            </a:extLst>
          </p:cNvPr>
          <p:cNvSpPr>
            <a:spLocks noGrp="1"/>
          </p:cNvSpPr>
          <p:nvPr>
            <p:ph type="sldNum" sz="quarter" idx="12"/>
          </p:nvPr>
        </p:nvSpPr>
        <p:spPr>
          <a:xfrm>
            <a:off x="86106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89149620-CD55-4EC8-824B-FCDFAEF7A949}" type="slidenum">
              <a:rPr kumimoji="0" lang="zh-CN" altLang="en-US" sz="1800" b="0" i="0" u="none" strike="noStrike" kern="1200" cap="none" spc="0" normalizeH="0" baseline="0" noProof="0" smtClean="0">
                <a:ln>
                  <a:noFill/>
                </a:ln>
                <a:solidFill>
                  <a:prstClr val="black"/>
                </a:solidFill>
                <a:effectLst/>
                <a:uLnTx/>
                <a:uFillTx/>
                <a:latin typeface="等线" panose="020F0502020204030204"/>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zh-CN" altLang="en-US" sz="1800" b="0" i="0" u="none" strike="noStrike" kern="1200" cap="none" spc="0" normalizeH="0" baseline="0" noProof="0">
              <a:ln>
                <a:noFill/>
              </a:ln>
              <a:solidFill>
                <a:prstClr val="black"/>
              </a:solidFill>
              <a:effectLst/>
              <a:uLnTx/>
              <a:uFillTx/>
              <a:latin typeface="等线" panose="020F0502020204030204"/>
              <a:cs typeface="+mn-cs"/>
            </a:endParaRPr>
          </a:p>
        </p:txBody>
      </p:sp>
    </p:spTree>
    <p:extLst>
      <p:ext uri="{BB962C8B-B14F-4D97-AF65-F5344CB8AC3E}">
        <p14:creationId xmlns:p14="http://schemas.microsoft.com/office/powerpoint/2010/main" val="93521960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685BC20A-6047-FBF8-0BB3-649D57A9D3DE}"/>
              </a:ext>
            </a:extLst>
          </p:cNvPr>
          <p:cNvSpPr>
            <a:spLocks noGrp="1"/>
          </p:cNvSpPr>
          <p:nvPr>
            <p:ph type="title"/>
          </p:nvPr>
        </p:nvSpPr>
        <p:spPr>
          <a:xfrm>
            <a:off x="839788" y="365125"/>
            <a:ext cx="10515600" cy="1325563"/>
          </a:xfrm>
          <a:prstGeom prst="rect">
            <a:avLst/>
          </a:prstGeom>
        </p:spPr>
        <p:txBody>
          <a:bodyPr/>
          <a:lstStyle/>
          <a:p>
            <a:r>
              <a:rPr lang="zh-CN" altLang="en-US"/>
              <a:t>单击此处编辑母版标题样式</a:t>
            </a:r>
          </a:p>
        </p:txBody>
      </p:sp>
      <p:sp>
        <p:nvSpPr>
          <p:cNvPr id="3" name="文本占位符 2">
            <a:extLst>
              <a:ext uri="{FF2B5EF4-FFF2-40B4-BE49-F238E27FC236}">
                <a16:creationId xmlns:a16="http://schemas.microsoft.com/office/drawing/2014/main" id="{6CE55F82-349C-26F2-4AAD-E657338E0868}"/>
              </a:ext>
            </a:extLst>
          </p:cNvPr>
          <p:cNvSpPr>
            <a:spLocks noGrp="1"/>
          </p:cNvSpPr>
          <p:nvPr>
            <p:ph type="body" idx="1"/>
          </p:nvPr>
        </p:nvSpPr>
        <p:spPr>
          <a:xfrm>
            <a:off x="839788" y="1681163"/>
            <a:ext cx="5157787"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a:extLst>
              <a:ext uri="{FF2B5EF4-FFF2-40B4-BE49-F238E27FC236}">
                <a16:creationId xmlns:a16="http://schemas.microsoft.com/office/drawing/2014/main" id="{4B90964C-4FFE-C2E3-61AC-0B3ACEC95B4F}"/>
              </a:ext>
            </a:extLst>
          </p:cNvPr>
          <p:cNvSpPr>
            <a:spLocks noGrp="1"/>
          </p:cNvSpPr>
          <p:nvPr>
            <p:ph sz="half" idx="2"/>
          </p:nvPr>
        </p:nvSpPr>
        <p:spPr>
          <a:xfrm>
            <a:off x="839788" y="2505075"/>
            <a:ext cx="5157787" cy="3684588"/>
          </a:xfrm>
          <a:prstGeom prst="rect">
            <a:avLst/>
          </a:prstGeo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文本占位符 4">
            <a:extLst>
              <a:ext uri="{FF2B5EF4-FFF2-40B4-BE49-F238E27FC236}">
                <a16:creationId xmlns:a16="http://schemas.microsoft.com/office/drawing/2014/main" id="{8E1B31C2-D8D9-D759-C8E8-152C735CDA6B}"/>
              </a:ext>
            </a:extLst>
          </p:cNvPr>
          <p:cNvSpPr>
            <a:spLocks noGrp="1"/>
          </p:cNvSpPr>
          <p:nvPr>
            <p:ph type="body" sz="quarter" idx="3"/>
          </p:nvPr>
        </p:nvSpPr>
        <p:spPr>
          <a:xfrm>
            <a:off x="6172200" y="1681163"/>
            <a:ext cx="5183188"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a:extLst>
              <a:ext uri="{FF2B5EF4-FFF2-40B4-BE49-F238E27FC236}">
                <a16:creationId xmlns:a16="http://schemas.microsoft.com/office/drawing/2014/main" id="{F6A62AF9-E899-6647-E2C7-C0C1476A4A38}"/>
              </a:ext>
            </a:extLst>
          </p:cNvPr>
          <p:cNvSpPr>
            <a:spLocks noGrp="1"/>
          </p:cNvSpPr>
          <p:nvPr>
            <p:ph sz="quarter" idx="4"/>
          </p:nvPr>
        </p:nvSpPr>
        <p:spPr>
          <a:xfrm>
            <a:off x="6172200" y="2505075"/>
            <a:ext cx="5183188" cy="3684588"/>
          </a:xfrm>
          <a:prstGeom prst="rect">
            <a:avLst/>
          </a:prstGeo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7" name="日期占位符 6">
            <a:extLst>
              <a:ext uri="{FF2B5EF4-FFF2-40B4-BE49-F238E27FC236}">
                <a16:creationId xmlns:a16="http://schemas.microsoft.com/office/drawing/2014/main" id="{72C9447A-9569-A13C-A7CD-5874224C1318}"/>
              </a:ext>
            </a:extLst>
          </p:cNvPr>
          <p:cNvSpPr>
            <a:spLocks noGrp="1"/>
          </p:cNvSpPr>
          <p:nvPr>
            <p:ph type="dt" sz="half" idx="10"/>
          </p:nvPr>
        </p:nvSpPr>
        <p:spPr>
          <a:xfrm>
            <a:off x="8382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348A19AB-3D36-449F-B1B6-E2186EFB06DC}" type="datetimeFigureOut">
              <a:rPr kumimoji="0" lang="zh-CN" altLang="en-US" sz="1800" b="0" i="0" u="none" strike="noStrike" kern="1200" cap="none" spc="0" normalizeH="0" baseline="0" noProof="0" smtClean="0">
                <a:ln>
                  <a:noFill/>
                </a:ln>
                <a:solidFill>
                  <a:prstClr val="black"/>
                </a:solidFill>
                <a:effectLst/>
                <a:uLnTx/>
                <a:uFillTx/>
                <a:latin typeface="等线" panose="020F0502020204030204"/>
                <a:cs typeface="+mn-cs"/>
              </a:rPr>
              <a:pPr marL="0" marR="0" lvl="0" indent="0" algn="l" defTabSz="914400" rtl="0" eaLnBrk="1" fontAlgn="auto" latinLnBrk="0" hangingPunct="1">
                <a:lnSpc>
                  <a:spcPct val="100000"/>
                </a:lnSpc>
                <a:spcBef>
                  <a:spcPts val="0"/>
                </a:spcBef>
                <a:spcAft>
                  <a:spcPts val="0"/>
                </a:spcAft>
                <a:buClrTx/>
                <a:buSzTx/>
                <a:buFontTx/>
                <a:buNone/>
                <a:tabLst/>
                <a:defRPr/>
              </a:pPr>
              <a:t>2024/12/8</a:t>
            </a:fld>
            <a:endParaRPr kumimoji="0" lang="zh-CN" altLang="en-US" sz="1800" b="0" i="0" u="none" strike="noStrike" kern="1200" cap="none" spc="0" normalizeH="0" baseline="0" noProof="0">
              <a:ln>
                <a:noFill/>
              </a:ln>
              <a:solidFill>
                <a:prstClr val="black"/>
              </a:solidFill>
              <a:effectLst/>
              <a:uLnTx/>
              <a:uFillTx/>
              <a:latin typeface="等线" panose="020F0502020204030204"/>
              <a:cs typeface="+mn-cs"/>
            </a:endParaRPr>
          </a:p>
        </p:txBody>
      </p:sp>
      <p:sp>
        <p:nvSpPr>
          <p:cNvPr id="8" name="页脚占位符 7">
            <a:extLst>
              <a:ext uri="{FF2B5EF4-FFF2-40B4-BE49-F238E27FC236}">
                <a16:creationId xmlns:a16="http://schemas.microsoft.com/office/drawing/2014/main" id="{5C8B6D1E-BCB6-B048-2B2F-DD199EBEED7A}"/>
              </a:ext>
            </a:extLst>
          </p:cNvPr>
          <p:cNvSpPr>
            <a:spLocks noGrp="1"/>
          </p:cNvSpPr>
          <p:nvPr>
            <p:ph type="ftr" sz="quarter" idx="11"/>
          </p:nvPr>
        </p:nvSpPr>
        <p:spPr>
          <a:xfrm>
            <a:off x="4038600" y="6356350"/>
            <a:ext cx="41148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等线" panose="020F0502020204030204"/>
              <a:cs typeface="+mn-cs"/>
            </a:endParaRPr>
          </a:p>
        </p:txBody>
      </p:sp>
      <p:sp>
        <p:nvSpPr>
          <p:cNvPr id="9" name="灯片编号占位符 8">
            <a:extLst>
              <a:ext uri="{FF2B5EF4-FFF2-40B4-BE49-F238E27FC236}">
                <a16:creationId xmlns:a16="http://schemas.microsoft.com/office/drawing/2014/main" id="{1792CC4B-FCD6-860A-A93E-4D37147287BE}"/>
              </a:ext>
            </a:extLst>
          </p:cNvPr>
          <p:cNvSpPr>
            <a:spLocks noGrp="1"/>
          </p:cNvSpPr>
          <p:nvPr>
            <p:ph type="sldNum" sz="quarter" idx="12"/>
          </p:nvPr>
        </p:nvSpPr>
        <p:spPr>
          <a:xfrm>
            <a:off x="86106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89149620-CD55-4EC8-824B-FCDFAEF7A949}" type="slidenum">
              <a:rPr kumimoji="0" lang="zh-CN" altLang="en-US" sz="1800" b="0" i="0" u="none" strike="noStrike" kern="1200" cap="none" spc="0" normalizeH="0" baseline="0" noProof="0" smtClean="0">
                <a:ln>
                  <a:noFill/>
                </a:ln>
                <a:solidFill>
                  <a:prstClr val="black"/>
                </a:solidFill>
                <a:effectLst/>
                <a:uLnTx/>
                <a:uFillTx/>
                <a:latin typeface="等线" panose="020F0502020204030204"/>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zh-CN" altLang="en-US" sz="1800" b="0" i="0" u="none" strike="noStrike" kern="1200" cap="none" spc="0" normalizeH="0" baseline="0" noProof="0">
              <a:ln>
                <a:noFill/>
              </a:ln>
              <a:solidFill>
                <a:prstClr val="black"/>
              </a:solidFill>
              <a:effectLst/>
              <a:uLnTx/>
              <a:uFillTx/>
              <a:latin typeface="等线" panose="020F0502020204030204"/>
              <a:cs typeface="+mn-cs"/>
            </a:endParaRPr>
          </a:p>
        </p:txBody>
      </p:sp>
    </p:spTree>
    <p:extLst>
      <p:ext uri="{BB962C8B-B14F-4D97-AF65-F5344CB8AC3E}">
        <p14:creationId xmlns:p14="http://schemas.microsoft.com/office/powerpoint/2010/main" val="258025005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7E98C744-64BA-41EB-13CF-ED039A756364}"/>
              </a:ext>
            </a:extLst>
          </p:cNvPr>
          <p:cNvSpPr>
            <a:spLocks noGrp="1"/>
          </p:cNvSpPr>
          <p:nvPr>
            <p:ph type="title"/>
          </p:nvPr>
        </p:nvSpPr>
        <p:spPr>
          <a:xfrm>
            <a:off x="838200" y="365125"/>
            <a:ext cx="10515600" cy="1325563"/>
          </a:xfrm>
          <a:prstGeom prst="rect">
            <a:avLst/>
          </a:prstGeom>
        </p:spPr>
        <p:txBody>
          <a:bodyPr/>
          <a:lstStyle/>
          <a:p>
            <a:r>
              <a:rPr lang="zh-CN" altLang="en-US"/>
              <a:t>单击此处编辑母版标题样式</a:t>
            </a:r>
          </a:p>
        </p:txBody>
      </p:sp>
      <p:sp>
        <p:nvSpPr>
          <p:cNvPr id="3" name="日期占位符 2">
            <a:extLst>
              <a:ext uri="{FF2B5EF4-FFF2-40B4-BE49-F238E27FC236}">
                <a16:creationId xmlns:a16="http://schemas.microsoft.com/office/drawing/2014/main" id="{D10B88B5-13AF-0B1C-B804-807B52A510D7}"/>
              </a:ext>
            </a:extLst>
          </p:cNvPr>
          <p:cNvSpPr>
            <a:spLocks noGrp="1"/>
          </p:cNvSpPr>
          <p:nvPr>
            <p:ph type="dt" sz="half" idx="10"/>
          </p:nvPr>
        </p:nvSpPr>
        <p:spPr>
          <a:xfrm>
            <a:off x="8382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348A19AB-3D36-449F-B1B6-E2186EFB06DC}" type="datetimeFigureOut">
              <a:rPr kumimoji="0" lang="zh-CN" altLang="en-US" sz="1800" b="0" i="0" u="none" strike="noStrike" kern="1200" cap="none" spc="0" normalizeH="0" baseline="0" noProof="0" smtClean="0">
                <a:ln>
                  <a:noFill/>
                </a:ln>
                <a:solidFill>
                  <a:prstClr val="black"/>
                </a:solidFill>
                <a:effectLst/>
                <a:uLnTx/>
                <a:uFillTx/>
                <a:latin typeface="等线" panose="020F0502020204030204"/>
                <a:cs typeface="+mn-cs"/>
              </a:rPr>
              <a:pPr marL="0" marR="0" lvl="0" indent="0" algn="l" defTabSz="914400" rtl="0" eaLnBrk="1" fontAlgn="auto" latinLnBrk="0" hangingPunct="1">
                <a:lnSpc>
                  <a:spcPct val="100000"/>
                </a:lnSpc>
                <a:spcBef>
                  <a:spcPts val="0"/>
                </a:spcBef>
                <a:spcAft>
                  <a:spcPts val="0"/>
                </a:spcAft>
                <a:buClrTx/>
                <a:buSzTx/>
                <a:buFontTx/>
                <a:buNone/>
                <a:tabLst/>
                <a:defRPr/>
              </a:pPr>
              <a:t>2024/12/8</a:t>
            </a:fld>
            <a:endParaRPr kumimoji="0" lang="zh-CN" altLang="en-US" sz="1800" b="0" i="0" u="none" strike="noStrike" kern="1200" cap="none" spc="0" normalizeH="0" baseline="0" noProof="0">
              <a:ln>
                <a:noFill/>
              </a:ln>
              <a:solidFill>
                <a:prstClr val="black"/>
              </a:solidFill>
              <a:effectLst/>
              <a:uLnTx/>
              <a:uFillTx/>
              <a:latin typeface="等线" panose="020F0502020204030204"/>
              <a:cs typeface="+mn-cs"/>
            </a:endParaRPr>
          </a:p>
        </p:txBody>
      </p:sp>
      <p:sp>
        <p:nvSpPr>
          <p:cNvPr id="4" name="页脚占位符 3">
            <a:extLst>
              <a:ext uri="{FF2B5EF4-FFF2-40B4-BE49-F238E27FC236}">
                <a16:creationId xmlns:a16="http://schemas.microsoft.com/office/drawing/2014/main" id="{2837EDC4-C55C-1594-2E60-DF6BACAABCCF}"/>
              </a:ext>
            </a:extLst>
          </p:cNvPr>
          <p:cNvSpPr>
            <a:spLocks noGrp="1"/>
          </p:cNvSpPr>
          <p:nvPr>
            <p:ph type="ftr" sz="quarter" idx="11"/>
          </p:nvPr>
        </p:nvSpPr>
        <p:spPr>
          <a:xfrm>
            <a:off x="4038600" y="6356350"/>
            <a:ext cx="41148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等线" panose="020F0502020204030204"/>
              <a:cs typeface="+mn-cs"/>
            </a:endParaRPr>
          </a:p>
        </p:txBody>
      </p:sp>
      <p:sp>
        <p:nvSpPr>
          <p:cNvPr id="5" name="灯片编号占位符 4">
            <a:extLst>
              <a:ext uri="{FF2B5EF4-FFF2-40B4-BE49-F238E27FC236}">
                <a16:creationId xmlns:a16="http://schemas.microsoft.com/office/drawing/2014/main" id="{37450DEA-259A-A121-2DD0-62AE2FAE9DC1}"/>
              </a:ext>
            </a:extLst>
          </p:cNvPr>
          <p:cNvSpPr>
            <a:spLocks noGrp="1"/>
          </p:cNvSpPr>
          <p:nvPr>
            <p:ph type="sldNum" sz="quarter" idx="12"/>
          </p:nvPr>
        </p:nvSpPr>
        <p:spPr>
          <a:xfrm>
            <a:off x="86106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89149620-CD55-4EC8-824B-FCDFAEF7A949}" type="slidenum">
              <a:rPr kumimoji="0" lang="zh-CN" altLang="en-US" sz="1800" b="0" i="0" u="none" strike="noStrike" kern="1200" cap="none" spc="0" normalizeH="0" baseline="0" noProof="0" smtClean="0">
                <a:ln>
                  <a:noFill/>
                </a:ln>
                <a:solidFill>
                  <a:prstClr val="black"/>
                </a:solidFill>
                <a:effectLst/>
                <a:uLnTx/>
                <a:uFillTx/>
                <a:latin typeface="等线" panose="020F0502020204030204"/>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zh-CN" altLang="en-US" sz="1800" b="0" i="0" u="none" strike="noStrike" kern="1200" cap="none" spc="0" normalizeH="0" baseline="0" noProof="0">
              <a:ln>
                <a:noFill/>
              </a:ln>
              <a:solidFill>
                <a:prstClr val="black"/>
              </a:solidFill>
              <a:effectLst/>
              <a:uLnTx/>
              <a:uFillTx/>
              <a:latin typeface="等线" panose="020F0502020204030204"/>
              <a:cs typeface="+mn-cs"/>
            </a:endParaRPr>
          </a:p>
        </p:txBody>
      </p:sp>
    </p:spTree>
    <p:extLst>
      <p:ext uri="{BB962C8B-B14F-4D97-AF65-F5344CB8AC3E}">
        <p14:creationId xmlns:p14="http://schemas.microsoft.com/office/powerpoint/2010/main" val="97944728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pic>
        <p:nvPicPr>
          <p:cNvPr id="5" name="图片 4">
            <a:extLst>
              <a:ext uri="{FF2B5EF4-FFF2-40B4-BE49-F238E27FC236}">
                <a16:creationId xmlns:a16="http://schemas.microsoft.com/office/drawing/2014/main" id="{836BE575-D4FC-CCDE-F36E-192CE0BE1FB5}"/>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l="7672" r="7672"/>
          <a:stretch/>
        </p:blipFill>
        <p:spPr>
          <a:xfrm>
            <a:off x="0" y="0"/>
            <a:ext cx="12192000" cy="6858000"/>
          </a:xfrm>
          <a:prstGeom prst="rect">
            <a:avLst/>
          </a:prstGeom>
        </p:spPr>
      </p:pic>
      <p:sp>
        <p:nvSpPr>
          <p:cNvPr id="11" name="矩形: 圆角 10">
            <a:extLst>
              <a:ext uri="{FF2B5EF4-FFF2-40B4-BE49-F238E27FC236}">
                <a16:creationId xmlns:a16="http://schemas.microsoft.com/office/drawing/2014/main" id="{92D416F4-B0EC-5827-0E4D-CDB0582C10D6}"/>
              </a:ext>
            </a:extLst>
          </p:cNvPr>
          <p:cNvSpPr/>
          <p:nvPr userDrawn="1"/>
        </p:nvSpPr>
        <p:spPr>
          <a:xfrm>
            <a:off x="410648" y="400050"/>
            <a:ext cx="11370704" cy="6057900"/>
          </a:xfrm>
          <a:prstGeom prst="roundRect">
            <a:avLst>
              <a:gd name="adj" fmla="val 0"/>
            </a:avLst>
          </a:prstGeom>
          <a:solidFill>
            <a:schemeClr val="bg1"/>
          </a:solidFill>
          <a:ln w="571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等线" panose="020F0502020204030204"/>
              <a:cs typeface="+mn-cs"/>
            </a:endParaRPr>
          </a:p>
        </p:txBody>
      </p:sp>
    </p:spTree>
    <p:extLst>
      <p:ext uri="{BB962C8B-B14F-4D97-AF65-F5344CB8AC3E}">
        <p14:creationId xmlns:p14="http://schemas.microsoft.com/office/powerpoint/2010/main" val="64990028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4813E4AF-F0DE-489E-2497-901D3980F166}"/>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zh-CN" altLang="en-US"/>
              <a:t>单击此处编辑母版标题样式</a:t>
            </a:r>
          </a:p>
        </p:txBody>
      </p:sp>
      <p:sp>
        <p:nvSpPr>
          <p:cNvPr id="3" name="内容占位符 2">
            <a:extLst>
              <a:ext uri="{FF2B5EF4-FFF2-40B4-BE49-F238E27FC236}">
                <a16:creationId xmlns:a16="http://schemas.microsoft.com/office/drawing/2014/main" id="{70E97978-8B7A-85DA-2355-9BE12C020D98}"/>
              </a:ext>
            </a:extLst>
          </p:cNvPr>
          <p:cNvSpPr>
            <a:spLocks noGrp="1"/>
          </p:cNvSpPr>
          <p:nvPr>
            <p:ph idx="1"/>
          </p:nvPr>
        </p:nvSpPr>
        <p:spPr>
          <a:xfrm>
            <a:off x="5183188" y="987425"/>
            <a:ext cx="617220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文本占位符 3">
            <a:extLst>
              <a:ext uri="{FF2B5EF4-FFF2-40B4-BE49-F238E27FC236}">
                <a16:creationId xmlns:a16="http://schemas.microsoft.com/office/drawing/2014/main" id="{674ECB99-84B2-6688-7B75-9A2409310244}"/>
              </a:ext>
            </a:extLst>
          </p:cNvPr>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a:extLst>
              <a:ext uri="{FF2B5EF4-FFF2-40B4-BE49-F238E27FC236}">
                <a16:creationId xmlns:a16="http://schemas.microsoft.com/office/drawing/2014/main" id="{54952F8C-00A6-3279-A2C9-CBFEF328B165}"/>
              </a:ext>
            </a:extLst>
          </p:cNvPr>
          <p:cNvSpPr>
            <a:spLocks noGrp="1"/>
          </p:cNvSpPr>
          <p:nvPr>
            <p:ph type="dt" sz="half" idx="10"/>
          </p:nvPr>
        </p:nvSpPr>
        <p:spPr>
          <a:xfrm>
            <a:off x="8382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348A19AB-3D36-449F-B1B6-E2186EFB06DC}" type="datetimeFigureOut">
              <a:rPr kumimoji="0" lang="zh-CN" altLang="en-US" sz="1800" b="0" i="0" u="none" strike="noStrike" kern="1200" cap="none" spc="0" normalizeH="0" baseline="0" noProof="0" smtClean="0">
                <a:ln>
                  <a:noFill/>
                </a:ln>
                <a:solidFill>
                  <a:prstClr val="black"/>
                </a:solidFill>
                <a:effectLst/>
                <a:uLnTx/>
                <a:uFillTx/>
                <a:latin typeface="等线" panose="020F0502020204030204"/>
                <a:cs typeface="+mn-cs"/>
              </a:rPr>
              <a:pPr marL="0" marR="0" lvl="0" indent="0" algn="l" defTabSz="914400" rtl="0" eaLnBrk="1" fontAlgn="auto" latinLnBrk="0" hangingPunct="1">
                <a:lnSpc>
                  <a:spcPct val="100000"/>
                </a:lnSpc>
                <a:spcBef>
                  <a:spcPts val="0"/>
                </a:spcBef>
                <a:spcAft>
                  <a:spcPts val="0"/>
                </a:spcAft>
                <a:buClrTx/>
                <a:buSzTx/>
                <a:buFontTx/>
                <a:buNone/>
                <a:tabLst/>
                <a:defRPr/>
              </a:pPr>
              <a:t>2024/12/8</a:t>
            </a:fld>
            <a:endParaRPr kumimoji="0" lang="zh-CN" altLang="en-US" sz="1800" b="0" i="0" u="none" strike="noStrike" kern="1200" cap="none" spc="0" normalizeH="0" baseline="0" noProof="0">
              <a:ln>
                <a:noFill/>
              </a:ln>
              <a:solidFill>
                <a:prstClr val="black"/>
              </a:solidFill>
              <a:effectLst/>
              <a:uLnTx/>
              <a:uFillTx/>
              <a:latin typeface="等线" panose="020F0502020204030204"/>
              <a:cs typeface="+mn-cs"/>
            </a:endParaRPr>
          </a:p>
        </p:txBody>
      </p:sp>
      <p:sp>
        <p:nvSpPr>
          <p:cNvPr id="6" name="页脚占位符 5">
            <a:extLst>
              <a:ext uri="{FF2B5EF4-FFF2-40B4-BE49-F238E27FC236}">
                <a16:creationId xmlns:a16="http://schemas.microsoft.com/office/drawing/2014/main" id="{2E42D4DE-BDF3-C0FF-922B-AA8231899227}"/>
              </a:ext>
            </a:extLst>
          </p:cNvPr>
          <p:cNvSpPr>
            <a:spLocks noGrp="1"/>
          </p:cNvSpPr>
          <p:nvPr>
            <p:ph type="ftr" sz="quarter" idx="11"/>
          </p:nvPr>
        </p:nvSpPr>
        <p:spPr>
          <a:xfrm>
            <a:off x="4038600" y="6356350"/>
            <a:ext cx="41148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等线" panose="020F0502020204030204"/>
              <a:cs typeface="+mn-cs"/>
            </a:endParaRPr>
          </a:p>
        </p:txBody>
      </p:sp>
      <p:sp>
        <p:nvSpPr>
          <p:cNvPr id="7" name="灯片编号占位符 6">
            <a:extLst>
              <a:ext uri="{FF2B5EF4-FFF2-40B4-BE49-F238E27FC236}">
                <a16:creationId xmlns:a16="http://schemas.microsoft.com/office/drawing/2014/main" id="{0EAA8A2C-3B06-C1F3-3F73-E84036F88A41}"/>
              </a:ext>
            </a:extLst>
          </p:cNvPr>
          <p:cNvSpPr>
            <a:spLocks noGrp="1"/>
          </p:cNvSpPr>
          <p:nvPr>
            <p:ph type="sldNum" sz="quarter" idx="12"/>
          </p:nvPr>
        </p:nvSpPr>
        <p:spPr>
          <a:xfrm>
            <a:off x="86106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89149620-CD55-4EC8-824B-FCDFAEF7A949}" type="slidenum">
              <a:rPr kumimoji="0" lang="zh-CN" altLang="en-US" sz="1800" b="0" i="0" u="none" strike="noStrike" kern="1200" cap="none" spc="0" normalizeH="0" baseline="0" noProof="0" smtClean="0">
                <a:ln>
                  <a:noFill/>
                </a:ln>
                <a:solidFill>
                  <a:prstClr val="black"/>
                </a:solidFill>
                <a:effectLst/>
                <a:uLnTx/>
                <a:uFillTx/>
                <a:latin typeface="等线" panose="020F0502020204030204"/>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zh-CN" altLang="en-US" sz="1800" b="0" i="0" u="none" strike="noStrike" kern="1200" cap="none" spc="0" normalizeH="0" baseline="0" noProof="0">
              <a:ln>
                <a:noFill/>
              </a:ln>
              <a:solidFill>
                <a:prstClr val="black"/>
              </a:solidFill>
              <a:effectLst/>
              <a:uLnTx/>
              <a:uFillTx/>
              <a:latin typeface="等线" panose="020F0502020204030204"/>
              <a:cs typeface="+mn-cs"/>
            </a:endParaRPr>
          </a:p>
        </p:txBody>
      </p:sp>
    </p:spTree>
    <p:extLst>
      <p:ext uri="{BB962C8B-B14F-4D97-AF65-F5344CB8AC3E}">
        <p14:creationId xmlns:p14="http://schemas.microsoft.com/office/powerpoint/2010/main" val="24610450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B871D182-7875-CB9D-707E-B0C8E1D9F545}"/>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zh-CN" altLang="en-US"/>
              <a:t>单击此处编辑母版标题样式</a:t>
            </a:r>
          </a:p>
        </p:txBody>
      </p:sp>
      <p:sp>
        <p:nvSpPr>
          <p:cNvPr id="3" name="图片占位符 2">
            <a:extLst>
              <a:ext uri="{FF2B5EF4-FFF2-40B4-BE49-F238E27FC236}">
                <a16:creationId xmlns:a16="http://schemas.microsoft.com/office/drawing/2014/main" id="{86C8C05D-449A-937C-F503-EC14C4EB78A2}"/>
              </a:ext>
            </a:extLst>
          </p:cNvPr>
          <p:cNvSpPr>
            <a:spLocks noGrp="1"/>
          </p:cNvSpPr>
          <p:nvPr>
            <p:ph type="pic" idx="1"/>
          </p:nvPr>
        </p:nvSpPr>
        <p:spPr>
          <a:xfrm>
            <a:off x="5183188" y="987425"/>
            <a:ext cx="6172200" cy="48736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a:extLst>
              <a:ext uri="{FF2B5EF4-FFF2-40B4-BE49-F238E27FC236}">
                <a16:creationId xmlns:a16="http://schemas.microsoft.com/office/drawing/2014/main" id="{3207CEE0-288E-F1F5-B53F-5F2424F55AAA}"/>
              </a:ext>
            </a:extLst>
          </p:cNvPr>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a:extLst>
              <a:ext uri="{FF2B5EF4-FFF2-40B4-BE49-F238E27FC236}">
                <a16:creationId xmlns:a16="http://schemas.microsoft.com/office/drawing/2014/main" id="{40EF53AE-2CA7-BBD3-2A2A-233FC791272D}"/>
              </a:ext>
            </a:extLst>
          </p:cNvPr>
          <p:cNvSpPr>
            <a:spLocks noGrp="1"/>
          </p:cNvSpPr>
          <p:nvPr>
            <p:ph type="dt" sz="half" idx="10"/>
          </p:nvPr>
        </p:nvSpPr>
        <p:spPr>
          <a:xfrm>
            <a:off x="8382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348A19AB-3D36-449F-B1B6-E2186EFB06DC}" type="datetimeFigureOut">
              <a:rPr kumimoji="0" lang="zh-CN" altLang="en-US" sz="1800" b="0" i="0" u="none" strike="noStrike" kern="1200" cap="none" spc="0" normalizeH="0" baseline="0" noProof="0" smtClean="0">
                <a:ln>
                  <a:noFill/>
                </a:ln>
                <a:solidFill>
                  <a:prstClr val="black"/>
                </a:solidFill>
                <a:effectLst/>
                <a:uLnTx/>
                <a:uFillTx/>
                <a:latin typeface="等线" panose="020F0502020204030204"/>
                <a:cs typeface="+mn-cs"/>
              </a:rPr>
              <a:pPr marL="0" marR="0" lvl="0" indent="0" algn="l" defTabSz="914400" rtl="0" eaLnBrk="1" fontAlgn="auto" latinLnBrk="0" hangingPunct="1">
                <a:lnSpc>
                  <a:spcPct val="100000"/>
                </a:lnSpc>
                <a:spcBef>
                  <a:spcPts val="0"/>
                </a:spcBef>
                <a:spcAft>
                  <a:spcPts val="0"/>
                </a:spcAft>
                <a:buClrTx/>
                <a:buSzTx/>
                <a:buFontTx/>
                <a:buNone/>
                <a:tabLst/>
                <a:defRPr/>
              </a:pPr>
              <a:t>2024/12/8</a:t>
            </a:fld>
            <a:endParaRPr kumimoji="0" lang="zh-CN" altLang="en-US" sz="1800" b="0" i="0" u="none" strike="noStrike" kern="1200" cap="none" spc="0" normalizeH="0" baseline="0" noProof="0">
              <a:ln>
                <a:noFill/>
              </a:ln>
              <a:solidFill>
                <a:prstClr val="black"/>
              </a:solidFill>
              <a:effectLst/>
              <a:uLnTx/>
              <a:uFillTx/>
              <a:latin typeface="等线" panose="020F0502020204030204"/>
              <a:cs typeface="+mn-cs"/>
            </a:endParaRPr>
          </a:p>
        </p:txBody>
      </p:sp>
      <p:sp>
        <p:nvSpPr>
          <p:cNvPr id="6" name="页脚占位符 5">
            <a:extLst>
              <a:ext uri="{FF2B5EF4-FFF2-40B4-BE49-F238E27FC236}">
                <a16:creationId xmlns:a16="http://schemas.microsoft.com/office/drawing/2014/main" id="{48211DD0-5E7A-8D6D-FB5E-9AC94C31671B}"/>
              </a:ext>
            </a:extLst>
          </p:cNvPr>
          <p:cNvSpPr>
            <a:spLocks noGrp="1"/>
          </p:cNvSpPr>
          <p:nvPr>
            <p:ph type="ftr" sz="quarter" idx="11"/>
          </p:nvPr>
        </p:nvSpPr>
        <p:spPr>
          <a:xfrm>
            <a:off x="4038600" y="6356350"/>
            <a:ext cx="41148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等线" panose="020F0502020204030204"/>
              <a:cs typeface="+mn-cs"/>
            </a:endParaRPr>
          </a:p>
        </p:txBody>
      </p:sp>
      <p:sp>
        <p:nvSpPr>
          <p:cNvPr id="7" name="灯片编号占位符 6">
            <a:extLst>
              <a:ext uri="{FF2B5EF4-FFF2-40B4-BE49-F238E27FC236}">
                <a16:creationId xmlns:a16="http://schemas.microsoft.com/office/drawing/2014/main" id="{5B345654-F2FD-2AE8-7E5F-982FA0F2D3C2}"/>
              </a:ext>
            </a:extLst>
          </p:cNvPr>
          <p:cNvSpPr>
            <a:spLocks noGrp="1"/>
          </p:cNvSpPr>
          <p:nvPr>
            <p:ph type="sldNum" sz="quarter" idx="12"/>
          </p:nvPr>
        </p:nvSpPr>
        <p:spPr>
          <a:xfrm>
            <a:off x="86106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89149620-CD55-4EC8-824B-FCDFAEF7A949}" type="slidenum">
              <a:rPr kumimoji="0" lang="zh-CN" altLang="en-US" sz="1800" b="0" i="0" u="none" strike="noStrike" kern="1200" cap="none" spc="0" normalizeH="0" baseline="0" noProof="0" smtClean="0">
                <a:ln>
                  <a:noFill/>
                </a:ln>
                <a:solidFill>
                  <a:prstClr val="black"/>
                </a:solidFill>
                <a:effectLst/>
                <a:uLnTx/>
                <a:uFillTx/>
                <a:latin typeface="等线" panose="020F0502020204030204"/>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zh-CN" altLang="en-US" sz="1800" b="0" i="0" u="none" strike="noStrike" kern="1200" cap="none" spc="0" normalizeH="0" baseline="0" noProof="0">
              <a:ln>
                <a:noFill/>
              </a:ln>
              <a:solidFill>
                <a:prstClr val="black"/>
              </a:solidFill>
              <a:effectLst/>
              <a:uLnTx/>
              <a:uFillTx/>
              <a:latin typeface="等线" panose="020F0502020204030204"/>
              <a:cs typeface="+mn-cs"/>
            </a:endParaRPr>
          </a:p>
        </p:txBody>
      </p:sp>
    </p:spTree>
    <p:extLst>
      <p:ext uri="{BB962C8B-B14F-4D97-AF65-F5344CB8AC3E}">
        <p14:creationId xmlns:p14="http://schemas.microsoft.com/office/powerpoint/2010/main" val="3204147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D228C4C1-CCC6-4304-E5D5-A42BB75ADC21}"/>
              </a:ext>
            </a:extLst>
          </p:cNvPr>
          <p:cNvSpPr>
            <a:spLocks noGrp="1"/>
          </p:cNvSpPr>
          <p:nvPr>
            <p:ph type="title"/>
          </p:nvPr>
        </p:nvSpPr>
        <p:spPr>
          <a:xfrm>
            <a:off x="838200" y="365125"/>
            <a:ext cx="10515600" cy="1325563"/>
          </a:xfrm>
          <a:prstGeom prst="rect">
            <a:avLst/>
          </a:prstGeom>
        </p:spPr>
        <p:txBody>
          <a:bodyPr/>
          <a:lstStyle/>
          <a:p>
            <a:r>
              <a:rPr lang="zh-CN" altLang="en-US"/>
              <a:t>单击此处编辑母版标题样式</a:t>
            </a:r>
          </a:p>
        </p:txBody>
      </p:sp>
      <p:sp>
        <p:nvSpPr>
          <p:cNvPr id="3" name="竖排文字占位符 2">
            <a:extLst>
              <a:ext uri="{FF2B5EF4-FFF2-40B4-BE49-F238E27FC236}">
                <a16:creationId xmlns:a16="http://schemas.microsoft.com/office/drawing/2014/main" id="{BA1F4110-A933-D134-72E0-E24023E212EB}"/>
              </a:ext>
            </a:extLst>
          </p:cNvPr>
          <p:cNvSpPr>
            <a:spLocks noGrp="1"/>
          </p:cNvSpPr>
          <p:nvPr>
            <p:ph type="body" orient="vert" idx="1"/>
          </p:nvPr>
        </p:nvSpPr>
        <p:spPr>
          <a:xfrm>
            <a:off x="838200" y="1825625"/>
            <a:ext cx="10515600" cy="4351338"/>
          </a:xfrm>
          <a:prstGeom prst="rect">
            <a:avLst/>
          </a:prstGeom>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id="{F7D7E92D-8EA8-C584-716F-AE202C23259F}"/>
              </a:ext>
            </a:extLst>
          </p:cNvPr>
          <p:cNvSpPr>
            <a:spLocks noGrp="1"/>
          </p:cNvSpPr>
          <p:nvPr>
            <p:ph type="dt" sz="half" idx="10"/>
          </p:nvPr>
        </p:nvSpPr>
        <p:spPr>
          <a:xfrm>
            <a:off x="8382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348A19AB-3D36-449F-B1B6-E2186EFB06DC}" type="datetimeFigureOut">
              <a:rPr kumimoji="0" lang="zh-CN" altLang="en-US" sz="1800" b="0" i="0" u="none" strike="noStrike" kern="1200" cap="none" spc="0" normalizeH="0" baseline="0" noProof="0" smtClean="0">
                <a:ln>
                  <a:noFill/>
                </a:ln>
                <a:solidFill>
                  <a:prstClr val="black"/>
                </a:solidFill>
                <a:effectLst/>
                <a:uLnTx/>
                <a:uFillTx/>
                <a:latin typeface="等线" panose="020F0502020204030204"/>
                <a:cs typeface="+mn-cs"/>
              </a:rPr>
              <a:pPr marL="0" marR="0" lvl="0" indent="0" algn="l" defTabSz="914400" rtl="0" eaLnBrk="1" fontAlgn="auto" latinLnBrk="0" hangingPunct="1">
                <a:lnSpc>
                  <a:spcPct val="100000"/>
                </a:lnSpc>
                <a:spcBef>
                  <a:spcPts val="0"/>
                </a:spcBef>
                <a:spcAft>
                  <a:spcPts val="0"/>
                </a:spcAft>
                <a:buClrTx/>
                <a:buSzTx/>
                <a:buFontTx/>
                <a:buNone/>
                <a:tabLst/>
                <a:defRPr/>
              </a:pPr>
              <a:t>2024/12/8</a:t>
            </a:fld>
            <a:endParaRPr kumimoji="0" lang="zh-CN" altLang="en-US" sz="1800" b="0" i="0" u="none" strike="noStrike" kern="1200" cap="none" spc="0" normalizeH="0" baseline="0" noProof="0">
              <a:ln>
                <a:noFill/>
              </a:ln>
              <a:solidFill>
                <a:prstClr val="black"/>
              </a:solidFill>
              <a:effectLst/>
              <a:uLnTx/>
              <a:uFillTx/>
              <a:latin typeface="等线" panose="020F0502020204030204"/>
              <a:cs typeface="+mn-cs"/>
            </a:endParaRPr>
          </a:p>
        </p:txBody>
      </p:sp>
      <p:sp>
        <p:nvSpPr>
          <p:cNvPr id="5" name="页脚占位符 4">
            <a:extLst>
              <a:ext uri="{FF2B5EF4-FFF2-40B4-BE49-F238E27FC236}">
                <a16:creationId xmlns:a16="http://schemas.microsoft.com/office/drawing/2014/main" id="{8CC4F52C-DC27-27D6-AEAF-AFBA84B83EAA}"/>
              </a:ext>
            </a:extLst>
          </p:cNvPr>
          <p:cNvSpPr>
            <a:spLocks noGrp="1"/>
          </p:cNvSpPr>
          <p:nvPr>
            <p:ph type="ftr" sz="quarter" idx="11"/>
          </p:nvPr>
        </p:nvSpPr>
        <p:spPr>
          <a:xfrm>
            <a:off x="4038600" y="6356350"/>
            <a:ext cx="41148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等线" panose="020F0502020204030204"/>
              <a:cs typeface="+mn-cs"/>
            </a:endParaRPr>
          </a:p>
        </p:txBody>
      </p:sp>
      <p:sp>
        <p:nvSpPr>
          <p:cNvPr id="6" name="灯片编号占位符 5">
            <a:extLst>
              <a:ext uri="{FF2B5EF4-FFF2-40B4-BE49-F238E27FC236}">
                <a16:creationId xmlns:a16="http://schemas.microsoft.com/office/drawing/2014/main" id="{19E854EB-784E-BFA2-CE9B-418484267C4A}"/>
              </a:ext>
            </a:extLst>
          </p:cNvPr>
          <p:cNvSpPr>
            <a:spLocks noGrp="1"/>
          </p:cNvSpPr>
          <p:nvPr>
            <p:ph type="sldNum" sz="quarter" idx="12"/>
          </p:nvPr>
        </p:nvSpPr>
        <p:spPr>
          <a:xfrm>
            <a:off x="86106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89149620-CD55-4EC8-824B-FCDFAEF7A949}" type="slidenum">
              <a:rPr kumimoji="0" lang="zh-CN" altLang="en-US" sz="1800" b="0" i="0" u="none" strike="noStrike" kern="1200" cap="none" spc="0" normalizeH="0" baseline="0" noProof="0" smtClean="0">
                <a:ln>
                  <a:noFill/>
                </a:ln>
                <a:solidFill>
                  <a:prstClr val="black"/>
                </a:solidFill>
                <a:effectLst/>
                <a:uLnTx/>
                <a:uFillTx/>
                <a:latin typeface="等线" panose="020F0502020204030204"/>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zh-CN" altLang="en-US" sz="1800" b="0" i="0" u="none" strike="noStrike" kern="1200" cap="none" spc="0" normalizeH="0" baseline="0" noProof="0">
              <a:ln>
                <a:noFill/>
              </a:ln>
              <a:solidFill>
                <a:prstClr val="black"/>
              </a:solidFill>
              <a:effectLst/>
              <a:uLnTx/>
              <a:uFillTx/>
              <a:latin typeface="等线" panose="020F0502020204030204"/>
              <a:cs typeface="+mn-cs"/>
            </a:endParaRPr>
          </a:p>
        </p:txBody>
      </p:sp>
    </p:spTree>
    <p:extLst>
      <p:ext uri="{BB962C8B-B14F-4D97-AF65-F5344CB8AC3E}">
        <p14:creationId xmlns:p14="http://schemas.microsoft.com/office/powerpoint/2010/main" val="30852395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a:extLst>
              <a:ext uri="{FF2B5EF4-FFF2-40B4-BE49-F238E27FC236}">
                <a16:creationId xmlns:a16="http://schemas.microsoft.com/office/drawing/2014/main" id="{966917D5-FA2E-EA01-DB58-9DE687E60105}"/>
              </a:ext>
            </a:extLst>
          </p:cNvPr>
          <p:cNvSpPr>
            <a:spLocks noGrp="1"/>
          </p:cNvSpPr>
          <p:nvPr>
            <p:ph type="title" orient="vert"/>
          </p:nvPr>
        </p:nvSpPr>
        <p:spPr>
          <a:xfrm>
            <a:off x="8724900" y="365125"/>
            <a:ext cx="2628900" cy="5811838"/>
          </a:xfrm>
          <a:prstGeom prst="rect">
            <a:avLst/>
          </a:prstGeom>
        </p:spPr>
        <p:txBody>
          <a:bodyPr vert="eaVert"/>
          <a:lstStyle/>
          <a:p>
            <a:r>
              <a:rPr lang="zh-CN" altLang="en-US"/>
              <a:t>单击此处编辑母版标题样式</a:t>
            </a:r>
          </a:p>
        </p:txBody>
      </p:sp>
      <p:sp>
        <p:nvSpPr>
          <p:cNvPr id="3" name="竖排文字占位符 2">
            <a:extLst>
              <a:ext uri="{FF2B5EF4-FFF2-40B4-BE49-F238E27FC236}">
                <a16:creationId xmlns:a16="http://schemas.microsoft.com/office/drawing/2014/main" id="{0A914B59-547B-15A0-1581-C8B07465323C}"/>
              </a:ext>
            </a:extLst>
          </p:cNvPr>
          <p:cNvSpPr>
            <a:spLocks noGrp="1"/>
          </p:cNvSpPr>
          <p:nvPr>
            <p:ph type="body" orient="vert" idx="1"/>
          </p:nvPr>
        </p:nvSpPr>
        <p:spPr>
          <a:xfrm>
            <a:off x="838200" y="365125"/>
            <a:ext cx="7734300" cy="5811838"/>
          </a:xfrm>
          <a:prstGeom prst="rect">
            <a:avLst/>
          </a:prstGeom>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id="{D82D7DA8-300B-2FE7-FB15-1B891F90781B}"/>
              </a:ext>
            </a:extLst>
          </p:cNvPr>
          <p:cNvSpPr>
            <a:spLocks noGrp="1"/>
          </p:cNvSpPr>
          <p:nvPr>
            <p:ph type="dt" sz="half" idx="10"/>
          </p:nvPr>
        </p:nvSpPr>
        <p:spPr>
          <a:xfrm>
            <a:off x="8382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348A19AB-3D36-449F-B1B6-E2186EFB06DC}" type="datetimeFigureOut">
              <a:rPr kumimoji="0" lang="zh-CN" altLang="en-US" sz="1800" b="0" i="0" u="none" strike="noStrike" kern="1200" cap="none" spc="0" normalizeH="0" baseline="0" noProof="0" smtClean="0">
                <a:ln>
                  <a:noFill/>
                </a:ln>
                <a:solidFill>
                  <a:prstClr val="black"/>
                </a:solidFill>
                <a:effectLst/>
                <a:uLnTx/>
                <a:uFillTx/>
                <a:latin typeface="等线" panose="020F0502020204030204"/>
                <a:cs typeface="+mn-cs"/>
              </a:rPr>
              <a:pPr marL="0" marR="0" lvl="0" indent="0" algn="l" defTabSz="914400" rtl="0" eaLnBrk="1" fontAlgn="auto" latinLnBrk="0" hangingPunct="1">
                <a:lnSpc>
                  <a:spcPct val="100000"/>
                </a:lnSpc>
                <a:spcBef>
                  <a:spcPts val="0"/>
                </a:spcBef>
                <a:spcAft>
                  <a:spcPts val="0"/>
                </a:spcAft>
                <a:buClrTx/>
                <a:buSzTx/>
                <a:buFontTx/>
                <a:buNone/>
                <a:tabLst/>
                <a:defRPr/>
              </a:pPr>
              <a:t>2024/12/8</a:t>
            </a:fld>
            <a:endParaRPr kumimoji="0" lang="zh-CN" altLang="en-US" sz="1800" b="0" i="0" u="none" strike="noStrike" kern="1200" cap="none" spc="0" normalizeH="0" baseline="0" noProof="0">
              <a:ln>
                <a:noFill/>
              </a:ln>
              <a:solidFill>
                <a:prstClr val="black"/>
              </a:solidFill>
              <a:effectLst/>
              <a:uLnTx/>
              <a:uFillTx/>
              <a:latin typeface="等线" panose="020F0502020204030204"/>
              <a:cs typeface="+mn-cs"/>
            </a:endParaRPr>
          </a:p>
        </p:txBody>
      </p:sp>
      <p:sp>
        <p:nvSpPr>
          <p:cNvPr id="5" name="页脚占位符 4">
            <a:extLst>
              <a:ext uri="{FF2B5EF4-FFF2-40B4-BE49-F238E27FC236}">
                <a16:creationId xmlns:a16="http://schemas.microsoft.com/office/drawing/2014/main" id="{8EB03ED6-EC3C-A63D-F24E-2161F76A445C}"/>
              </a:ext>
            </a:extLst>
          </p:cNvPr>
          <p:cNvSpPr>
            <a:spLocks noGrp="1"/>
          </p:cNvSpPr>
          <p:nvPr>
            <p:ph type="ftr" sz="quarter" idx="11"/>
          </p:nvPr>
        </p:nvSpPr>
        <p:spPr>
          <a:xfrm>
            <a:off x="4038600" y="6356350"/>
            <a:ext cx="41148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等线" panose="020F0502020204030204"/>
              <a:cs typeface="+mn-cs"/>
            </a:endParaRPr>
          </a:p>
        </p:txBody>
      </p:sp>
      <p:sp>
        <p:nvSpPr>
          <p:cNvPr id="6" name="灯片编号占位符 5">
            <a:extLst>
              <a:ext uri="{FF2B5EF4-FFF2-40B4-BE49-F238E27FC236}">
                <a16:creationId xmlns:a16="http://schemas.microsoft.com/office/drawing/2014/main" id="{141210DF-C3AE-7752-913A-45311785BF86}"/>
              </a:ext>
            </a:extLst>
          </p:cNvPr>
          <p:cNvSpPr>
            <a:spLocks noGrp="1"/>
          </p:cNvSpPr>
          <p:nvPr>
            <p:ph type="sldNum" sz="quarter" idx="12"/>
          </p:nvPr>
        </p:nvSpPr>
        <p:spPr>
          <a:xfrm>
            <a:off x="86106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89149620-CD55-4EC8-824B-FCDFAEF7A949}" type="slidenum">
              <a:rPr kumimoji="0" lang="zh-CN" altLang="en-US" sz="1800" b="0" i="0" u="none" strike="noStrike" kern="1200" cap="none" spc="0" normalizeH="0" baseline="0" noProof="0" smtClean="0">
                <a:ln>
                  <a:noFill/>
                </a:ln>
                <a:solidFill>
                  <a:prstClr val="black"/>
                </a:solidFill>
                <a:effectLst/>
                <a:uLnTx/>
                <a:uFillTx/>
                <a:latin typeface="等线" panose="020F0502020204030204"/>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zh-CN" altLang="en-US" sz="1800" b="0" i="0" u="none" strike="noStrike" kern="1200" cap="none" spc="0" normalizeH="0" baseline="0" noProof="0">
              <a:ln>
                <a:noFill/>
              </a:ln>
              <a:solidFill>
                <a:prstClr val="black"/>
              </a:solidFill>
              <a:effectLst/>
              <a:uLnTx/>
              <a:uFillTx/>
              <a:latin typeface="等线" panose="020F0502020204030204"/>
              <a:cs typeface="+mn-cs"/>
            </a:endParaRPr>
          </a:p>
        </p:txBody>
      </p:sp>
    </p:spTree>
    <p:extLst>
      <p:ext uri="{BB962C8B-B14F-4D97-AF65-F5344CB8AC3E}">
        <p14:creationId xmlns:p14="http://schemas.microsoft.com/office/powerpoint/2010/main" val="301112633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标题和内容">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EBB80146-85CA-4CAA-843C-9A6B5EC4753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1728329" y="-21539200"/>
            <a:ext cx="6858000" cy="6858000"/>
          </a:xfrm>
          <a:prstGeom prst="rect">
            <a:avLst/>
          </a:prstGeom>
        </p:spPr>
      </p:pic>
      <p:pic>
        <p:nvPicPr>
          <p:cNvPr id="3" name="Picture 2">
            <a:extLst>
              <a:ext uri="{FF2B5EF4-FFF2-40B4-BE49-F238E27FC236}">
                <a16:creationId xmlns:a16="http://schemas.microsoft.com/office/drawing/2014/main" id="{065F59DF-90D7-421E-8A37-97B96D31E98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5256471" y="17068800"/>
            <a:ext cx="6858000" cy="6858000"/>
          </a:xfrm>
          <a:prstGeom prst="rect">
            <a:avLst/>
          </a:prstGeom>
        </p:spPr>
      </p:pic>
      <p:pic>
        <p:nvPicPr>
          <p:cNvPr id="4" name="Picture 3">
            <a:extLst>
              <a:ext uri="{FF2B5EF4-FFF2-40B4-BE49-F238E27FC236}">
                <a16:creationId xmlns:a16="http://schemas.microsoft.com/office/drawing/2014/main" id="{156152C2-5143-418C-BFF9-004FC360CCB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1575929" y="-21386800"/>
            <a:ext cx="6858000" cy="6858000"/>
          </a:xfrm>
          <a:prstGeom prst="rect">
            <a:avLst/>
          </a:prstGeom>
        </p:spPr>
      </p:pic>
      <p:pic>
        <p:nvPicPr>
          <p:cNvPr id="5" name="Picture 4">
            <a:extLst>
              <a:ext uri="{FF2B5EF4-FFF2-40B4-BE49-F238E27FC236}">
                <a16:creationId xmlns:a16="http://schemas.microsoft.com/office/drawing/2014/main" id="{8C69C471-B822-4052-86D0-EC0814D188C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5408871" y="17221200"/>
            <a:ext cx="6858000" cy="6858000"/>
          </a:xfrm>
          <a:prstGeom prst="rect">
            <a:avLst/>
          </a:prstGeom>
        </p:spPr>
      </p:pic>
    </p:spTree>
    <p:extLst>
      <p:ext uri="{BB962C8B-B14F-4D97-AF65-F5344CB8AC3E}">
        <p14:creationId xmlns:p14="http://schemas.microsoft.com/office/powerpoint/2010/main" val="324008162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节标题">
    <p:spTree>
      <p:nvGrpSpPr>
        <p:cNvPr id="1" name=""/>
        <p:cNvGrpSpPr/>
        <p:nvPr/>
      </p:nvGrpSpPr>
      <p:grpSpPr>
        <a:xfrm>
          <a:off x="0" y="0"/>
          <a:ext cx="0" cy="0"/>
          <a:chOff x="0" y="0"/>
          <a:chExt cx="0" cy="0"/>
        </a:xfrm>
      </p:grpSpPr>
    </p:spTree>
    <p:extLst>
      <p:ext uri="{BB962C8B-B14F-4D97-AF65-F5344CB8AC3E}">
        <p14:creationId xmlns:p14="http://schemas.microsoft.com/office/powerpoint/2010/main" val="279603128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两项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159424878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8" name="Picture 7" descr="A picture containing grass&#10;&#10;Description automatically generated">
            <a:extLst>
              <a:ext uri="{FF2B5EF4-FFF2-40B4-BE49-F238E27FC236}">
                <a16:creationId xmlns:a16="http://schemas.microsoft.com/office/drawing/2014/main" id="{72E3566E-B0FE-D5A8-BEF2-DFD5C2E1C96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3" name="Picture 2">
            <a:extLst>
              <a:ext uri="{FF2B5EF4-FFF2-40B4-BE49-F238E27FC236}">
                <a16:creationId xmlns:a16="http://schemas.microsoft.com/office/drawing/2014/main" id="{8B31098F-830D-468B-9408-71129C617378}"/>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43662600" y="-19405600"/>
            <a:ext cx="6858000" cy="6858000"/>
          </a:xfrm>
          <a:prstGeom prst="rect">
            <a:avLst/>
          </a:prstGeom>
        </p:spPr>
      </p:pic>
      <p:pic>
        <p:nvPicPr>
          <p:cNvPr id="4" name="Picture 3">
            <a:extLst>
              <a:ext uri="{FF2B5EF4-FFF2-40B4-BE49-F238E27FC236}">
                <a16:creationId xmlns:a16="http://schemas.microsoft.com/office/drawing/2014/main" id="{43A403D9-D2F1-42A0-919D-86E6366BA413}"/>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48996600" y="19304000"/>
            <a:ext cx="6858000" cy="6858000"/>
          </a:xfrm>
          <a:prstGeom prst="rect">
            <a:avLst/>
          </a:prstGeom>
        </p:spPr>
      </p:pic>
    </p:spTree>
    <p:extLst>
      <p:ext uri="{BB962C8B-B14F-4D97-AF65-F5344CB8AC3E}">
        <p14:creationId xmlns:p14="http://schemas.microsoft.com/office/powerpoint/2010/main" val="371852159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B9B8BFE1-2E96-0CFA-D17B-24C000E5FDDF}"/>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t="20358"/>
          <a:stretch/>
        </p:blipFill>
        <p:spPr>
          <a:xfrm>
            <a:off x="0" y="0"/>
            <a:ext cx="12280490" cy="6857999"/>
          </a:xfrm>
          <a:prstGeom prst="rect">
            <a:avLst/>
          </a:prstGeom>
        </p:spPr>
      </p:pic>
      <p:pic>
        <p:nvPicPr>
          <p:cNvPr id="2" name="Picture 1">
            <a:extLst>
              <a:ext uri="{FF2B5EF4-FFF2-40B4-BE49-F238E27FC236}">
                <a16:creationId xmlns:a16="http://schemas.microsoft.com/office/drawing/2014/main" id="{955597D7-A266-45ED-BDD2-50DDCD87C2A4}"/>
              </a:ext>
            </a:extLst>
          </p:cNvPr>
          <p:cNvPicPr>
            <a:picLocks noChangeAspect="1"/>
          </p:cNvPicPr>
          <p:nvPr userDrawn="1"/>
        </p:nvPicPr>
        <p:blipFill>
          <a:blip r:embed="rId3"/>
          <a:stretch>
            <a:fillRect/>
          </a:stretch>
        </p:blipFill>
        <p:spPr>
          <a:xfrm>
            <a:off x="-2135766" y="6784257"/>
            <a:ext cx="12192000" cy="5582212"/>
          </a:xfrm>
          <a:prstGeom prst="rect">
            <a:avLst/>
          </a:prstGeom>
        </p:spPr>
      </p:pic>
    </p:spTree>
    <p:extLst>
      <p:ext uri="{BB962C8B-B14F-4D97-AF65-F5344CB8AC3E}">
        <p14:creationId xmlns:p14="http://schemas.microsoft.com/office/powerpoint/2010/main" val="318026721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pic>
        <p:nvPicPr>
          <p:cNvPr id="8" name="Picture 7" descr="A picture containing sky, grass&#10;&#10;Description automatically generated">
            <a:extLst>
              <a:ext uri="{FF2B5EF4-FFF2-40B4-BE49-F238E27FC236}">
                <a16:creationId xmlns:a16="http://schemas.microsoft.com/office/drawing/2014/main" id="{7C097D84-AC31-70C2-CF2A-DE1B8CE576F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1999" cy="6858000"/>
          </a:xfrm>
          <a:prstGeom prst="rect">
            <a:avLst/>
          </a:prstGeom>
        </p:spPr>
      </p:pic>
      <p:pic>
        <p:nvPicPr>
          <p:cNvPr id="3" name="Picture 2">
            <a:extLst>
              <a:ext uri="{FF2B5EF4-FFF2-40B4-BE49-F238E27FC236}">
                <a16:creationId xmlns:a16="http://schemas.microsoft.com/office/drawing/2014/main" id="{8F5A7BAE-EC77-487C-9103-E6717E1C1C2B}"/>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43662600" y="-19405600"/>
            <a:ext cx="6858000" cy="6858000"/>
          </a:xfrm>
          <a:prstGeom prst="rect">
            <a:avLst/>
          </a:prstGeom>
        </p:spPr>
      </p:pic>
      <p:pic>
        <p:nvPicPr>
          <p:cNvPr id="4" name="Picture 3">
            <a:extLst>
              <a:ext uri="{FF2B5EF4-FFF2-40B4-BE49-F238E27FC236}">
                <a16:creationId xmlns:a16="http://schemas.microsoft.com/office/drawing/2014/main" id="{8F0ECAD5-AFDF-42E1-BBB0-1969C428F4DC}"/>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48996600" y="19304000"/>
            <a:ext cx="6858000" cy="6858000"/>
          </a:xfrm>
          <a:prstGeom prst="rect">
            <a:avLst/>
          </a:prstGeom>
        </p:spPr>
      </p:pic>
    </p:spTree>
    <p:extLst>
      <p:ext uri="{BB962C8B-B14F-4D97-AF65-F5344CB8AC3E}">
        <p14:creationId xmlns:p14="http://schemas.microsoft.com/office/powerpoint/2010/main" val="295644028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2E3149-6EB6-4B7A-218B-5A4378EB4D77}"/>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Content Placeholder 2">
            <a:extLst>
              <a:ext uri="{FF2B5EF4-FFF2-40B4-BE49-F238E27FC236}">
                <a16:creationId xmlns:a16="http://schemas.microsoft.com/office/drawing/2014/main" id="{ABB52AEE-7299-E29C-DF80-CD12B3B7CDA8}"/>
              </a:ext>
            </a:extLst>
          </p:cNvPr>
          <p:cNvSpPr>
            <a:spLocks noGrp="1"/>
          </p:cNvSpPr>
          <p:nvPr>
            <p:ph sz="half" idx="1"/>
          </p:nvPr>
        </p:nvSpPr>
        <p:spPr>
          <a:xfrm>
            <a:off x="838200" y="1825625"/>
            <a:ext cx="51816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184D52D3-3B12-C7E4-7E4F-6582EC6DF034}"/>
              </a:ext>
            </a:extLst>
          </p:cNvPr>
          <p:cNvSpPr>
            <a:spLocks noGrp="1"/>
          </p:cNvSpPr>
          <p:nvPr>
            <p:ph sz="half" idx="2"/>
          </p:nvPr>
        </p:nvSpPr>
        <p:spPr>
          <a:xfrm>
            <a:off x="6172200" y="1825625"/>
            <a:ext cx="51816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E2CED620-6488-9410-138F-729A37B6F7C5}"/>
              </a:ext>
            </a:extLst>
          </p:cNvPr>
          <p:cNvSpPr>
            <a:spLocks noGrp="1"/>
          </p:cNvSpPr>
          <p:nvPr>
            <p:ph type="dt" sz="half" idx="10"/>
          </p:nvPr>
        </p:nvSpPr>
        <p:spPr>
          <a:xfrm>
            <a:off x="838200" y="6356350"/>
            <a:ext cx="2743200" cy="365125"/>
          </a:xfrm>
          <a:prstGeom prst="rect">
            <a:avLst/>
          </a:prstGeom>
        </p:spPr>
        <p:txBody>
          <a:bodyPr/>
          <a:lstStyle/>
          <a:p>
            <a:fld id="{F21CDF9E-65C5-485B-9AFD-600F41E72219}" type="datetimeFigureOut">
              <a:rPr lang="en-US" smtClean="0"/>
              <a:t>12/08/2024</a:t>
            </a:fld>
            <a:endParaRPr lang="en-US"/>
          </a:p>
        </p:txBody>
      </p:sp>
      <p:sp>
        <p:nvSpPr>
          <p:cNvPr id="6" name="Footer Placeholder 5">
            <a:extLst>
              <a:ext uri="{FF2B5EF4-FFF2-40B4-BE49-F238E27FC236}">
                <a16:creationId xmlns:a16="http://schemas.microsoft.com/office/drawing/2014/main" id="{B79D9E6F-5291-0625-9782-1C6CF407FDBA}"/>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1FF850DD-76F8-4B1D-8913-7F677FCF829E}"/>
              </a:ext>
            </a:extLst>
          </p:cNvPr>
          <p:cNvSpPr>
            <a:spLocks noGrp="1"/>
          </p:cNvSpPr>
          <p:nvPr>
            <p:ph type="sldNum" sz="quarter" idx="12"/>
          </p:nvPr>
        </p:nvSpPr>
        <p:spPr>
          <a:xfrm>
            <a:off x="8610600" y="6356350"/>
            <a:ext cx="2743200" cy="365125"/>
          </a:xfrm>
          <a:prstGeom prst="rect">
            <a:avLst/>
          </a:prstGeom>
        </p:spPr>
        <p:txBody>
          <a:bodyPr/>
          <a:lstStyle/>
          <a:p>
            <a:fld id="{C3E8501F-DFCE-4E41-BBB3-24AD6D30C157}" type="slidenum">
              <a:rPr lang="en-US" smtClean="0"/>
              <a:t>‹#›</a:t>
            </a:fld>
            <a:endParaRPr lang="en-US"/>
          </a:p>
        </p:txBody>
      </p:sp>
    </p:spTree>
    <p:extLst>
      <p:ext uri="{BB962C8B-B14F-4D97-AF65-F5344CB8AC3E}">
        <p14:creationId xmlns:p14="http://schemas.microsoft.com/office/powerpoint/2010/main" val="97601523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2638DA-8613-0333-3C5C-3C2C5A4E0E8C}"/>
              </a:ext>
            </a:extLst>
          </p:cNvPr>
          <p:cNvSpPr>
            <a:spLocks noGrp="1"/>
          </p:cNvSpPr>
          <p:nvPr>
            <p:ph type="title"/>
          </p:nvPr>
        </p:nvSpPr>
        <p:spPr>
          <a:xfrm>
            <a:off x="839788" y="365125"/>
            <a:ext cx="10515600" cy="1325563"/>
          </a:xfrm>
          <a:prstGeom prst="rect">
            <a:avLst/>
          </a:prstGeom>
        </p:spPr>
        <p:txBody>
          <a:bodyPr/>
          <a:lstStyle/>
          <a:p>
            <a:r>
              <a:rPr lang="en-US"/>
              <a:t>Click to edit Master title style</a:t>
            </a:r>
          </a:p>
        </p:txBody>
      </p:sp>
      <p:sp>
        <p:nvSpPr>
          <p:cNvPr id="3" name="Text Placeholder 2">
            <a:extLst>
              <a:ext uri="{FF2B5EF4-FFF2-40B4-BE49-F238E27FC236}">
                <a16:creationId xmlns:a16="http://schemas.microsoft.com/office/drawing/2014/main" id="{85F50B31-53BE-A7E7-938F-7E240C90EECC}"/>
              </a:ext>
            </a:extLst>
          </p:cNvPr>
          <p:cNvSpPr>
            <a:spLocks noGrp="1"/>
          </p:cNvSpPr>
          <p:nvPr>
            <p:ph type="body" idx="1"/>
          </p:nvPr>
        </p:nvSpPr>
        <p:spPr>
          <a:xfrm>
            <a:off x="839788" y="1681163"/>
            <a:ext cx="5157787"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671E00D8-D884-6F53-502A-94C93CC99647}"/>
              </a:ext>
            </a:extLst>
          </p:cNvPr>
          <p:cNvSpPr>
            <a:spLocks noGrp="1"/>
          </p:cNvSpPr>
          <p:nvPr>
            <p:ph sz="half" idx="2"/>
          </p:nvPr>
        </p:nvSpPr>
        <p:spPr>
          <a:xfrm>
            <a:off x="839788" y="2505075"/>
            <a:ext cx="5157787" cy="368458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F4FC6ADE-B6F2-40FA-E797-3A8DEA17A77F}"/>
              </a:ext>
            </a:extLst>
          </p:cNvPr>
          <p:cNvSpPr>
            <a:spLocks noGrp="1"/>
          </p:cNvSpPr>
          <p:nvPr>
            <p:ph type="body" sz="quarter" idx="3"/>
          </p:nvPr>
        </p:nvSpPr>
        <p:spPr>
          <a:xfrm>
            <a:off x="6172200" y="1681163"/>
            <a:ext cx="5183188"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81C9190E-DD83-C5B3-92A3-FA1E69721D1D}"/>
              </a:ext>
            </a:extLst>
          </p:cNvPr>
          <p:cNvSpPr>
            <a:spLocks noGrp="1"/>
          </p:cNvSpPr>
          <p:nvPr>
            <p:ph sz="quarter" idx="4"/>
          </p:nvPr>
        </p:nvSpPr>
        <p:spPr>
          <a:xfrm>
            <a:off x="6172200" y="2505075"/>
            <a:ext cx="5183188" cy="368458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FC12BCBB-6A47-5746-ECE9-2BBF57BCE9DF}"/>
              </a:ext>
            </a:extLst>
          </p:cNvPr>
          <p:cNvSpPr>
            <a:spLocks noGrp="1"/>
          </p:cNvSpPr>
          <p:nvPr>
            <p:ph type="dt" sz="half" idx="10"/>
          </p:nvPr>
        </p:nvSpPr>
        <p:spPr>
          <a:xfrm>
            <a:off x="838200" y="6356350"/>
            <a:ext cx="2743200" cy="365125"/>
          </a:xfrm>
          <a:prstGeom prst="rect">
            <a:avLst/>
          </a:prstGeom>
        </p:spPr>
        <p:txBody>
          <a:bodyPr/>
          <a:lstStyle/>
          <a:p>
            <a:fld id="{F21CDF9E-65C5-485B-9AFD-600F41E72219}" type="datetimeFigureOut">
              <a:rPr lang="en-US" smtClean="0"/>
              <a:t>12/08/2024</a:t>
            </a:fld>
            <a:endParaRPr lang="en-US"/>
          </a:p>
        </p:txBody>
      </p:sp>
      <p:sp>
        <p:nvSpPr>
          <p:cNvPr id="8" name="Footer Placeholder 7">
            <a:extLst>
              <a:ext uri="{FF2B5EF4-FFF2-40B4-BE49-F238E27FC236}">
                <a16:creationId xmlns:a16="http://schemas.microsoft.com/office/drawing/2014/main" id="{7A003F76-60C5-6157-BC2A-1E0BE3018D56}"/>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9" name="Slide Number Placeholder 8">
            <a:extLst>
              <a:ext uri="{FF2B5EF4-FFF2-40B4-BE49-F238E27FC236}">
                <a16:creationId xmlns:a16="http://schemas.microsoft.com/office/drawing/2014/main" id="{0832D47F-6510-8180-B729-485214D4A951}"/>
              </a:ext>
            </a:extLst>
          </p:cNvPr>
          <p:cNvSpPr>
            <a:spLocks noGrp="1"/>
          </p:cNvSpPr>
          <p:nvPr>
            <p:ph type="sldNum" sz="quarter" idx="12"/>
          </p:nvPr>
        </p:nvSpPr>
        <p:spPr>
          <a:xfrm>
            <a:off x="8610600" y="6356350"/>
            <a:ext cx="2743200" cy="365125"/>
          </a:xfrm>
          <a:prstGeom prst="rect">
            <a:avLst/>
          </a:prstGeom>
        </p:spPr>
        <p:txBody>
          <a:bodyPr/>
          <a:lstStyle/>
          <a:p>
            <a:fld id="{C3E8501F-DFCE-4E41-BBB3-24AD6D30C157}" type="slidenum">
              <a:rPr lang="en-US" smtClean="0"/>
              <a:t>‹#›</a:t>
            </a:fld>
            <a:endParaRPr lang="en-US"/>
          </a:p>
        </p:txBody>
      </p:sp>
    </p:spTree>
    <p:extLst>
      <p:ext uri="{BB962C8B-B14F-4D97-AF65-F5344CB8AC3E}">
        <p14:creationId xmlns:p14="http://schemas.microsoft.com/office/powerpoint/2010/main" val="320660756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B33D13-4F9B-B673-8D49-C8CD004335EA}"/>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Date Placeholder 2">
            <a:extLst>
              <a:ext uri="{FF2B5EF4-FFF2-40B4-BE49-F238E27FC236}">
                <a16:creationId xmlns:a16="http://schemas.microsoft.com/office/drawing/2014/main" id="{7351648E-ECFE-72EC-FBEA-E747D21C86CF}"/>
              </a:ext>
            </a:extLst>
          </p:cNvPr>
          <p:cNvSpPr>
            <a:spLocks noGrp="1"/>
          </p:cNvSpPr>
          <p:nvPr>
            <p:ph type="dt" sz="half" idx="10"/>
          </p:nvPr>
        </p:nvSpPr>
        <p:spPr>
          <a:xfrm>
            <a:off x="838200" y="6356350"/>
            <a:ext cx="2743200" cy="365125"/>
          </a:xfrm>
          <a:prstGeom prst="rect">
            <a:avLst/>
          </a:prstGeom>
        </p:spPr>
        <p:txBody>
          <a:bodyPr/>
          <a:lstStyle/>
          <a:p>
            <a:fld id="{F21CDF9E-65C5-485B-9AFD-600F41E72219}" type="datetimeFigureOut">
              <a:rPr lang="en-US" smtClean="0"/>
              <a:t>12/08/2024</a:t>
            </a:fld>
            <a:endParaRPr lang="en-US"/>
          </a:p>
        </p:txBody>
      </p:sp>
      <p:sp>
        <p:nvSpPr>
          <p:cNvPr id="4" name="Footer Placeholder 3">
            <a:extLst>
              <a:ext uri="{FF2B5EF4-FFF2-40B4-BE49-F238E27FC236}">
                <a16:creationId xmlns:a16="http://schemas.microsoft.com/office/drawing/2014/main" id="{FCF46763-9F92-BB36-7442-751196754F74}"/>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5" name="Slide Number Placeholder 4">
            <a:extLst>
              <a:ext uri="{FF2B5EF4-FFF2-40B4-BE49-F238E27FC236}">
                <a16:creationId xmlns:a16="http://schemas.microsoft.com/office/drawing/2014/main" id="{A92FB0FE-50C8-4E19-E8F2-DC54B2444959}"/>
              </a:ext>
            </a:extLst>
          </p:cNvPr>
          <p:cNvSpPr>
            <a:spLocks noGrp="1"/>
          </p:cNvSpPr>
          <p:nvPr>
            <p:ph type="sldNum" sz="quarter" idx="12"/>
          </p:nvPr>
        </p:nvSpPr>
        <p:spPr>
          <a:xfrm>
            <a:off x="8610600" y="6356350"/>
            <a:ext cx="2743200" cy="365125"/>
          </a:xfrm>
          <a:prstGeom prst="rect">
            <a:avLst/>
          </a:prstGeom>
        </p:spPr>
        <p:txBody>
          <a:bodyPr/>
          <a:lstStyle/>
          <a:p>
            <a:fld id="{C3E8501F-DFCE-4E41-BBB3-24AD6D30C157}" type="slidenum">
              <a:rPr lang="en-US" smtClean="0"/>
              <a:t>‹#›</a:t>
            </a:fld>
            <a:endParaRPr lang="en-US"/>
          </a:p>
        </p:txBody>
      </p:sp>
    </p:spTree>
    <p:extLst>
      <p:ext uri="{BB962C8B-B14F-4D97-AF65-F5344CB8AC3E}">
        <p14:creationId xmlns:p14="http://schemas.microsoft.com/office/powerpoint/2010/main" val="126773200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ADE5B7C-7195-60A8-09EA-38FBDD5C753E}"/>
              </a:ext>
            </a:extLst>
          </p:cNvPr>
          <p:cNvSpPr>
            <a:spLocks noGrp="1"/>
          </p:cNvSpPr>
          <p:nvPr>
            <p:ph type="dt" sz="half" idx="10"/>
          </p:nvPr>
        </p:nvSpPr>
        <p:spPr>
          <a:xfrm>
            <a:off x="838200" y="6356350"/>
            <a:ext cx="2743200" cy="365125"/>
          </a:xfrm>
          <a:prstGeom prst="rect">
            <a:avLst/>
          </a:prstGeom>
        </p:spPr>
        <p:txBody>
          <a:bodyPr/>
          <a:lstStyle/>
          <a:p>
            <a:fld id="{F21CDF9E-65C5-485B-9AFD-600F41E72219}" type="datetimeFigureOut">
              <a:rPr lang="en-US" smtClean="0"/>
              <a:t>12/08/2024</a:t>
            </a:fld>
            <a:endParaRPr lang="en-US"/>
          </a:p>
        </p:txBody>
      </p:sp>
      <p:sp>
        <p:nvSpPr>
          <p:cNvPr id="3" name="Footer Placeholder 2">
            <a:extLst>
              <a:ext uri="{FF2B5EF4-FFF2-40B4-BE49-F238E27FC236}">
                <a16:creationId xmlns:a16="http://schemas.microsoft.com/office/drawing/2014/main" id="{04C27E5C-D74E-57BB-F502-B8017E47DC9C}"/>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4" name="Slide Number Placeholder 3">
            <a:extLst>
              <a:ext uri="{FF2B5EF4-FFF2-40B4-BE49-F238E27FC236}">
                <a16:creationId xmlns:a16="http://schemas.microsoft.com/office/drawing/2014/main" id="{47C9C0D7-81A1-1AC8-1E33-A191678720BE}"/>
              </a:ext>
            </a:extLst>
          </p:cNvPr>
          <p:cNvSpPr>
            <a:spLocks noGrp="1"/>
          </p:cNvSpPr>
          <p:nvPr>
            <p:ph type="sldNum" sz="quarter" idx="12"/>
          </p:nvPr>
        </p:nvSpPr>
        <p:spPr>
          <a:xfrm>
            <a:off x="8610600" y="6356350"/>
            <a:ext cx="2743200" cy="365125"/>
          </a:xfrm>
          <a:prstGeom prst="rect">
            <a:avLst/>
          </a:prstGeom>
        </p:spPr>
        <p:txBody>
          <a:bodyPr/>
          <a:lstStyle/>
          <a:p>
            <a:fld id="{C3E8501F-DFCE-4E41-BBB3-24AD6D30C157}" type="slidenum">
              <a:rPr lang="en-US" smtClean="0"/>
              <a:t>‹#›</a:t>
            </a:fld>
            <a:endParaRPr lang="en-US"/>
          </a:p>
        </p:txBody>
      </p:sp>
    </p:spTree>
    <p:extLst>
      <p:ext uri="{BB962C8B-B14F-4D97-AF65-F5344CB8AC3E}">
        <p14:creationId xmlns:p14="http://schemas.microsoft.com/office/powerpoint/2010/main" val="275997543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E0B785-C0A5-F70C-EFCF-FC3AE19BDD05}"/>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6D49E49F-E2E1-8E05-4A3D-0A15DE23F895}"/>
              </a:ext>
            </a:extLst>
          </p:cNvPr>
          <p:cNvSpPr>
            <a:spLocks noGrp="1"/>
          </p:cNvSpPr>
          <p:nvPr>
            <p:ph idx="1"/>
          </p:nvPr>
        </p:nvSpPr>
        <p:spPr>
          <a:xfrm>
            <a:off x="5183188" y="987425"/>
            <a:ext cx="617220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4B81BF6D-E0AD-0836-AF19-074B8F4D38C3}"/>
              </a:ext>
            </a:extLst>
          </p:cNvPr>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E14C3D9-0FAF-CEDD-92C8-375C602C1F67}"/>
              </a:ext>
            </a:extLst>
          </p:cNvPr>
          <p:cNvSpPr>
            <a:spLocks noGrp="1"/>
          </p:cNvSpPr>
          <p:nvPr>
            <p:ph type="dt" sz="half" idx="10"/>
          </p:nvPr>
        </p:nvSpPr>
        <p:spPr>
          <a:xfrm>
            <a:off x="838200" y="6356350"/>
            <a:ext cx="2743200" cy="365125"/>
          </a:xfrm>
          <a:prstGeom prst="rect">
            <a:avLst/>
          </a:prstGeom>
        </p:spPr>
        <p:txBody>
          <a:bodyPr/>
          <a:lstStyle/>
          <a:p>
            <a:fld id="{F21CDF9E-65C5-485B-9AFD-600F41E72219}" type="datetimeFigureOut">
              <a:rPr lang="en-US" smtClean="0"/>
              <a:t>12/08/2024</a:t>
            </a:fld>
            <a:endParaRPr lang="en-US"/>
          </a:p>
        </p:txBody>
      </p:sp>
      <p:sp>
        <p:nvSpPr>
          <p:cNvPr id="6" name="Footer Placeholder 5">
            <a:extLst>
              <a:ext uri="{FF2B5EF4-FFF2-40B4-BE49-F238E27FC236}">
                <a16:creationId xmlns:a16="http://schemas.microsoft.com/office/drawing/2014/main" id="{39B74507-7EE9-A6CA-5CD9-25AC85E0CB7C}"/>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491C8B6B-DC60-D817-E30B-3B4013F2C70B}"/>
              </a:ext>
            </a:extLst>
          </p:cNvPr>
          <p:cNvSpPr>
            <a:spLocks noGrp="1"/>
          </p:cNvSpPr>
          <p:nvPr>
            <p:ph type="sldNum" sz="quarter" idx="12"/>
          </p:nvPr>
        </p:nvSpPr>
        <p:spPr>
          <a:xfrm>
            <a:off x="8610600" y="6356350"/>
            <a:ext cx="2743200" cy="365125"/>
          </a:xfrm>
          <a:prstGeom prst="rect">
            <a:avLst/>
          </a:prstGeom>
        </p:spPr>
        <p:txBody>
          <a:bodyPr/>
          <a:lstStyle/>
          <a:p>
            <a:fld id="{C3E8501F-DFCE-4E41-BBB3-24AD6D30C157}" type="slidenum">
              <a:rPr lang="en-US" smtClean="0"/>
              <a:t>‹#›</a:t>
            </a:fld>
            <a:endParaRPr lang="en-US"/>
          </a:p>
        </p:txBody>
      </p:sp>
    </p:spTree>
    <p:extLst>
      <p:ext uri="{BB962C8B-B14F-4D97-AF65-F5344CB8AC3E}">
        <p14:creationId xmlns:p14="http://schemas.microsoft.com/office/powerpoint/2010/main" val="421925320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B2BCFA-E52C-3BFF-2885-F4236C94D55D}"/>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5DD72F59-4C46-EABB-B984-899EE03B2B55}"/>
              </a:ext>
            </a:extLst>
          </p:cNvPr>
          <p:cNvSpPr>
            <a:spLocks noGrp="1"/>
          </p:cNvSpPr>
          <p:nvPr>
            <p:ph type="pic" idx="1"/>
          </p:nvPr>
        </p:nvSpPr>
        <p:spPr>
          <a:xfrm>
            <a:off x="5183188" y="987425"/>
            <a:ext cx="6172200" cy="48736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3DAAFCBC-0564-DF73-F95F-B8E9CB3145D9}"/>
              </a:ext>
            </a:extLst>
          </p:cNvPr>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F590770-DD9C-3F31-CF92-3CBED0DB5162}"/>
              </a:ext>
            </a:extLst>
          </p:cNvPr>
          <p:cNvSpPr>
            <a:spLocks noGrp="1"/>
          </p:cNvSpPr>
          <p:nvPr>
            <p:ph type="dt" sz="half" idx="10"/>
          </p:nvPr>
        </p:nvSpPr>
        <p:spPr>
          <a:xfrm>
            <a:off x="838200" y="6356350"/>
            <a:ext cx="2743200" cy="365125"/>
          </a:xfrm>
          <a:prstGeom prst="rect">
            <a:avLst/>
          </a:prstGeom>
        </p:spPr>
        <p:txBody>
          <a:bodyPr/>
          <a:lstStyle/>
          <a:p>
            <a:fld id="{F21CDF9E-65C5-485B-9AFD-600F41E72219}" type="datetimeFigureOut">
              <a:rPr lang="en-US" smtClean="0"/>
              <a:t>12/08/2024</a:t>
            </a:fld>
            <a:endParaRPr lang="en-US"/>
          </a:p>
        </p:txBody>
      </p:sp>
      <p:sp>
        <p:nvSpPr>
          <p:cNvPr id="6" name="Footer Placeholder 5">
            <a:extLst>
              <a:ext uri="{FF2B5EF4-FFF2-40B4-BE49-F238E27FC236}">
                <a16:creationId xmlns:a16="http://schemas.microsoft.com/office/drawing/2014/main" id="{03F34022-78F9-3331-51CC-6DA9629A928B}"/>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88A32EAF-19C8-4547-ED2D-74A6E7494DA4}"/>
              </a:ext>
            </a:extLst>
          </p:cNvPr>
          <p:cNvSpPr>
            <a:spLocks noGrp="1"/>
          </p:cNvSpPr>
          <p:nvPr>
            <p:ph type="sldNum" sz="quarter" idx="12"/>
          </p:nvPr>
        </p:nvSpPr>
        <p:spPr>
          <a:xfrm>
            <a:off x="8610600" y="6356350"/>
            <a:ext cx="2743200" cy="365125"/>
          </a:xfrm>
          <a:prstGeom prst="rect">
            <a:avLst/>
          </a:prstGeom>
        </p:spPr>
        <p:txBody>
          <a:bodyPr/>
          <a:lstStyle/>
          <a:p>
            <a:fld id="{C3E8501F-DFCE-4E41-BBB3-24AD6D30C157}" type="slidenum">
              <a:rPr lang="en-US" smtClean="0"/>
              <a:t>‹#›</a:t>
            </a:fld>
            <a:endParaRPr lang="en-US"/>
          </a:p>
        </p:txBody>
      </p:sp>
    </p:spTree>
    <p:extLst>
      <p:ext uri="{BB962C8B-B14F-4D97-AF65-F5344CB8AC3E}">
        <p14:creationId xmlns:p14="http://schemas.microsoft.com/office/powerpoint/2010/main" val="68866232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F371FB-BCCD-F3B0-24BB-C387BAD09F87}"/>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B74EB1B7-02CB-1844-56F8-245894DA29F2}"/>
              </a:ext>
            </a:extLst>
          </p:cNvPr>
          <p:cNvSpPr>
            <a:spLocks noGrp="1"/>
          </p:cNvSpPr>
          <p:nvPr>
            <p:ph type="body" orient="vert" idx="1"/>
          </p:nvPr>
        </p:nvSpPr>
        <p:spPr>
          <a:xfrm>
            <a:off x="838200" y="1825625"/>
            <a:ext cx="10515600" cy="4351338"/>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2A2661D-CDBF-4E4D-B205-BB831BA66918}"/>
              </a:ext>
            </a:extLst>
          </p:cNvPr>
          <p:cNvSpPr>
            <a:spLocks noGrp="1"/>
          </p:cNvSpPr>
          <p:nvPr>
            <p:ph type="dt" sz="half" idx="10"/>
          </p:nvPr>
        </p:nvSpPr>
        <p:spPr>
          <a:xfrm>
            <a:off x="838200" y="6356350"/>
            <a:ext cx="2743200" cy="365125"/>
          </a:xfrm>
          <a:prstGeom prst="rect">
            <a:avLst/>
          </a:prstGeom>
        </p:spPr>
        <p:txBody>
          <a:bodyPr/>
          <a:lstStyle/>
          <a:p>
            <a:fld id="{F21CDF9E-65C5-485B-9AFD-600F41E72219}" type="datetimeFigureOut">
              <a:rPr lang="en-US" smtClean="0"/>
              <a:t>12/08/2024</a:t>
            </a:fld>
            <a:endParaRPr lang="en-US"/>
          </a:p>
        </p:txBody>
      </p:sp>
      <p:sp>
        <p:nvSpPr>
          <p:cNvPr id="5" name="Footer Placeholder 4">
            <a:extLst>
              <a:ext uri="{FF2B5EF4-FFF2-40B4-BE49-F238E27FC236}">
                <a16:creationId xmlns:a16="http://schemas.microsoft.com/office/drawing/2014/main" id="{1AA3204B-5042-66E5-E069-C5C10497DB6F}"/>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5EFEF78F-631E-5C34-8A8F-136D61485F0E}"/>
              </a:ext>
            </a:extLst>
          </p:cNvPr>
          <p:cNvSpPr>
            <a:spLocks noGrp="1"/>
          </p:cNvSpPr>
          <p:nvPr>
            <p:ph type="sldNum" sz="quarter" idx="12"/>
          </p:nvPr>
        </p:nvSpPr>
        <p:spPr>
          <a:xfrm>
            <a:off x="8610600" y="6356350"/>
            <a:ext cx="2743200" cy="365125"/>
          </a:xfrm>
          <a:prstGeom prst="rect">
            <a:avLst/>
          </a:prstGeom>
        </p:spPr>
        <p:txBody>
          <a:bodyPr/>
          <a:lstStyle/>
          <a:p>
            <a:fld id="{C3E8501F-DFCE-4E41-BBB3-24AD6D30C157}" type="slidenum">
              <a:rPr lang="en-US" smtClean="0"/>
              <a:t>‹#›</a:t>
            </a:fld>
            <a:endParaRPr lang="en-US"/>
          </a:p>
        </p:txBody>
      </p:sp>
    </p:spTree>
    <p:extLst>
      <p:ext uri="{BB962C8B-B14F-4D97-AF65-F5344CB8AC3E}">
        <p14:creationId xmlns:p14="http://schemas.microsoft.com/office/powerpoint/2010/main" val="32936421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5B67D6C-BEE8-31E9-E3DC-0DD8893C0F2D}"/>
              </a:ext>
            </a:extLst>
          </p:cNvPr>
          <p:cNvSpPr>
            <a:spLocks noGrp="1"/>
          </p:cNvSpPr>
          <p:nvPr>
            <p:ph type="title" orient="vert"/>
          </p:nvPr>
        </p:nvSpPr>
        <p:spPr>
          <a:xfrm>
            <a:off x="8724900" y="365125"/>
            <a:ext cx="2628900" cy="5811838"/>
          </a:xfrm>
          <a:prstGeom prst="rect">
            <a:avLst/>
          </a:prstGeo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F3D94161-5741-17A8-24A4-D9A1C8A4C384}"/>
              </a:ext>
            </a:extLst>
          </p:cNvPr>
          <p:cNvSpPr>
            <a:spLocks noGrp="1"/>
          </p:cNvSpPr>
          <p:nvPr>
            <p:ph type="body" orient="vert" idx="1"/>
          </p:nvPr>
        </p:nvSpPr>
        <p:spPr>
          <a:xfrm>
            <a:off x="838200" y="365125"/>
            <a:ext cx="7734300" cy="5811838"/>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B3B0CE7-F824-DD7B-8250-8AEA6AB6F31F}"/>
              </a:ext>
            </a:extLst>
          </p:cNvPr>
          <p:cNvSpPr>
            <a:spLocks noGrp="1"/>
          </p:cNvSpPr>
          <p:nvPr>
            <p:ph type="dt" sz="half" idx="10"/>
          </p:nvPr>
        </p:nvSpPr>
        <p:spPr>
          <a:xfrm>
            <a:off x="838200" y="6356350"/>
            <a:ext cx="2743200" cy="365125"/>
          </a:xfrm>
          <a:prstGeom prst="rect">
            <a:avLst/>
          </a:prstGeom>
        </p:spPr>
        <p:txBody>
          <a:bodyPr/>
          <a:lstStyle/>
          <a:p>
            <a:fld id="{F21CDF9E-65C5-485B-9AFD-600F41E72219}" type="datetimeFigureOut">
              <a:rPr lang="en-US" smtClean="0"/>
              <a:t>12/08/2024</a:t>
            </a:fld>
            <a:endParaRPr lang="en-US"/>
          </a:p>
        </p:txBody>
      </p:sp>
      <p:sp>
        <p:nvSpPr>
          <p:cNvPr id="5" name="Footer Placeholder 4">
            <a:extLst>
              <a:ext uri="{FF2B5EF4-FFF2-40B4-BE49-F238E27FC236}">
                <a16:creationId xmlns:a16="http://schemas.microsoft.com/office/drawing/2014/main" id="{04655448-259C-097C-E0CC-19683504D8B6}"/>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86B44364-BCA4-53A9-A337-56E64D8A5275}"/>
              </a:ext>
            </a:extLst>
          </p:cNvPr>
          <p:cNvSpPr>
            <a:spLocks noGrp="1"/>
          </p:cNvSpPr>
          <p:nvPr>
            <p:ph type="sldNum" sz="quarter" idx="12"/>
          </p:nvPr>
        </p:nvSpPr>
        <p:spPr>
          <a:xfrm>
            <a:off x="8610600" y="6356350"/>
            <a:ext cx="2743200" cy="365125"/>
          </a:xfrm>
          <a:prstGeom prst="rect">
            <a:avLst/>
          </a:prstGeom>
        </p:spPr>
        <p:txBody>
          <a:bodyPr/>
          <a:lstStyle/>
          <a:p>
            <a:fld id="{C3E8501F-DFCE-4E41-BBB3-24AD6D30C157}" type="slidenum">
              <a:rPr lang="en-US" smtClean="0"/>
              <a:t>‹#›</a:t>
            </a:fld>
            <a:endParaRPr lang="en-US"/>
          </a:p>
        </p:txBody>
      </p:sp>
    </p:spTree>
    <p:extLst>
      <p:ext uri="{BB962C8B-B14F-4D97-AF65-F5344CB8AC3E}">
        <p14:creationId xmlns:p14="http://schemas.microsoft.com/office/powerpoint/2010/main" val="132512047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2.xml"/><Relationship Id="rId3" Type="http://schemas.openxmlformats.org/officeDocument/2006/relationships/slideLayout" Target="../slideLayouts/slideLayout17.xml"/><Relationship Id="rId7" Type="http://schemas.openxmlformats.org/officeDocument/2006/relationships/slideLayout" Target="../slideLayouts/slideLayout21.xml"/><Relationship Id="rId12" Type="http://schemas.openxmlformats.org/officeDocument/2006/relationships/theme" Target="../theme/theme2.xml"/><Relationship Id="rId2" Type="http://schemas.openxmlformats.org/officeDocument/2006/relationships/slideLayout" Target="../slideLayouts/slideLayout16.xml"/><Relationship Id="rId1" Type="http://schemas.openxmlformats.org/officeDocument/2006/relationships/slideLayout" Target="../slideLayouts/slideLayout15.xml"/><Relationship Id="rId6" Type="http://schemas.openxmlformats.org/officeDocument/2006/relationships/slideLayout" Target="../slideLayouts/slideLayout20.xml"/><Relationship Id="rId11" Type="http://schemas.openxmlformats.org/officeDocument/2006/relationships/slideLayout" Target="../slideLayouts/slideLayout25.xml"/><Relationship Id="rId5" Type="http://schemas.openxmlformats.org/officeDocument/2006/relationships/slideLayout" Target="../slideLayouts/slideLayout19.xml"/><Relationship Id="rId10" Type="http://schemas.openxmlformats.org/officeDocument/2006/relationships/slideLayout" Target="../slideLayouts/slideLayout24.xml"/><Relationship Id="rId4" Type="http://schemas.openxmlformats.org/officeDocument/2006/relationships/slideLayout" Target="../slideLayouts/slideLayout18.xml"/><Relationship Id="rId9" Type="http://schemas.openxmlformats.org/officeDocument/2006/relationships/slideLayout" Target="../slideLayouts/slideLayout2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2692110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067435056"/>
      </p:ext>
    </p:extLst>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3.png"/><Relationship Id="rId7" Type="http://schemas.openxmlformats.org/officeDocument/2006/relationships/image" Target="../media/image13.png"/><Relationship Id="rId2"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s>
</file>

<file path=ppt/slides/_rels/slide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xml"/><Relationship Id="rId1" Type="http://schemas.openxmlformats.org/officeDocument/2006/relationships/slideLayout" Target="../slideLayouts/slideLayout3.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21.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18.png"/></Relationships>
</file>

<file path=ppt/slides/_rels/slide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xml"/><Relationship Id="rId1" Type="http://schemas.openxmlformats.org/officeDocument/2006/relationships/slideLayout" Target="../slideLayouts/slideLayout3.xml"/><Relationship Id="rId6" Type="http://schemas.openxmlformats.org/officeDocument/2006/relationships/image" Target="../media/image20.png"/><Relationship Id="rId5" Type="http://schemas.openxmlformats.org/officeDocument/2006/relationships/image" Target="../media/image19.jpeg"/><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7.xml"/><Relationship Id="rId1" Type="http://schemas.openxmlformats.org/officeDocument/2006/relationships/slideLayout" Target="../slideLayouts/slideLayout3.xml"/><Relationship Id="rId6" Type="http://schemas.openxmlformats.org/officeDocument/2006/relationships/image" Target="../media/image23.png"/><Relationship Id="rId5" Type="http://schemas.openxmlformats.org/officeDocument/2006/relationships/image" Target="../media/image19.jpeg"/><Relationship Id="rId4" Type="http://schemas.openxmlformats.org/officeDocument/2006/relationships/image" Target="../media/image4.png"/></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24.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6" name="组合 7">
            <a:extLst>
              <a:ext uri="{FF2B5EF4-FFF2-40B4-BE49-F238E27FC236}">
                <a16:creationId xmlns:a16="http://schemas.microsoft.com/office/drawing/2014/main" id="{854F030D-2DC4-4521-BAA9-5723EDC46718}"/>
              </a:ext>
            </a:extLst>
          </p:cNvPr>
          <p:cNvGrpSpPr/>
          <p:nvPr/>
        </p:nvGrpSpPr>
        <p:grpSpPr>
          <a:xfrm>
            <a:off x="620198" y="547122"/>
            <a:ext cx="11161154" cy="5910828"/>
            <a:chOff x="620198" y="509022"/>
            <a:chExt cx="11161154" cy="5910828"/>
          </a:xfrm>
        </p:grpSpPr>
        <p:pic>
          <p:nvPicPr>
            <p:cNvPr id="17" name="图片 8">
              <a:extLst>
                <a:ext uri="{FF2B5EF4-FFF2-40B4-BE49-F238E27FC236}">
                  <a16:creationId xmlns:a16="http://schemas.microsoft.com/office/drawing/2014/main" id="{2834EBD0-71BD-4275-8F91-B976DF289316}"/>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376615" y="509022"/>
              <a:ext cx="8404737" cy="5263128"/>
            </a:xfrm>
            <a:prstGeom prst="rect">
              <a:avLst/>
            </a:prstGeom>
          </p:spPr>
        </p:pic>
        <p:pic>
          <p:nvPicPr>
            <p:cNvPr id="18" name="图片 9">
              <a:extLst>
                <a:ext uri="{FF2B5EF4-FFF2-40B4-BE49-F238E27FC236}">
                  <a16:creationId xmlns:a16="http://schemas.microsoft.com/office/drawing/2014/main" id="{75B2075F-153C-4BA9-8FBC-AB229096CC66}"/>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r="18461"/>
            <a:stretch/>
          </p:blipFill>
          <p:spPr>
            <a:xfrm>
              <a:off x="620198" y="509022"/>
              <a:ext cx="7152202" cy="5910828"/>
            </a:xfrm>
            <a:prstGeom prst="rect">
              <a:avLst/>
            </a:prstGeom>
          </p:spPr>
        </p:pic>
      </p:grpSp>
      <p:pic>
        <p:nvPicPr>
          <p:cNvPr id="9" name="图片 8" descr="图片包含 掌握, 球状&#10;&#10;自动生成的说明">
            <a:extLst>
              <a:ext uri="{FF2B5EF4-FFF2-40B4-BE49-F238E27FC236}">
                <a16:creationId xmlns:a16="http://schemas.microsoft.com/office/drawing/2014/main" id="{9CC1DDEC-FB2B-46DA-8899-D3CB0B1E31A0}"/>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323218" y="2609168"/>
            <a:ext cx="4404167" cy="4404167"/>
          </a:xfrm>
          <a:prstGeom prst="rect">
            <a:avLst/>
          </a:prstGeom>
        </p:spPr>
      </p:pic>
      <p:pic>
        <p:nvPicPr>
          <p:cNvPr id="19" name="图片 23">
            <a:extLst>
              <a:ext uri="{FF2B5EF4-FFF2-40B4-BE49-F238E27FC236}">
                <a16:creationId xmlns:a16="http://schemas.microsoft.com/office/drawing/2014/main" id="{20F750B8-F6EA-47D7-A1F8-7CBF5FDCC0B8}"/>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r="2462" b="10755"/>
          <a:stretch/>
        </p:blipFill>
        <p:spPr>
          <a:xfrm>
            <a:off x="161527" y="4730139"/>
            <a:ext cx="4876800" cy="2127861"/>
          </a:xfrm>
          <a:prstGeom prst="rect">
            <a:avLst/>
          </a:prstGeom>
        </p:spPr>
      </p:pic>
      <p:pic>
        <p:nvPicPr>
          <p:cNvPr id="2" name="Picture 1">
            <a:extLst>
              <a:ext uri="{FF2B5EF4-FFF2-40B4-BE49-F238E27FC236}">
                <a16:creationId xmlns:a16="http://schemas.microsoft.com/office/drawing/2014/main" id="{F6F7E37A-7175-7ED2-AE37-11166C743381}"/>
              </a:ext>
            </a:extLst>
          </p:cNvPr>
          <p:cNvPicPr>
            <a:picLocks noChangeAspect="1"/>
          </p:cNvPicPr>
          <p:nvPr/>
        </p:nvPicPr>
        <p:blipFill>
          <a:blip r:embed="rId6"/>
          <a:stretch>
            <a:fillRect/>
          </a:stretch>
        </p:blipFill>
        <p:spPr>
          <a:xfrm>
            <a:off x="2145449" y="1932347"/>
            <a:ext cx="7901101" cy="2584928"/>
          </a:xfrm>
          <a:prstGeom prst="rect">
            <a:avLst/>
          </a:prstGeom>
        </p:spPr>
      </p:pic>
      <p:pic>
        <p:nvPicPr>
          <p:cNvPr id="3" name="Picture 2">
            <a:extLst>
              <a:ext uri="{FF2B5EF4-FFF2-40B4-BE49-F238E27FC236}">
                <a16:creationId xmlns:a16="http://schemas.microsoft.com/office/drawing/2014/main" id="{54AB5956-3B16-A33B-8B84-A76608760A5B}"/>
              </a:ext>
            </a:extLst>
          </p:cNvPr>
          <p:cNvPicPr>
            <a:picLocks noChangeAspect="1"/>
          </p:cNvPicPr>
          <p:nvPr/>
        </p:nvPicPr>
        <p:blipFill>
          <a:blip r:embed="rId7"/>
          <a:stretch>
            <a:fillRect/>
          </a:stretch>
        </p:blipFill>
        <p:spPr>
          <a:xfrm>
            <a:off x="4638994" y="4179518"/>
            <a:ext cx="3542083" cy="1286367"/>
          </a:xfrm>
          <a:prstGeom prst="rect">
            <a:avLst/>
          </a:prstGeom>
        </p:spPr>
      </p:pic>
      <p:sp>
        <p:nvSpPr>
          <p:cNvPr id="4" name="TextBox 3">
            <a:extLst>
              <a:ext uri="{FF2B5EF4-FFF2-40B4-BE49-F238E27FC236}">
                <a16:creationId xmlns:a16="http://schemas.microsoft.com/office/drawing/2014/main" id="{9030C74F-C436-BFA8-3145-E379FE0B29A2}"/>
              </a:ext>
            </a:extLst>
          </p:cNvPr>
          <p:cNvSpPr txBox="1"/>
          <p:nvPr/>
        </p:nvSpPr>
        <p:spPr>
          <a:xfrm>
            <a:off x="3246960" y="838803"/>
            <a:ext cx="6164188" cy="769441"/>
          </a:xfrm>
          <a:prstGeom prst="rect">
            <a:avLst/>
          </a:prstGeom>
          <a:noFill/>
          <a:effectLst>
            <a:glow rad="63500">
              <a:schemeClr val="accent4">
                <a:lumMod val="20000"/>
                <a:lumOff val="80000"/>
                <a:alpha val="40000"/>
              </a:schemeClr>
            </a:glow>
          </a:effectLst>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err="1">
                <a:ln>
                  <a:noFill/>
                </a:ln>
                <a:solidFill>
                  <a:srgbClr val="44546A">
                    <a:lumMod val="50000"/>
                  </a:srgbClr>
                </a:solidFill>
                <a:effectLst>
                  <a:glow rad="63500">
                    <a:srgbClr val="FFC000">
                      <a:satMod val="175000"/>
                      <a:alpha val="40000"/>
                    </a:srgbClr>
                  </a:glow>
                </a:effectLst>
                <a:uLnTx/>
                <a:uFillTx/>
              </a:rPr>
              <a:t>Thứ</a:t>
            </a:r>
            <a:r>
              <a:rPr kumimoji="0" lang="en-US" sz="4400" b="0" i="0" u="none" strike="noStrike" kern="1200" cap="none" spc="0" normalizeH="0" baseline="0" noProof="0" dirty="0">
                <a:ln>
                  <a:noFill/>
                </a:ln>
                <a:solidFill>
                  <a:srgbClr val="44546A">
                    <a:lumMod val="50000"/>
                  </a:srgbClr>
                </a:solidFill>
                <a:effectLst>
                  <a:glow rad="63500">
                    <a:srgbClr val="FFC000">
                      <a:satMod val="175000"/>
                      <a:alpha val="40000"/>
                    </a:srgbClr>
                  </a:glow>
                </a:effectLst>
                <a:uLnTx/>
                <a:uFillTx/>
              </a:rPr>
              <a:t>...</a:t>
            </a:r>
            <a:r>
              <a:rPr kumimoji="0" lang="en-US" sz="4400" b="0" i="0" u="none" strike="noStrike" kern="1200" cap="none" spc="0" normalizeH="0" baseline="0" noProof="0" dirty="0" err="1">
                <a:ln>
                  <a:noFill/>
                </a:ln>
                <a:solidFill>
                  <a:srgbClr val="44546A">
                    <a:lumMod val="50000"/>
                  </a:srgbClr>
                </a:solidFill>
                <a:effectLst>
                  <a:glow rad="63500">
                    <a:srgbClr val="FFC000">
                      <a:satMod val="175000"/>
                      <a:alpha val="40000"/>
                    </a:srgbClr>
                  </a:glow>
                </a:effectLst>
                <a:uLnTx/>
                <a:uFillTx/>
              </a:rPr>
              <a:t>ngày</a:t>
            </a:r>
            <a:r>
              <a:rPr kumimoji="0" lang="en-US" sz="4400" b="0" i="0" u="none" strike="noStrike" kern="1200" cap="none" spc="0" normalizeH="0" baseline="0" noProof="0" dirty="0">
                <a:ln>
                  <a:noFill/>
                </a:ln>
                <a:solidFill>
                  <a:srgbClr val="44546A">
                    <a:lumMod val="50000"/>
                  </a:srgbClr>
                </a:solidFill>
                <a:effectLst>
                  <a:glow rad="63500">
                    <a:srgbClr val="FFC000">
                      <a:satMod val="175000"/>
                      <a:alpha val="40000"/>
                    </a:srgbClr>
                  </a:glow>
                </a:effectLst>
                <a:uLnTx/>
                <a:uFillTx/>
              </a:rPr>
              <a:t>...</a:t>
            </a:r>
            <a:r>
              <a:rPr kumimoji="0" lang="en-US" sz="4400" b="0" i="0" u="none" strike="noStrike" kern="1200" cap="none" spc="0" normalizeH="0" baseline="0" noProof="0" dirty="0" err="1">
                <a:ln>
                  <a:noFill/>
                </a:ln>
                <a:solidFill>
                  <a:srgbClr val="44546A">
                    <a:lumMod val="50000"/>
                  </a:srgbClr>
                </a:solidFill>
                <a:effectLst>
                  <a:glow rad="63500">
                    <a:srgbClr val="FFC000">
                      <a:satMod val="175000"/>
                      <a:alpha val="40000"/>
                    </a:srgbClr>
                  </a:glow>
                </a:effectLst>
                <a:uLnTx/>
                <a:uFillTx/>
              </a:rPr>
              <a:t>tháng</a:t>
            </a:r>
            <a:r>
              <a:rPr kumimoji="0" lang="en-US" sz="4400" b="0" i="0" u="none" strike="noStrike" kern="1200" cap="none" spc="0" normalizeH="0" baseline="0" noProof="0" dirty="0">
                <a:ln>
                  <a:noFill/>
                </a:ln>
                <a:solidFill>
                  <a:srgbClr val="44546A">
                    <a:lumMod val="50000"/>
                  </a:srgbClr>
                </a:solidFill>
                <a:effectLst>
                  <a:glow rad="63500">
                    <a:srgbClr val="FFC000">
                      <a:satMod val="175000"/>
                      <a:alpha val="40000"/>
                    </a:srgbClr>
                  </a:glow>
                </a:effectLst>
                <a:uLnTx/>
                <a:uFillTx/>
              </a:rPr>
              <a:t>...</a:t>
            </a:r>
            <a:r>
              <a:rPr kumimoji="0" lang="en-US" sz="4400" b="0" i="0" u="none" strike="noStrike" kern="1200" cap="none" spc="0" normalizeH="0" baseline="0" noProof="0" dirty="0" err="1">
                <a:ln>
                  <a:noFill/>
                </a:ln>
                <a:solidFill>
                  <a:srgbClr val="44546A">
                    <a:lumMod val="50000"/>
                  </a:srgbClr>
                </a:solidFill>
                <a:effectLst>
                  <a:glow rad="63500">
                    <a:srgbClr val="FFC000">
                      <a:satMod val="175000"/>
                      <a:alpha val="40000"/>
                    </a:srgbClr>
                  </a:glow>
                </a:effectLst>
                <a:uLnTx/>
                <a:uFillTx/>
              </a:rPr>
              <a:t>năm</a:t>
            </a:r>
            <a:r>
              <a:rPr kumimoji="0" lang="en-US" sz="4400" b="0" i="0" u="none" strike="noStrike" kern="1200" cap="none" spc="0" normalizeH="0" baseline="0" noProof="0" dirty="0">
                <a:ln>
                  <a:noFill/>
                </a:ln>
                <a:solidFill>
                  <a:srgbClr val="44546A">
                    <a:lumMod val="50000"/>
                  </a:srgbClr>
                </a:solidFill>
                <a:effectLst>
                  <a:glow rad="63500">
                    <a:srgbClr val="FFC000">
                      <a:satMod val="175000"/>
                      <a:alpha val="40000"/>
                    </a:srgbClr>
                  </a:glow>
                </a:effectLst>
                <a:uLnTx/>
                <a:uFillTx/>
              </a:rPr>
              <a:t>...</a:t>
            </a:r>
          </a:p>
        </p:txBody>
      </p:sp>
      <p:pic>
        <p:nvPicPr>
          <p:cNvPr id="5" name="Picture 4">
            <a:extLst>
              <a:ext uri="{FF2B5EF4-FFF2-40B4-BE49-F238E27FC236}">
                <a16:creationId xmlns:a16="http://schemas.microsoft.com/office/drawing/2014/main" id="{7AC8A5FE-BDBC-C6BF-0110-EB08D00C3BF7}"/>
              </a:ext>
            </a:extLst>
          </p:cNvPr>
          <p:cNvPicPr>
            <a:picLocks noChangeAspect="1"/>
          </p:cNvPicPr>
          <p:nvPr/>
        </p:nvPicPr>
        <p:blipFill>
          <a:blip r:embed="rId8"/>
          <a:stretch>
            <a:fillRect/>
          </a:stretch>
        </p:blipFill>
        <p:spPr>
          <a:xfrm>
            <a:off x="4698212" y="1481002"/>
            <a:ext cx="2095878" cy="1233245"/>
          </a:xfrm>
          <a:prstGeom prst="rect">
            <a:avLst/>
          </a:prstGeom>
        </p:spPr>
      </p:pic>
    </p:spTree>
    <p:extLst>
      <p:ext uri="{BB962C8B-B14F-4D97-AF65-F5344CB8AC3E}">
        <p14:creationId xmlns:p14="http://schemas.microsoft.com/office/powerpoint/2010/main" val="2998267590"/>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1000" fill="hold"/>
                                        <p:tgtEl>
                                          <p:spTgt spid="9"/>
                                        </p:tgtEl>
                                        <p:attrNameLst>
                                          <p:attrName>ppt_w</p:attrName>
                                        </p:attrNameLst>
                                      </p:cBhvr>
                                      <p:tavLst>
                                        <p:tav tm="0">
                                          <p:val>
                                            <p:fltVal val="0"/>
                                          </p:val>
                                        </p:tav>
                                        <p:tav tm="100000">
                                          <p:val>
                                            <p:strVal val="#ppt_w"/>
                                          </p:val>
                                        </p:tav>
                                      </p:tavLst>
                                    </p:anim>
                                    <p:anim calcmode="lin" valueType="num">
                                      <p:cBhvr>
                                        <p:cTn id="8" dur="1000" fill="hold"/>
                                        <p:tgtEl>
                                          <p:spTgt spid="9"/>
                                        </p:tgtEl>
                                        <p:attrNameLst>
                                          <p:attrName>ppt_h</p:attrName>
                                        </p:attrNameLst>
                                      </p:cBhvr>
                                      <p:tavLst>
                                        <p:tav tm="0">
                                          <p:val>
                                            <p:fltVal val="0"/>
                                          </p:val>
                                        </p:tav>
                                        <p:tav tm="100000">
                                          <p:val>
                                            <p:strVal val="#ppt_h"/>
                                          </p:val>
                                        </p:tav>
                                      </p:tavLst>
                                    </p:anim>
                                    <p:anim calcmode="lin" valueType="num">
                                      <p:cBhvr>
                                        <p:cTn id="9" dur="1000" fill="hold"/>
                                        <p:tgtEl>
                                          <p:spTgt spid="9"/>
                                        </p:tgtEl>
                                        <p:attrNameLst>
                                          <p:attrName>style.rotation</p:attrName>
                                        </p:attrNameLst>
                                      </p:cBhvr>
                                      <p:tavLst>
                                        <p:tav tm="0">
                                          <p:val>
                                            <p:fltVal val="90"/>
                                          </p:val>
                                        </p:tav>
                                        <p:tav tm="100000">
                                          <p:val>
                                            <p:fltVal val="0"/>
                                          </p:val>
                                        </p:tav>
                                      </p:tavLst>
                                    </p:anim>
                                    <p:animEffect transition="in" filter="fade">
                                      <p:cBhvr>
                                        <p:cTn id="10" dur="1000"/>
                                        <p:tgtEl>
                                          <p:spTgt spid="9"/>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4" fill="hold" nodeType="click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wipe(down)">
                                      <p:cBhvr>
                                        <p:cTn id="15" dur="500"/>
                                        <p:tgtEl>
                                          <p:spTgt spid="2"/>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3"/>
                                        </p:tgtEl>
                                        <p:attrNameLst>
                                          <p:attrName>style.visibility</p:attrName>
                                        </p:attrNameLst>
                                      </p:cBhvr>
                                      <p:to>
                                        <p:strVal val="visible"/>
                                      </p:to>
                                    </p:set>
                                    <p:animEffect transition="in" filter="fade">
                                      <p:cBhvr>
                                        <p:cTn id="20" dur="500"/>
                                        <p:tgtEl>
                                          <p:spTgt spid="3"/>
                                        </p:tgtEl>
                                      </p:cBhvr>
                                    </p:animEffect>
                                  </p:childTnLst>
                                </p:cTn>
                              </p:par>
                              <p:par>
                                <p:cTn id="21" presetID="53" presetClass="entr" presetSubtype="16" fill="hold" grpId="0" nodeType="withEffect">
                                  <p:stCondLst>
                                    <p:cond delay="0"/>
                                  </p:stCondLst>
                                  <p:childTnLst>
                                    <p:set>
                                      <p:cBhvr>
                                        <p:cTn id="22" dur="1" fill="hold">
                                          <p:stCondLst>
                                            <p:cond delay="0"/>
                                          </p:stCondLst>
                                        </p:cTn>
                                        <p:tgtEl>
                                          <p:spTgt spid="4"/>
                                        </p:tgtEl>
                                        <p:attrNameLst>
                                          <p:attrName>style.visibility</p:attrName>
                                        </p:attrNameLst>
                                      </p:cBhvr>
                                      <p:to>
                                        <p:strVal val="visible"/>
                                      </p:to>
                                    </p:set>
                                    <p:anim calcmode="lin" valueType="num">
                                      <p:cBhvr>
                                        <p:cTn id="23" dur="500" fill="hold"/>
                                        <p:tgtEl>
                                          <p:spTgt spid="4"/>
                                        </p:tgtEl>
                                        <p:attrNameLst>
                                          <p:attrName>ppt_w</p:attrName>
                                        </p:attrNameLst>
                                      </p:cBhvr>
                                      <p:tavLst>
                                        <p:tav tm="0">
                                          <p:val>
                                            <p:fltVal val="0"/>
                                          </p:val>
                                        </p:tav>
                                        <p:tav tm="100000">
                                          <p:val>
                                            <p:strVal val="#ppt_w"/>
                                          </p:val>
                                        </p:tav>
                                      </p:tavLst>
                                    </p:anim>
                                    <p:anim calcmode="lin" valueType="num">
                                      <p:cBhvr>
                                        <p:cTn id="24" dur="500" fill="hold"/>
                                        <p:tgtEl>
                                          <p:spTgt spid="4"/>
                                        </p:tgtEl>
                                        <p:attrNameLst>
                                          <p:attrName>ppt_h</p:attrName>
                                        </p:attrNameLst>
                                      </p:cBhvr>
                                      <p:tavLst>
                                        <p:tav tm="0">
                                          <p:val>
                                            <p:fltVal val="0"/>
                                          </p:val>
                                        </p:tav>
                                        <p:tav tm="100000">
                                          <p:val>
                                            <p:strVal val="#ppt_h"/>
                                          </p:val>
                                        </p:tav>
                                      </p:tavLst>
                                    </p:anim>
                                    <p:animEffect transition="in" filter="fade">
                                      <p:cBhvr>
                                        <p:cTn id="25" dur="500"/>
                                        <p:tgtEl>
                                          <p:spTgt spid="4"/>
                                        </p:tgtEl>
                                      </p:cBhvr>
                                    </p:animEffect>
                                  </p:childTnLst>
                                </p:cTn>
                              </p:par>
                            </p:childTnLst>
                          </p:cTn>
                        </p:par>
                      </p:childTnLst>
                    </p:cTn>
                  </p:par>
                  <p:par>
                    <p:cTn id="26" fill="hold">
                      <p:stCondLst>
                        <p:cond delay="indefinite"/>
                      </p:stCondLst>
                      <p:childTnLst>
                        <p:par>
                          <p:cTn id="27" fill="hold">
                            <p:stCondLst>
                              <p:cond delay="0"/>
                            </p:stCondLst>
                            <p:childTnLst>
                              <p:par>
                                <p:cTn id="28" presetID="49" presetClass="entr" presetSubtype="0" decel="100000" fill="hold" nodeType="clickEffect">
                                  <p:stCondLst>
                                    <p:cond delay="0"/>
                                  </p:stCondLst>
                                  <p:childTnLst>
                                    <p:set>
                                      <p:cBhvr>
                                        <p:cTn id="29" dur="1" fill="hold">
                                          <p:stCondLst>
                                            <p:cond delay="0"/>
                                          </p:stCondLst>
                                        </p:cTn>
                                        <p:tgtEl>
                                          <p:spTgt spid="5"/>
                                        </p:tgtEl>
                                        <p:attrNameLst>
                                          <p:attrName>style.visibility</p:attrName>
                                        </p:attrNameLst>
                                      </p:cBhvr>
                                      <p:to>
                                        <p:strVal val="visible"/>
                                      </p:to>
                                    </p:set>
                                    <p:anim calcmode="lin" valueType="num">
                                      <p:cBhvr>
                                        <p:cTn id="30" dur="500" fill="hold"/>
                                        <p:tgtEl>
                                          <p:spTgt spid="5"/>
                                        </p:tgtEl>
                                        <p:attrNameLst>
                                          <p:attrName>ppt_w</p:attrName>
                                        </p:attrNameLst>
                                      </p:cBhvr>
                                      <p:tavLst>
                                        <p:tav tm="0">
                                          <p:val>
                                            <p:fltVal val="0"/>
                                          </p:val>
                                        </p:tav>
                                        <p:tav tm="100000">
                                          <p:val>
                                            <p:strVal val="#ppt_w"/>
                                          </p:val>
                                        </p:tav>
                                      </p:tavLst>
                                    </p:anim>
                                    <p:anim calcmode="lin" valueType="num">
                                      <p:cBhvr>
                                        <p:cTn id="31" dur="500" fill="hold"/>
                                        <p:tgtEl>
                                          <p:spTgt spid="5"/>
                                        </p:tgtEl>
                                        <p:attrNameLst>
                                          <p:attrName>ppt_h</p:attrName>
                                        </p:attrNameLst>
                                      </p:cBhvr>
                                      <p:tavLst>
                                        <p:tav tm="0">
                                          <p:val>
                                            <p:fltVal val="0"/>
                                          </p:val>
                                        </p:tav>
                                        <p:tav tm="100000">
                                          <p:val>
                                            <p:strVal val="#ppt_h"/>
                                          </p:val>
                                        </p:tav>
                                      </p:tavLst>
                                    </p:anim>
                                    <p:anim calcmode="lin" valueType="num">
                                      <p:cBhvr>
                                        <p:cTn id="32" dur="500" fill="hold"/>
                                        <p:tgtEl>
                                          <p:spTgt spid="5"/>
                                        </p:tgtEl>
                                        <p:attrNameLst>
                                          <p:attrName>style.rotation</p:attrName>
                                        </p:attrNameLst>
                                      </p:cBhvr>
                                      <p:tavLst>
                                        <p:tav tm="0">
                                          <p:val>
                                            <p:fltVal val="360"/>
                                          </p:val>
                                        </p:tav>
                                        <p:tav tm="100000">
                                          <p:val>
                                            <p:fltVal val="0"/>
                                          </p:val>
                                        </p:tav>
                                      </p:tavLst>
                                    </p:anim>
                                    <p:animEffect transition="in" filter="fade">
                                      <p:cBhvr>
                                        <p:cTn id="33"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a:extLst>
              <a:ext uri="{FF2B5EF4-FFF2-40B4-BE49-F238E27FC236}">
                <a16:creationId xmlns:a16="http://schemas.microsoft.com/office/drawing/2014/main" id="{EF70B485-A648-392E-F1C5-2C4786FA59E5}"/>
              </a:ext>
            </a:extLst>
          </p:cNvPr>
          <p:cNvSpPr/>
          <p:nvPr/>
        </p:nvSpPr>
        <p:spPr>
          <a:xfrm>
            <a:off x="768625" y="1155547"/>
            <a:ext cx="10747513" cy="490069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pic>
        <p:nvPicPr>
          <p:cNvPr id="3" name="图片 2">
            <a:extLst>
              <a:ext uri="{FF2B5EF4-FFF2-40B4-BE49-F238E27FC236}">
                <a16:creationId xmlns:a16="http://schemas.microsoft.com/office/drawing/2014/main" id="{32DB3F52-E82A-BF21-083D-815AB3B0D0FD}"/>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1" r="30797"/>
          <a:stretch/>
        </p:blipFill>
        <p:spPr>
          <a:xfrm>
            <a:off x="219896" y="-42322"/>
            <a:ext cx="5399854" cy="6858000"/>
          </a:xfrm>
          <a:prstGeom prst="rect">
            <a:avLst/>
          </a:prstGeom>
        </p:spPr>
      </p:pic>
      <p:pic>
        <p:nvPicPr>
          <p:cNvPr id="23" name="图片 22">
            <a:extLst>
              <a:ext uri="{FF2B5EF4-FFF2-40B4-BE49-F238E27FC236}">
                <a16:creationId xmlns:a16="http://schemas.microsoft.com/office/drawing/2014/main" id="{C9565551-474B-577E-26A2-0AE670581938}"/>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17298"/>
          <a:stretch/>
        </p:blipFill>
        <p:spPr>
          <a:xfrm>
            <a:off x="5619750" y="-42322"/>
            <a:ext cx="6453167" cy="6858000"/>
          </a:xfrm>
          <a:custGeom>
            <a:avLst/>
            <a:gdLst>
              <a:gd name="connsiteX0" fmla="*/ 0 w 6453167"/>
              <a:gd name="connsiteY0" fmla="*/ 0 h 6858000"/>
              <a:gd name="connsiteX1" fmla="*/ 6453167 w 6453167"/>
              <a:gd name="connsiteY1" fmla="*/ 0 h 6858000"/>
              <a:gd name="connsiteX2" fmla="*/ 6453167 w 6453167"/>
              <a:gd name="connsiteY2" fmla="*/ 6858000 h 6858000"/>
              <a:gd name="connsiteX3" fmla="*/ 0 w 6453167"/>
              <a:gd name="connsiteY3" fmla="*/ 6858000 h 6858000"/>
              <a:gd name="connsiteX4" fmla="*/ 0 w 6453167"/>
              <a:gd name="connsiteY4" fmla="*/ 5592796 h 6858000"/>
              <a:gd name="connsiteX5" fmla="*/ 675033 w 6453167"/>
              <a:gd name="connsiteY5" fmla="*/ 5592796 h 6858000"/>
              <a:gd name="connsiteX6" fmla="*/ 675033 w 6453167"/>
              <a:gd name="connsiteY6" fmla="*/ 4654079 h 6858000"/>
              <a:gd name="connsiteX7" fmla="*/ 0 w 6453167"/>
              <a:gd name="connsiteY7" fmla="*/ 4654079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453167" h="6858000">
                <a:moveTo>
                  <a:pt x="0" y="0"/>
                </a:moveTo>
                <a:lnTo>
                  <a:pt x="6453167" y="0"/>
                </a:lnTo>
                <a:lnTo>
                  <a:pt x="6453167" y="6858000"/>
                </a:lnTo>
                <a:lnTo>
                  <a:pt x="0" y="6858000"/>
                </a:lnTo>
                <a:lnTo>
                  <a:pt x="0" y="5592796"/>
                </a:lnTo>
                <a:lnTo>
                  <a:pt x="675033" y="5592796"/>
                </a:lnTo>
                <a:lnTo>
                  <a:pt x="675033" y="4654079"/>
                </a:lnTo>
                <a:lnTo>
                  <a:pt x="0" y="4654079"/>
                </a:lnTo>
                <a:close/>
              </a:path>
            </a:pathLst>
          </a:custGeom>
        </p:spPr>
      </p:pic>
      <p:sp>
        <p:nvSpPr>
          <p:cNvPr id="53" name="任意多边形: 形状 52">
            <a:extLst>
              <a:ext uri="{FF2B5EF4-FFF2-40B4-BE49-F238E27FC236}">
                <a16:creationId xmlns:a16="http://schemas.microsoft.com/office/drawing/2014/main" id="{0865AFCF-A6A4-094F-FF91-DE0FF4F6C4BD}"/>
              </a:ext>
            </a:extLst>
          </p:cNvPr>
          <p:cNvSpPr/>
          <p:nvPr/>
        </p:nvSpPr>
        <p:spPr>
          <a:xfrm>
            <a:off x="9792488" y="5570978"/>
            <a:ext cx="1334693" cy="108000"/>
          </a:xfrm>
          <a:custGeom>
            <a:avLst/>
            <a:gdLst>
              <a:gd name="connsiteX0" fmla="*/ 1280693 w 1334693"/>
              <a:gd name="connsiteY0" fmla="*/ 0 h 108000"/>
              <a:gd name="connsiteX1" fmla="*/ 1334693 w 1334693"/>
              <a:gd name="connsiteY1" fmla="*/ 54000 h 108000"/>
              <a:gd name="connsiteX2" fmla="*/ 1280693 w 1334693"/>
              <a:gd name="connsiteY2" fmla="*/ 108000 h 108000"/>
              <a:gd name="connsiteX3" fmla="*/ 1226693 w 1334693"/>
              <a:gd name="connsiteY3" fmla="*/ 54000 h 108000"/>
              <a:gd name="connsiteX4" fmla="*/ 1280693 w 1334693"/>
              <a:gd name="connsiteY4" fmla="*/ 0 h 108000"/>
              <a:gd name="connsiteX5" fmla="*/ 1035356 w 1334693"/>
              <a:gd name="connsiteY5" fmla="*/ 0 h 108000"/>
              <a:gd name="connsiteX6" fmla="*/ 1089356 w 1334693"/>
              <a:gd name="connsiteY6" fmla="*/ 54000 h 108000"/>
              <a:gd name="connsiteX7" fmla="*/ 1035356 w 1334693"/>
              <a:gd name="connsiteY7" fmla="*/ 108000 h 108000"/>
              <a:gd name="connsiteX8" fmla="*/ 981356 w 1334693"/>
              <a:gd name="connsiteY8" fmla="*/ 54000 h 108000"/>
              <a:gd name="connsiteX9" fmla="*/ 1035356 w 1334693"/>
              <a:gd name="connsiteY9" fmla="*/ 0 h 108000"/>
              <a:gd name="connsiteX10" fmla="*/ 790017 w 1334693"/>
              <a:gd name="connsiteY10" fmla="*/ 0 h 108000"/>
              <a:gd name="connsiteX11" fmla="*/ 844017 w 1334693"/>
              <a:gd name="connsiteY11" fmla="*/ 54000 h 108000"/>
              <a:gd name="connsiteX12" fmla="*/ 790017 w 1334693"/>
              <a:gd name="connsiteY12" fmla="*/ 108000 h 108000"/>
              <a:gd name="connsiteX13" fmla="*/ 736017 w 1334693"/>
              <a:gd name="connsiteY13" fmla="*/ 54000 h 108000"/>
              <a:gd name="connsiteX14" fmla="*/ 790017 w 1334693"/>
              <a:gd name="connsiteY14" fmla="*/ 0 h 108000"/>
              <a:gd name="connsiteX15" fmla="*/ 544678 w 1334693"/>
              <a:gd name="connsiteY15" fmla="*/ 0 h 108000"/>
              <a:gd name="connsiteX16" fmla="*/ 598678 w 1334693"/>
              <a:gd name="connsiteY16" fmla="*/ 54000 h 108000"/>
              <a:gd name="connsiteX17" fmla="*/ 544678 w 1334693"/>
              <a:gd name="connsiteY17" fmla="*/ 108000 h 108000"/>
              <a:gd name="connsiteX18" fmla="*/ 490678 w 1334693"/>
              <a:gd name="connsiteY18" fmla="*/ 54000 h 108000"/>
              <a:gd name="connsiteX19" fmla="*/ 544678 w 1334693"/>
              <a:gd name="connsiteY19" fmla="*/ 0 h 108000"/>
              <a:gd name="connsiteX20" fmla="*/ 299339 w 1334693"/>
              <a:gd name="connsiteY20" fmla="*/ 0 h 108000"/>
              <a:gd name="connsiteX21" fmla="*/ 353339 w 1334693"/>
              <a:gd name="connsiteY21" fmla="*/ 54000 h 108000"/>
              <a:gd name="connsiteX22" fmla="*/ 299339 w 1334693"/>
              <a:gd name="connsiteY22" fmla="*/ 108000 h 108000"/>
              <a:gd name="connsiteX23" fmla="*/ 245339 w 1334693"/>
              <a:gd name="connsiteY23" fmla="*/ 54000 h 108000"/>
              <a:gd name="connsiteX24" fmla="*/ 299339 w 1334693"/>
              <a:gd name="connsiteY24" fmla="*/ 0 h 108000"/>
              <a:gd name="connsiteX25" fmla="*/ 54000 w 1334693"/>
              <a:gd name="connsiteY25" fmla="*/ 0 h 108000"/>
              <a:gd name="connsiteX26" fmla="*/ 108000 w 1334693"/>
              <a:gd name="connsiteY26" fmla="*/ 54000 h 108000"/>
              <a:gd name="connsiteX27" fmla="*/ 54000 w 1334693"/>
              <a:gd name="connsiteY27" fmla="*/ 108000 h 108000"/>
              <a:gd name="connsiteX28" fmla="*/ 0 w 1334693"/>
              <a:gd name="connsiteY28" fmla="*/ 54000 h 108000"/>
              <a:gd name="connsiteX29" fmla="*/ 54000 w 1334693"/>
              <a:gd name="connsiteY29" fmla="*/ 0 h 10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1334693" h="108000">
                <a:moveTo>
                  <a:pt x="1280693" y="0"/>
                </a:moveTo>
                <a:cubicBezTo>
                  <a:pt x="1310516" y="0"/>
                  <a:pt x="1334693" y="24177"/>
                  <a:pt x="1334693" y="54000"/>
                </a:cubicBezTo>
                <a:cubicBezTo>
                  <a:pt x="1334693" y="83823"/>
                  <a:pt x="1310516" y="108000"/>
                  <a:pt x="1280693" y="108000"/>
                </a:cubicBezTo>
                <a:cubicBezTo>
                  <a:pt x="1250870" y="108000"/>
                  <a:pt x="1226693" y="83823"/>
                  <a:pt x="1226693" y="54000"/>
                </a:cubicBezTo>
                <a:cubicBezTo>
                  <a:pt x="1226693" y="24177"/>
                  <a:pt x="1250870" y="0"/>
                  <a:pt x="1280693" y="0"/>
                </a:cubicBezTo>
                <a:close/>
                <a:moveTo>
                  <a:pt x="1035356" y="0"/>
                </a:moveTo>
                <a:cubicBezTo>
                  <a:pt x="1065179" y="0"/>
                  <a:pt x="1089356" y="24177"/>
                  <a:pt x="1089356" y="54000"/>
                </a:cubicBezTo>
                <a:cubicBezTo>
                  <a:pt x="1089356" y="83823"/>
                  <a:pt x="1065179" y="108000"/>
                  <a:pt x="1035356" y="108000"/>
                </a:cubicBezTo>
                <a:cubicBezTo>
                  <a:pt x="1005533" y="108000"/>
                  <a:pt x="981356" y="83823"/>
                  <a:pt x="981356" y="54000"/>
                </a:cubicBezTo>
                <a:cubicBezTo>
                  <a:pt x="981356" y="24177"/>
                  <a:pt x="1005533" y="0"/>
                  <a:pt x="1035356" y="0"/>
                </a:cubicBezTo>
                <a:close/>
                <a:moveTo>
                  <a:pt x="790017" y="0"/>
                </a:moveTo>
                <a:cubicBezTo>
                  <a:pt x="819840" y="0"/>
                  <a:pt x="844017" y="24177"/>
                  <a:pt x="844017" y="54000"/>
                </a:cubicBezTo>
                <a:cubicBezTo>
                  <a:pt x="844017" y="83823"/>
                  <a:pt x="819840" y="108000"/>
                  <a:pt x="790017" y="108000"/>
                </a:cubicBezTo>
                <a:cubicBezTo>
                  <a:pt x="760194" y="108000"/>
                  <a:pt x="736017" y="83823"/>
                  <a:pt x="736017" y="54000"/>
                </a:cubicBezTo>
                <a:cubicBezTo>
                  <a:pt x="736017" y="24177"/>
                  <a:pt x="760194" y="0"/>
                  <a:pt x="790017" y="0"/>
                </a:cubicBezTo>
                <a:close/>
                <a:moveTo>
                  <a:pt x="544678" y="0"/>
                </a:moveTo>
                <a:cubicBezTo>
                  <a:pt x="574501" y="0"/>
                  <a:pt x="598678" y="24177"/>
                  <a:pt x="598678" y="54000"/>
                </a:cubicBezTo>
                <a:cubicBezTo>
                  <a:pt x="598678" y="83823"/>
                  <a:pt x="574501" y="108000"/>
                  <a:pt x="544678" y="108000"/>
                </a:cubicBezTo>
                <a:cubicBezTo>
                  <a:pt x="514855" y="108000"/>
                  <a:pt x="490678" y="83823"/>
                  <a:pt x="490678" y="54000"/>
                </a:cubicBezTo>
                <a:cubicBezTo>
                  <a:pt x="490678" y="24177"/>
                  <a:pt x="514855" y="0"/>
                  <a:pt x="544678" y="0"/>
                </a:cubicBezTo>
                <a:close/>
                <a:moveTo>
                  <a:pt x="299339" y="0"/>
                </a:moveTo>
                <a:cubicBezTo>
                  <a:pt x="329162" y="0"/>
                  <a:pt x="353339" y="24177"/>
                  <a:pt x="353339" y="54000"/>
                </a:cubicBezTo>
                <a:cubicBezTo>
                  <a:pt x="353339" y="83823"/>
                  <a:pt x="329162" y="108000"/>
                  <a:pt x="299339" y="108000"/>
                </a:cubicBezTo>
                <a:cubicBezTo>
                  <a:pt x="269516" y="108000"/>
                  <a:pt x="245339" y="83823"/>
                  <a:pt x="245339" y="54000"/>
                </a:cubicBezTo>
                <a:cubicBezTo>
                  <a:pt x="245339" y="24177"/>
                  <a:pt x="269516" y="0"/>
                  <a:pt x="299339" y="0"/>
                </a:cubicBezTo>
                <a:close/>
                <a:moveTo>
                  <a:pt x="54000" y="0"/>
                </a:moveTo>
                <a:cubicBezTo>
                  <a:pt x="83823" y="0"/>
                  <a:pt x="108000" y="24177"/>
                  <a:pt x="108000" y="54000"/>
                </a:cubicBezTo>
                <a:cubicBezTo>
                  <a:pt x="108000" y="83823"/>
                  <a:pt x="83823" y="108000"/>
                  <a:pt x="54000" y="108000"/>
                </a:cubicBezTo>
                <a:cubicBezTo>
                  <a:pt x="24177" y="108000"/>
                  <a:pt x="0" y="83823"/>
                  <a:pt x="0" y="54000"/>
                </a:cubicBezTo>
                <a:cubicBezTo>
                  <a:pt x="0" y="24177"/>
                  <a:pt x="24177" y="0"/>
                  <a:pt x="54000" y="0"/>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思源黑体 CN Regular" panose="020B0500000000000000" pitchFamily="34" charset="-122"/>
              <a:ea typeface="思源黑体 CN Regular" panose="020B0500000000000000" pitchFamily="34" charset="-122"/>
              <a:cs typeface="+mn-cs"/>
            </a:endParaRPr>
          </a:p>
        </p:txBody>
      </p:sp>
      <p:grpSp>
        <p:nvGrpSpPr>
          <p:cNvPr id="55" name="组合 54">
            <a:extLst>
              <a:ext uri="{FF2B5EF4-FFF2-40B4-BE49-F238E27FC236}">
                <a16:creationId xmlns:a16="http://schemas.microsoft.com/office/drawing/2014/main" id="{1CFA6A79-2813-CD0A-8BF4-4668438946E7}"/>
              </a:ext>
            </a:extLst>
          </p:cNvPr>
          <p:cNvGrpSpPr/>
          <p:nvPr/>
        </p:nvGrpSpPr>
        <p:grpSpPr>
          <a:xfrm>
            <a:off x="5219410" y="5055289"/>
            <a:ext cx="1720773" cy="209862"/>
            <a:chOff x="5991069" y="5108653"/>
            <a:chExt cx="1720773" cy="209862"/>
          </a:xfrm>
        </p:grpSpPr>
        <p:cxnSp>
          <p:nvCxnSpPr>
            <p:cNvPr id="56" name="直接连接符 55">
              <a:extLst>
                <a:ext uri="{FF2B5EF4-FFF2-40B4-BE49-F238E27FC236}">
                  <a16:creationId xmlns:a16="http://schemas.microsoft.com/office/drawing/2014/main" id="{30575B13-EFE0-9C27-3DBB-16A8A371F969}"/>
                </a:ext>
              </a:extLst>
            </p:cNvPr>
            <p:cNvCxnSpPr>
              <a:cxnSpLocks/>
            </p:cNvCxnSpPr>
            <p:nvPr/>
          </p:nvCxnSpPr>
          <p:spPr>
            <a:xfrm>
              <a:off x="6096000" y="5213584"/>
              <a:ext cx="1615842" cy="0"/>
            </a:xfrm>
            <a:prstGeom prst="line">
              <a:avLst/>
            </a:prstGeom>
          </p:spPr>
          <p:style>
            <a:lnRef idx="1">
              <a:schemeClr val="accent1"/>
            </a:lnRef>
            <a:fillRef idx="0">
              <a:schemeClr val="accent1"/>
            </a:fillRef>
            <a:effectRef idx="0">
              <a:schemeClr val="accent1"/>
            </a:effectRef>
            <a:fontRef idx="minor">
              <a:schemeClr val="tx1"/>
            </a:fontRef>
          </p:style>
        </p:cxnSp>
        <p:sp>
          <p:nvSpPr>
            <p:cNvPr id="57" name="椭圆 56">
              <a:extLst>
                <a:ext uri="{FF2B5EF4-FFF2-40B4-BE49-F238E27FC236}">
                  <a16:creationId xmlns:a16="http://schemas.microsoft.com/office/drawing/2014/main" id="{9FAA5CD8-DB39-F0BB-133B-340EF09118B4}"/>
                </a:ext>
              </a:extLst>
            </p:cNvPr>
            <p:cNvSpPr/>
            <p:nvPr/>
          </p:nvSpPr>
          <p:spPr>
            <a:xfrm>
              <a:off x="5991069" y="5108653"/>
              <a:ext cx="209862" cy="209862"/>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思源黑体 CN Regular" panose="020B0500000000000000" pitchFamily="34" charset="-122"/>
                <a:ea typeface="思源黑体 CN Regular" panose="020B0500000000000000" pitchFamily="34" charset="-122"/>
                <a:cs typeface="+mn-cs"/>
              </a:endParaRPr>
            </a:p>
          </p:txBody>
        </p:sp>
      </p:grpSp>
      <p:pic>
        <p:nvPicPr>
          <p:cNvPr id="18" name="图片 17">
            <a:extLst>
              <a:ext uri="{FF2B5EF4-FFF2-40B4-BE49-F238E27FC236}">
                <a16:creationId xmlns:a16="http://schemas.microsoft.com/office/drawing/2014/main" id="{57FB140C-40D0-F022-FD45-954A1FA02883}"/>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396112"/>
            <a:ext cx="3627452" cy="1323975"/>
          </a:xfrm>
          <a:prstGeom prst="rect">
            <a:avLst/>
          </a:prstGeom>
        </p:spPr>
      </p:pic>
      <p:pic>
        <p:nvPicPr>
          <p:cNvPr id="4" name="Picture 3"/>
          <p:cNvPicPr>
            <a:picLocks noChangeAspect="1"/>
          </p:cNvPicPr>
          <p:nvPr/>
        </p:nvPicPr>
        <p:blipFill>
          <a:blip r:embed="rId5"/>
          <a:stretch>
            <a:fillRect/>
          </a:stretch>
        </p:blipFill>
        <p:spPr>
          <a:xfrm>
            <a:off x="4209356" y="2276475"/>
            <a:ext cx="7720078" cy="2917238"/>
          </a:xfrm>
          <a:prstGeom prst="rect">
            <a:avLst/>
          </a:prstGeom>
        </p:spPr>
      </p:pic>
      <p:pic>
        <p:nvPicPr>
          <p:cNvPr id="13" name="图片 12">
            <a:extLst>
              <a:ext uri="{FF2B5EF4-FFF2-40B4-BE49-F238E27FC236}">
                <a16:creationId xmlns:a16="http://schemas.microsoft.com/office/drawing/2014/main" id="{023C7665-7F2F-5DF8-424C-06D3CA2538BC}"/>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264518" y="1622742"/>
            <a:ext cx="3941936" cy="3941936"/>
          </a:xfrm>
          <a:prstGeom prst="rect">
            <a:avLst/>
          </a:prstGeom>
        </p:spPr>
      </p:pic>
    </p:spTree>
    <p:extLst>
      <p:ext uri="{BB962C8B-B14F-4D97-AF65-F5344CB8AC3E}">
        <p14:creationId xmlns:p14="http://schemas.microsoft.com/office/powerpoint/2010/main" val="347855714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53"/>
                                        </p:tgtEl>
                                        <p:attrNameLst>
                                          <p:attrName>style.visibility</p:attrName>
                                        </p:attrNameLst>
                                      </p:cBhvr>
                                      <p:to>
                                        <p:strVal val="visible"/>
                                      </p:to>
                                    </p:set>
                                    <p:animEffect transition="in" filter="wipe(down)">
                                      <p:cBhvr>
                                        <p:cTn id="7" dur="500"/>
                                        <p:tgtEl>
                                          <p:spTgt spid="53"/>
                                        </p:tgtEl>
                                      </p:cBhvr>
                                    </p:animEffect>
                                  </p:childTnLst>
                                </p:cTn>
                              </p:par>
                            </p:childTnLst>
                          </p:cTn>
                        </p:par>
                        <p:par>
                          <p:cTn id="8" fill="hold">
                            <p:stCondLst>
                              <p:cond delay="500"/>
                            </p:stCondLst>
                            <p:childTnLst>
                              <p:par>
                                <p:cTn id="9" presetID="16" presetClass="entr" presetSubtype="21" fill="hold" nodeType="afterEffect">
                                  <p:stCondLst>
                                    <p:cond delay="0"/>
                                  </p:stCondLst>
                                  <p:childTnLst>
                                    <p:set>
                                      <p:cBhvr>
                                        <p:cTn id="10" dur="1" fill="hold">
                                          <p:stCondLst>
                                            <p:cond delay="0"/>
                                          </p:stCondLst>
                                        </p:cTn>
                                        <p:tgtEl>
                                          <p:spTgt spid="55"/>
                                        </p:tgtEl>
                                        <p:attrNameLst>
                                          <p:attrName>style.visibility</p:attrName>
                                        </p:attrNameLst>
                                      </p:cBhvr>
                                      <p:to>
                                        <p:strVal val="visible"/>
                                      </p:to>
                                    </p:set>
                                    <p:animEffect transition="in" filter="barn(inVertical)">
                                      <p:cBhvr>
                                        <p:cTn id="11" dur="500"/>
                                        <p:tgtEl>
                                          <p:spTgt spid="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Join_file_205335690">
            <a:hlinkClick r:id="" action="ppaction://media"/>
            <a:extLst>
              <a:ext uri="{FF2B5EF4-FFF2-40B4-BE49-F238E27FC236}">
                <a16:creationId xmlns:a16="http://schemas.microsoft.com/office/drawing/2014/main" id="{47F08867-2213-4394-8179-CDAF6C562C97}"/>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0" y="0"/>
            <a:ext cx="12192000" cy="6858000"/>
          </a:xfrm>
          <a:prstGeom prst="rect">
            <a:avLst/>
          </a:prstGeom>
        </p:spPr>
      </p:pic>
    </p:spTree>
    <p:extLst>
      <p:ext uri="{BB962C8B-B14F-4D97-AF65-F5344CB8AC3E}">
        <p14:creationId xmlns:p14="http://schemas.microsoft.com/office/powerpoint/2010/main" val="380506527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7718"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a:extLst>
              <a:ext uri="{FF2B5EF4-FFF2-40B4-BE49-F238E27FC236}">
                <a16:creationId xmlns:a16="http://schemas.microsoft.com/office/drawing/2014/main" id="{EF70B485-A648-392E-F1C5-2C4786FA59E5}"/>
              </a:ext>
            </a:extLst>
          </p:cNvPr>
          <p:cNvSpPr/>
          <p:nvPr/>
        </p:nvSpPr>
        <p:spPr>
          <a:xfrm>
            <a:off x="768625" y="1155547"/>
            <a:ext cx="10747513" cy="490069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pic>
        <p:nvPicPr>
          <p:cNvPr id="3" name="图片 2">
            <a:extLst>
              <a:ext uri="{FF2B5EF4-FFF2-40B4-BE49-F238E27FC236}">
                <a16:creationId xmlns:a16="http://schemas.microsoft.com/office/drawing/2014/main" id="{32DB3F52-E82A-BF21-083D-815AB3B0D0FD}"/>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1" r="30797"/>
          <a:stretch/>
        </p:blipFill>
        <p:spPr>
          <a:xfrm>
            <a:off x="219896" y="-42322"/>
            <a:ext cx="5399854" cy="6858000"/>
          </a:xfrm>
          <a:prstGeom prst="rect">
            <a:avLst/>
          </a:prstGeom>
        </p:spPr>
      </p:pic>
      <p:pic>
        <p:nvPicPr>
          <p:cNvPr id="23" name="图片 22">
            <a:extLst>
              <a:ext uri="{FF2B5EF4-FFF2-40B4-BE49-F238E27FC236}">
                <a16:creationId xmlns:a16="http://schemas.microsoft.com/office/drawing/2014/main" id="{C9565551-474B-577E-26A2-0AE670581938}"/>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17298"/>
          <a:stretch/>
        </p:blipFill>
        <p:spPr>
          <a:xfrm>
            <a:off x="5619750" y="-42322"/>
            <a:ext cx="6453167" cy="6858000"/>
          </a:xfrm>
          <a:custGeom>
            <a:avLst/>
            <a:gdLst>
              <a:gd name="connsiteX0" fmla="*/ 0 w 6453167"/>
              <a:gd name="connsiteY0" fmla="*/ 0 h 6858000"/>
              <a:gd name="connsiteX1" fmla="*/ 6453167 w 6453167"/>
              <a:gd name="connsiteY1" fmla="*/ 0 h 6858000"/>
              <a:gd name="connsiteX2" fmla="*/ 6453167 w 6453167"/>
              <a:gd name="connsiteY2" fmla="*/ 6858000 h 6858000"/>
              <a:gd name="connsiteX3" fmla="*/ 0 w 6453167"/>
              <a:gd name="connsiteY3" fmla="*/ 6858000 h 6858000"/>
              <a:gd name="connsiteX4" fmla="*/ 0 w 6453167"/>
              <a:gd name="connsiteY4" fmla="*/ 5592796 h 6858000"/>
              <a:gd name="connsiteX5" fmla="*/ 675033 w 6453167"/>
              <a:gd name="connsiteY5" fmla="*/ 5592796 h 6858000"/>
              <a:gd name="connsiteX6" fmla="*/ 675033 w 6453167"/>
              <a:gd name="connsiteY6" fmla="*/ 4654079 h 6858000"/>
              <a:gd name="connsiteX7" fmla="*/ 0 w 6453167"/>
              <a:gd name="connsiteY7" fmla="*/ 4654079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453167" h="6858000">
                <a:moveTo>
                  <a:pt x="0" y="0"/>
                </a:moveTo>
                <a:lnTo>
                  <a:pt x="6453167" y="0"/>
                </a:lnTo>
                <a:lnTo>
                  <a:pt x="6453167" y="6858000"/>
                </a:lnTo>
                <a:lnTo>
                  <a:pt x="0" y="6858000"/>
                </a:lnTo>
                <a:lnTo>
                  <a:pt x="0" y="5592796"/>
                </a:lnTo>
                <a:lnTo>
                  <a:pt x="675033" y="5592796"/>
                </a:lnTo>
                <a:lnTo>
                  <a:pt x="675033" y="4654079"/>
                </a:lnTo>
                <a:lnTo>
                  <a:pt x="0" y="4654079"/>
                </a:lnTo>
                <a:close/>
              </a:path>
            </a:pathLst>
          </a:custGeom>
        </p:spPr>
      </p:pic>
      <p:sp>
        <p:nvSpPr>
          <p:cNvPr id="53" name="任意多边形: 形状 52">
            <a:extLst>
              <a:ext uri="{FF2B5EF4-FFF2-40B4-BE49-F238E27FC236}">
                <a16:creationId xmlns:a16="http://schemas.microsoft.com/office/drawing/2014/main" id="{0865AFCF-A6A4-094F-FF91-DE0FF4F6C4BD}"/>
              </a:ext>
            </a:extLst>
          </p:cNvPr>
          <p:cNvSpPr/>
          <p:nvPr/>
        </p:nvSpPr>
        <p:spPr>
          <a:xfrm>
            <a:off x="9792488" y="5570978"/>
            <a:ext cx="1334693" cy="108000"/>
          </a:xfrm>
          <a:custGeom>
            <a:avLst/>
            <a:gdLst>
              <a:gd name="connsiteX0" fmla="*/ 1280693 w 1334693"/>
              <a:gd name="connsiteY0" fmla="*/ 0 h 108000"/>
              <a:gd name="connsiteX1" fmla="*/ 1334693 w 1334693"/>
              <a:gd name="connsiteY1" fmla="*/ 54000 h 108000"/>
              <a:gd name="connsiteX2" fmla="*/ 1280693 w 1334693"/>
              <a:gd name="connsiteY2" fmla="*/ 108000 h 108000"/>
              <a:gd name="connsiteX3" fmla="*/ 1226693 w 1334693"/>
              <a:gd name="connsiteY3" fmla="*/ 54000 h 108000"/>
              <a:gd name="connsiteX4" fmla="*/ 1280693 w 1334693"/>
              <a:gd name="connsiteY4" fmla="*/ 0 h 108000"/>
              <a:gd name="connsiteX5" fmla="*/ 1035356 w 1334693"/>
              <a:gd name="connsiteY5" fmla="*/ 0 h 108000"/>
              <a:gd name="connsiteX6" fmla="*/ 1089356 w 1334693"/>
              <a:gd name="connsiteY6" fmla="*/ 54000 h 108000"/>
              <a:gd name="connsiteX7" fmla="*/ 1035356 w 1334693"/>
              <a:gd name="connsiteY7" fmla="*/ 108000 h 108000"/>
              <a:gd name="connsiteX8" fmla="*/ 981356 w 1334693"/>
              <a:gd name="connsiteY8" fmla="*/ 54000 h 108000"/>
              <a:gd name="connsiteX9" fmla="*/ 1035356 w 1334693"/>
              <a:gd name="connsiteY9" fmla="*/ 0 h 108000"/>
              <a:gd name="connsiteX10" fmla="*/ 790017 w 1334693"/>
              <a:gd name="connsiteY10" fmla="*/ 0 h 108000"/>
              <a:gd name="connsiteX11" fmla="*/ 844017 w 1334693"/>
              <a:gd name="connsiteY11" fmla="*/ 54000 h 108000"/>
              <a:gd name="connsiteX12" fmla="*/ 790017 w 1334693"/>
              <a:gd name="connsiteY12" fmla="*/ 108000 h 108000"/>
              <a:gd name="connsiteX13" fmla="*/ 736017 w 1334693"/>
              <a:gd name="connsiteY13" fmla="*/ 54000 h 108000"/>
              <a:gd name="connsiteX14" fmla="*/ 790017 w 1334693"/>
              <a:gd name="connsiteY14" fmla="*/ 0 h 108000"/>
              <a:gd name="connsiteX15" fmla="*/ 544678 w 1334693"/>
              <a:gd name="connsiteY15" fmla="*/ 0 h 108000"/>
              <a:gd name="connsiteX16" fmla="*/ 598678 w 1334693"/>
              <a:gd name="connsiteY16" fmla="*/ 54000 h 108000"/>
              <a:gd name="connsiteX17" fmla="*/ 544678 w 1334693"/>
              <a:gd name="connsiteY17" fmla="*/ 108000 h 108000"/>
              <a:gd name="connsiteX18" fmla="*/ 490678 w 1334693"/>
              <a:gd name="connsiteY18" fmla="*/ 54000 h 108000"/>
              <a:gd name="connsiteX19" fmla="*/ 544678 w 1334693"/>
              <a:gd name="connsiteY19" fmla="*/ 0 h 108000"/>
              <a:gd name="connsiteX20" fmla="*/ 299339 w 1334693"/>
              <a:gd name="connsiteY20" fmla="*/ 0 h 108000"/>
              <a:gd name="connsiteX21" fmla="*/ 353339 w 1334693"/>
              <a:gd name="connsiteY21" fmla="*/ 54000 h 108000"/>
              <a:gd name="connsiteX22" fmla="*/ 299339 w 1334693"/>
              <a:gd name="connsiteY22" fmla="*/ 108000 h 108000"/>
              <a:gd name="connsiteX23" fmla="*/ 245339 w 1334693"/>
              <a:gd name="connsiteY23" fmla="*/ 54000 h 108000"/>
              <a:gd name="connsiteX24" fmla="*/ 299339 w 1334693"/>
              <a:gd name="connsiteY24" fmla="*/ 0 h 108000"/>
              <a:gd name="connsiteX25" fmla="*/ 54000 w 1334693"/>
              <a:gd name="connsiteY25" fmla="*/ 0 h 108000"/>
              <a:gd name="connsiteX26" fmla="*/ 108000 w 1334693"/>
              <a:gd name="connsiteY26" fmla="*/ 54000 h 108000"/>
              <a:gd name="connsiteX27" fmla="*/ 54000 w 1334693"/>
              <a:gd name="connsiteY27" fmla="*/ 108000 h 108000"/>
              <a:gd name="connsiteX28" fmla="*/ 0 w 1334693"/>
              <a:gd name="connsiteY28" fmla="*/ 54000 h 108000"/>
              <a:gd name="connsiteX29" fmla="*/ 54000 w 1334693"/>
              <a:gd name="connsiteY29" fmla="*/ 0 h 10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1334693" h="108000">
                <a:moveTo>
                  <a:pt x="1280693" y="0"/>
                </a:moveTo>
                <a:cubicBezTo>
                  <a:pt x="1310516" y="0"/>
                  <a:pt x="1334693" y="24177"/>
                  <a:pt x="1334693" y="54000"/>
                </a:cubicBezTo>
                <a:cubicBezTo>
                  <a:pt x="1334693" y="83823"/>
                  <a:pt x="1310516" y="108000"/>
                  <a:pt x="1280693" y="108000"/>
                </a:cubicBezTo>
                <a:cubicBezTo>
                  <a:pt x="1250870" y="108000"/>
                  <a:pt x="1226693" y="83823"/>
                  <a:pt x="1226693" y="54000"/>
                </a:cubicBezTo>
                <a:cubicBezTo>
                  <a:pt x="1226693" y="24177"/>
                  <a:pt x="1250870" y="0"/>
                  <a:pt x="1280693" y="0"/>
                </a:cubicBezTo>
                <a:close/>
                <a:moveTo>
                  <a:pt x="1035356" y="0"/>
                </a:moveTo>
                <a:cubicBezTo>
                  <a:pt x="1065179" y="0"/>
                  <a:pt x="1089356" y="24177"/>
                  <a:pt x="1089356" y="54000"/>
                </a:cubicBezTo>
                <a:cubicBezTo>
                  <a:pt x="1089356" y="83823"/>
                  <a:pt x="1065179" y="108000"/>
                  <a:pt x="1035356" y="108000"/>
                </a:cubicBezTo>
                <a:cubicBezTo>
                  <a:pt x="1005533" y="108000"/>
                  <a:pt x="981356" y="83823"/>
                  <a:pt x="981356" y="54000"/>
                </a:cubicBezTo>
                <a:cubicBezTo>
                  <a:pt x="981356" y="24177"/>
                  <a:pt x="1005533" y="0"/>
                  <a:pt x="1035356" y="0"/>
                </a:cubicBezTo>
                <a:close/>
                <a:moveTo>
                  <a:pt x="790017" y="0"/>
                </a:moveTo>
                <a:cubicBezTo>
                  <a:pt x="819840" y="0"/>
                  <a:pt x="844017" y="24177"/>
                  <a:pt x="844017" y="54000"/>
                </a:cubicBezTo>
                <a:cubicBezTo>
                  <a:pt x="844017" y="83823"/>
                  <a:pt x="819840" y="108000"/>
                  <a:pt x="790017" y="108000"/>
                </a:cubicBezTo>
                <a:cubicBezTo>
                  <a:pt x="760194" y="108000"/>
                  <a:pt x="736017" y="83823"/>
                  <a:pt x="736017" y="54000"/>
                </a:cubicBezTo>
                <a:cubicBezTo>
                  <a:pt x="736017" y="24177"/>
                  <a:pt x="760194" y="0"/>
                  <a:pt x="790017" y="0"/>
                </a:cubicBezTo>
                <a:close/>
                <a:moveTo>
                  <a:pt x="544678" y="0"/>
                </a:moveTo>
                <a:cubicBezTo>
                  <a:pt x="574501" y="0"/>
                  <a:pt x="598678" y="24177"/>
                  <a:pt x="598678" y="54000"/>
                </a:cubicBezTo>
                <a:cubicBezTo>
                  <a:pt x="598678" y="83823"/>
                  <a:pt x="574501" y="108000"/>
                  <a:pt x="544678" y="108000"/>
                </a:cubicBezTo>
                <a:cubicBezTo>
                  <a:pt x="514855" y="108000"/>
                  <a:pt x="490678" y="83823"/>
                  <a:pt x="490678" y="54000"/>
                </a:cubicBezTo>
                <a:cubicBezTo>
                  <a:pt x="490678" y="24177"/>
                  <a:pt x="514855" y="0"/>
                  <a:pt x="544678" y="0"/>
                </a:cubicBezTo>
                <a:close/>
                <a:moveTo>
                  <a:pt x="299339" y="0"/>
                </a:moveTo>
                <a:cubicBezTo>
                  <a:pt x="329162" y="0"/>
                  <a:pt x="353339" y="24177"/>
                  <a:pt x="353339" y="54000"/>
                </a:cubicBezTo>
                <a:cubicBezTo>
                  <a:pt x="353339" y="83823"/>
                  <a:pt x="329162" y="108000"/>
                  <a:pt x="299339" y="108000"/>
                </a:cubicBezTo>
                <a:cubicBezTo>
                  <a:pt x="269516" y="108000"/>
                  <a:pt x="245339" y="83823"/>
                  <a:pt x="245339" y="54000"/>
                </a:cubicBezTo>
                <a:cubicBezTo>
                  <a:pt x="245339" y="24177"/>
                  <a:pt x="269516" y="0"/>
                  <a:pt x="299339" y="0"/>
                </a:cubicBezTo>
                <a:close/>
                <a:moveTo>
                  <a:pt x="54000" y="0"/>
                </a:moveTo>
                <a:cubicBezTo>
                  <a:pt x="83823" y="0"/>
                  <a:pt x="108000" y="24177"/>
                  <a:pt x="108000" y="54000"/>
                </a:cubicBezTo>
                <a:cubicBezTo>
                  <a:pt x="108000" y="83823"/>
                  <a:pt x="83823" y="108000"/>
                  <a:pt x="54000" y="108000"/>
                </a:cubicBezTo>
                <a:cubicBezTo>
                  <a:pt x="24177" y="108000"/>
                  <a:pt x="0" y="83823"/>
                  <a:pt x="0" y="54000"/>
                </a:cubicBezTo>
                <a:cubicBezTo>
                  <a:pt x="0" y="24177"/>
                  <a:pt x="24177" y="0"/>
                  <a:pt x="54000" y="0"/>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思源黑体 CN Regular" panose="020B0500000000000000" pitchFamily="34" charset="-122"/>
              <a:ea typeface="思源黑体 CN Regular" panose="020B0500000000000000" pitchFamily="34" charset="-122"/>
              <a:cs typeface="+mn-cs"/>
            </a:endParaRPr>
          </a:p>
        </p:txBody>
      </p:sp>
      <p:grpSp>
        <p:nvGrpSpPr>
          <p:cNvPr id="55" name="组合 54">
            <a:extLst>
              <a:ext uri="{FF2B5EF4-FFF2-40B4-BE49-F238E27FC236}">
                <a16:creationId xmlns:a16="http://schemas.microsoft.com/office/drawing/2014/main" id="{1CFA6A79-2813-CD0A-8BF4-4668438946E7}"/>
              </a:ext>
            </a:extLst>
          </p:cNvPr>
          <p:cNvGrpSpPr/>
          <p:nvPr/>
        </p:nvGrpSpPr>
        <p:grpSpPr>
          <a:xfrm>
            <a:off x="1906679" y="5131489"/>
            <a:ext cx="1720773" cy="209862"/>
            <a:chOff x="5991069" y="5108653"/>
            <a:chExt cx="1720773" cy="209862"/>
          </a:xfrm>
        </p:grpSpPr>
        <p:cxnSp>
          <p:nvCxnSpPr>
            <p:cNvPr id="56" name="直接连接符 55">
              <a:extLst>
                <a:ext uri="{FF2B5EF4-FFF2-40B4-BE49-F238E27FC236}">
                  <a16:creationId xmlns:a16="http://schemas.microsoft.com/office/drawing/2014/main" id="{30575B13-EFE0-9C27-3DBB-16A8A371F969}"/>
                </a:ext>
              </a:extLst>
            </p:cNvPr>
            <p:cNvCxnSpPr>
              <a:cxnSpLocks/>
            </p:cNvCxnSpPr>
            <p:nvPr/>
          </p:nvCxnSpPr>
          <p:spPr>
            <a:xfrm>
              <a:off x="6096000" y="5213584"/>
              <a:ext cx="1615842" cy="0"/>
            </a:xfrm>
            <a:prstGeom prst="line">
              <a:avLst/>
            </a:prstGeom>
          </p:spPr>
          <p:style>
            <a:lnRef idx="1">
              <a:schemeClr val="accent1"/>
            </a:lnRef>
            <a:fillRef idx="0">
              <a:schemeClr val="accent1"/>
            </a:fillRef>
            <a:effectRef idx="0">
              <a:schemeClr val="accent1"/>
            </a:effectRef>
            <a:fontRef idx="minor">
              <a:schemeClr val="tx1"/>
            </a:fontRef>
          </p:style>
        </p:cxnSp>
        <p:sp>
          <p:nvSpPr>
            <p:cNvPr id="57" name="椭圆 56">
              <a:extLst>
                <a:ext uri="{FF2B5EF4-FFF2-40B4-BE49-F238E27FC236}">
                  <a16:creationId xmlns:a16="http://schemas.microsoft.com/office/drawing/2014/main" id="{9FAA5CD8-DB39-F0BB-133B-340EF09118B4}"/>
                </a:ext>
              </a:extLst>
            </p:cNvPr>
            <p:cNvSpPr/>
            <p:nvPr/>
          </p:nvSpPr>
          <p:spPr>
            <a:xfrm>
              <a:off x="5991069" y="5108653"/>
              <a:ext cx="209862" cy="209862"/>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思源黑体 CN Regular" panose="020B0500000000000000" pitchFamily="34" charset="-122"/>
                <a:ea typeface="思源黑体 CN Regular" panose="020B0500000000000000" pitchFamily="34" charset="-122"/>
                <a:cs typeface="+mn-cs"/>
              </a:endParaRPr>
            </a:p>
          </p:txBody>
        </p:sp>
      </p:grpSp>
      <p:pic>
        <p:nvPicPr>
          <p:cNvPr id="18" name="图片 17">
            <a:extLst>
              <a:ext uri="{FF2B5EF4-FFF2-40B4-BE49-F238E27FC236}">
                <a16:creationId xmlns:a16="http://schemas.microsoft.com/office/drawing/2014/main" id="{57FB140C-40D0-F022-FD45-954A1FA02883}"/>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396112"/>
            <a:ext cx="3627452" cy="1323975"/>
          </a:xfrm>
          <a:prstGeom prst="rect">
            <a:avLst/>
          </a:prstGeom>
        </p:spPr>
      </p:pic>
      <p:pic>
        <p:nvPicPr>
          <p:cNvPr id="14" name="图片 3">
            <a:extLst>
              <a:ext uri="{FF2B5EF4-FFF2-40B4-BE49-F238E27FC236}">
                <a16:creationId xmlns:a16="http://schemas.microsoft.com/office/drawing/2014/main" id="{090C4FC4-5C1B-1C24-163F-BDEC73C1D823}"/>
              </a:ext>
            </a:extLst>
          </p:cNvPr>
          <p:cNvPicPr>
            <a:picLocks noChangeAspect="1"/>
          </p:cNvPicPr>
          <p:nvPr/>
        </p:nvPicPr>
        <p:blipFill>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6907013" y="2554549"/>
            <a:ext cx="4220167" cy="3198096"/>
          </a:xfrm>
          <a:prstGeom prst="rect">
            <a:avLst/>
          </a:prstGeom>
        </p:spPr>
      </p:pic>
      <p:pic>
        <p:nvPicPr>
          <p:cNvPr id="4" name="Picture 3"/>
          <p:cNvPicPr>
            <a:picLocks noChangeAspect="1"/>
          </p:cNvPicPr>
          <p:nvPr/>
        </p:nvPicPr>
        <p:blipFill>
          <a:blip r:embed="rId6"/>
          <a:stretch>
            <a:fillRect/>
          </a:stretch>
        </p:blipFill>
        <p:spPr>
          <a:xfrm>
            <a:off x="439334" y="1835111"/>
            <a:ext cx="7846232" cy="3103133"/>
          </a:xfrm>
          <a:prstGeom prst="rect">
            <a:avLst/>
          </a:prstGeom>
        </p:spPr>
      </p:pic>
    </p:spTree>
    <p:extLst>
      <p:ext uri="{BB962C8B-B14F-4D97-AF65-F5344CB8AC3E}">
        <p14:creationId xmlns:p14="http://schemas.microsoft.com/office/powerpoint/2010/main" val="111890026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53"/>
                                        </p:tgtEl>
                                        <p:attrNameLst>
                                          <p:attrName>style.visibility</p:attrName>
                                        </p:attrNameLst>
                                      </p:cBhvr>
                                      <p:to>
                                        <p:strVal val="visible"/>
                                      </p:to>
                                    </p:set>
                                    <p:animEffect transition="in" filter="wipe(down)">
                                      <p:cBhvr>
                                        <p:cTn id="7" dur="500"/>
                                        <p:tgtEl>
                                          <p:spTgt spid="53"/>
                                        </p:tgtEl>
                                      </p:cBhvr>
                                    </p:animEffect>
                                  </p:childTnLst>
                                </p:cTn>
                              </p:par>
                            </p:childTnLst>
                          </p:cTn>
                        </p:par>
                        <p:par>
                          <p:cTn id="8" fill="hold">
                            <p:stCondLst>
                              <p:cond delay="500"/>
                            </p:stCondLst>
                            <p:childTnLst>
                              <p:par>
                                <p:cTn id="9" presetID="16" presetClass="entr" presetSubtype="21" fill="hold" nodeType="afterEffect">
                                  <p:stCondLst>
                                    <p:cond delay="0"/>
                                  </p:stCondLst>
                                  <p:childTnLst>
                                    <p:set>
                                      <p:cBhvr>
                                        <p:cTn id="10" dur="1" fill="hold">
                                          <p:stCondLst>
                                            <p:cond delay="0"/>
                                          </p:stCondLst>
                                        </p:cTn>
                                        <p:tgtEl>
                                          <p:spTgt spid="55"/>
                                        </p:tgtEl>
                                        <p:attrNameLst>
                                          <p:attrName>style.visibility</p:attrName>
                                        </p:attrNameLst>
                                      </p:cBhvr>
                                      <p:to>
                                        <p:strVal val="visible"/>
                                      </p:to>
                                    </p:set>
                                    <p:animEffect transition="in" filter="barn(inVertical)">
                                      <p:cBhvr>
                                        <p:cTn id="11" dur="500"/>
                                        <p:tgtEl>
                                          <p:spTgt spid="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11">
            <a:extLst>
              <a:ext uri="{FF2B5EF4-FFF2-40B4-BE49-F238E27FC236}">
                <a16:creationId xmlns:a16="http://schemas.microsoft.com/office/drawing/2014/main" id="{36050492-41A7-E885-8DA9-3D4334A429F5}"/>
              </a:ext>
            </a:extLst>
          </p:cNvPr>
          <p:cNvSpPr>
            <a:spLocks noChangeArrowheads="1"/>
          </p:cNvSpPr>
          <p:nvPr/>
        </p:nvSpPr>
        <p:spPr bwMode="auto">
          <a:xfrm>
            <a:off x="517237" y="550161"/>
            <a:ext cx="895928" cy="565738"/>
          </a:xfrm>
          <a:prstGeom prst="roundRect">
            <a:avLst>
              <a:gd name="adj" fmla="val 50000"/>
            </a:avLst>
          </a:prstGeom>
          <a:gradFill>
            <a:gsLst>
              <a:gs pos="100000">
                <a:schemeClr val="accent1"/>
              </a:gs>
              <a:gs pos="0">
                <a:schemeClr val="accent1">
                  <a:lumMod val="90000"/>
                  <a:lumOff val="10000"/>
                </a:schemeClr>
              </a:gs>
            </a:gsLst>
            <a:lin ang="5400000" scaled="1"/>
          </a:gradFill>
          <a:ln>
            <a:noFill/>
          </a:ln>
          <a:effectLst>
            <a:outerShdw blurRad="508000" dist="190500" dir="5400000" sx="101000" sy="101000" algn="ctr" rotWithShape="0">
              <a:srgbClr val="000000">
                <a:alpha val="20000"/>
              </a:srgb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3600" b="1" i="0" u="none" strike="noStrike" kern="1200" cap="none" spc="0" normalizeH="0" baseline="0" noProof="0" dirty="0">
                <a:ln>
                  <a:noFill/>
                </a:ln>
                <a:solidFill>
                  <a:prstClr val="white"/>
                </a:solidFill>
                <a:effectLst/>
                <a:uLnTx/>
                <a:uFillTx/>
                <a:latin typeface="Calibri" panose="020F0502020204030204" pitchFamily="34" charset="0"/>
                <a:ea typeface="思源黑体 CN Regular" panose="020B0500000000000000" pitchFamily="34" charset="-122"/>
                <a:cs typeface="Calibri" panose="020F0502020204030204" pitchFamily="34" charset="0"/>
                <a:sym typeface="思源黑体 CN Regular" panose="020B0500000000000000" pitchFamily="34" charset="-122"/>
              </a:rPr>
              <a:t>1</a:t>
            </a:r>
            <a:endParaRPr kumimoji="0" lang="zh-CN" altLang="en-US" sz="3600" b="1" i="0" u="none" strike="noStrike" kern="1200" cap="none" spc="0" normalizeH="0" baseline="0" noProof="0" dirty="0">
              <a:ln>
                <a:noFill/>
              </a:ln>
              <a:solidFill>
                <a:prstClr val="white"/>
              </a:solidFill>
              <a:effectLst/>
              <a:uLnTx/>
              <a:uFillTx/>
              <a:latin typeface="Calibri" panose="020F0502020204030204" pitchFamily="34" charset="0"/>
              <a:ea typeface="思源黑体 CN Regular" panose="020B0500000000000000" pitchFamily="34" charset="-122"/>
              <a:cs typeface="Calibri" panose="020F0502020204030204" pitchFamily="34" charset="0"/>
              <a:sym typeface="思源黑体 CN Regular" panose="020B0500000000000000" pitchFamily="34" charset="-122"/>
            </a:endParaRPr>
          </a:p>
        </p:txBody>
      </p:sp>
      <p:grpSp>
        <p:nvGrpSpPr>
          <p:cNvPr id="5" name="Group 4">
            <a:extLst>
              <a:ext uri="{FF2B5EF4-FFF2-40B4-BE49-F238E27FC236}">
                <a16:creationId xmlns:a16="http://schemas.microsoft.com/office/drawing/2014/main" id="{F9337BF6-209A-ED91-E6B4-DC1483AFF399}"/>
              </a:ext>
            </a:extLst>
          </p:cNvPr>
          <p:cNvGrpSpPr/>
          <p:nvPr/>
        </p:nvGrpSpPr>
        <p:grpSpPr>
          <a:xfrm>
            <a:off x="1422400" y="581890"/>
            <a:ext cx="5865090" cy="523220"/>
            <a:chOff x="1588655" y="544945"/>
            <a:chExt cx="5865090" cy="523220"/>
          </a:xfrm>
        </p:grpSpPr>
        <p:sp>
          <p:nvSpPr>
            <p:cNvPr id="2" name="TextBox 1">
              <a:extLst>
                <a:ext uri="{FF2B5EF4-FFF2-40B4-BE49-F238E27FC236}">
                  <a16:creationId xmlns:a16="http://schemas.microsoft.com/office/drawing/2014/main" id="{AF376326-251C-3E43-6AB9-8A03829CDC73}"/>
                </a:ext>
              </a:extLst>
            </p:cNvPr>
            <p:cNvSpPr txBox="1"/>
            <p:nvPr/>
          </p:nvSpPr>
          <p:spPr>
            <a:xfrm>
              <a:off x="1588655" y="544945"/>
              <a:ext cx="5865090" cy="523220"/>
            </a:xfrm>
            <a:prstGeom prst="rect">
              <a:avLst/>
            </a:prstGeom>
            <a:noFill/>
          </p:spPr>
          <p:txBody>
            <a:bodyPr wrap="square" rtlCol="0">
              <a:spAutoFit/>
            </a:bodyPr>
            <a:lstStyle/>
            <a:p>
              <a:r>
                <a:rPr lang="en-US" sz="2800" b="1" i="0" dirty="0">
                  <a:solidFill>
                    <a:srgbClr val="008000"/>
                  </a:solidFill>
                  <a:effectLst/>
                  <a:latin typeface="Calibri" panose="020F0502020204030204" pitchFamily="34" charset="0"/>
                  <a:cs typeface="Calibri" panose="020F0502020204030204" pitchFamily="34" charset="0"/>
                </a:rPr>
                <a:t> </a:t>
              </a:r>
              <a:r>
                <a:rPr lang="en-US" sz="2800" b="1" i="0" dirty="0" err="1">
                  <a:solidFill>
                    <a:srgbClr val="000000"/>
                  </a:solidFill>
                  <a:effectLst/>
                  <a:latin typeface="Calibri" panose="020F0502020204030204" pitchFamily="34" charset="0"/>
                  <a:cs typeface="Calibri" panose="020F0502020204030204" pitchFamily="34" charset="0"/>
                </a:rPr>
                <a:t>Tím</a:t>
              </a:r>
              <a:r>
                <a:rPr lang="en-US" sz="2800" b="1" i="0" dirty="0">
                  <a:solidFill>
                    <a:srgbClr val="000000"/>
                  </a:solidFill>
                  <a:effectLst/>
                  <a:latin typeface="Calibri" panose="020F0502020204030204" pitchFamily="34" charset="0"/>
                  <a:cs typeface="Calibri" panose="020F0502020204030204" pitchFamily="34" charset="0"/>
                </a:rPr>
                <a:t> </a:t>
              </a:r>
              <a:r>
                <a:rPr lang="en-US" sz="2800" b="1" i="0" dirty="0" err="1">
                  <a:solidFill>
                    <a:srgbClr val="000000"/>
                  </a:solidFill>
                  <a:effectLst/>
                  <a:latin typeface="Calibri" panose="020F0502020204030204" pitchFamily="34" charset="0"/>
                  <a:cs typeface="Calibri" panose="020F0502020204030204" pitchFamily="34" charset="0"/>
                </a:rPr>
                <a:t>số</a:t>
              </a:r>
              <a:r>
                <a:rPr lang="en-US" sz="2800" b="1" i="0" dirty="0">
                  <a:solidFill>
                    <a:srgbClr val="000000"/>
                  </a:solidFill>
                  <a:effectLst/>
                  <a:latin typeface="Calibri" panose="020F0502020204030204" pitchFamily="34" charset="0"/>
                  <a:cs typeface="Calibri" panose="020F0502020204030204" pitchFamily="34" charset="0"/>
                </a:rPr>
                <a:t> </a:t>
              </a:r>
              <a:r>
                <a:rPr lang="en-US" sz="2800" b="1" i="0" dirty="0" err="1">
                  <a:solidFill>
                    <a:srgbClr val="000000"/>
                  </a:solidFill>
                  <a:effectLst/>
                  <a:latin typeface="Calibri" panose="020F0502020204030204" pitchFamily="34" charset="0"/>
                  <a:cs typeface="Calibri" panose="020F0502020204030204" pitchFamily="34" charset="0"/>
                </a:rPr>
                <a:t>hoặc</a:t>
              </a:r>
              <a:r>
                <a:rPr lang="en-US" sz="2800" b="1" i="0" dirty="0">
                  <a:solidFill>
                    <a:srgbClr val="000000"/>
                  </a:solidFill>
                  <a:effectLst/>
                  <a:latin typeface="Calibri" panose="020F0502020204030204" pitchFamily="34" charset="0"/>
                  <a:cs typeface="Calibri" panose="020F0502020204030204" pitchFamily="34" charset="0"/>
                </a:rPr>
                <a:t> </a:t>
              </a:r>
              <a:r>
                <a:rPr lang="en-US" sz="2800" b="1" i="0" dirty="0" err="1">
                  <a:solidFill>
                    <a:srgbClr val="000000"/>
                  </a:solidFill>
                  <a:effectLst/>
                  <a:latin typeface="Calibri" panose="020F0502020204030204" pitchFamily="34" charset="0"/>
                  <a:cs typeface="Calibri" panose="020F0502020204030204" pitchFamily="34" charset="0"/>
                </a:rPr>
                <a:t>chữ</a:t>
              </a:r>
              <a:r>
                <a:rPr lang="en-US" sz="2800" b="1" i="0" dirty="0">
                  <a:solidFill>
                    <a:srgbClr val="000000"/>
                  </a:solidFill>
                  <a:effectLst/>
                  <a:latin typeface="Calibri" panose="020F0502020204030204" pitchFamily="34" charset="0"/>
                  <a:cs typeface="Calibri" panose="020F0502020204030204" pitchFamily="34" charset="0"/>
                </a:rPr>
                <a:t> </a:t>
              </a:r>
              <a:r>
                <a:rPr lang="en-US" sz="2800" b="1" i="0" dirty="0" err="1">
                  <a:solidFill>
                    <a:srgbClr val="000000"/>
                  </a:solidFill>
                  <a:effectLst/>
                  <a:latin typeface="Calibri" panose="020F0502020204030204" pitchFamily="34" charset="0"/>
                  <a:cs typeface="Calibri" panose="020F0502020204030204" pitchFamily="34" charset="0"/>
                </a:rPr>
                <a:t>thích</a:t>
              </a:r>
              <a:r>
                <a:rPr lang="en-US" sz="2800" b="1" i="0" dirty="0">
                  <a:solidFill>
                    <a:srgbClr val="000000"/>
                  </a:solidFill>
                  <a:effectLst/>
                  <a:latin typeface="Calibri" panose="020F0502020204030204" pitchFamily="34" charset="0"/>
                  <a:cs typeface="Calibri" panose="020F0502020204030204" pitchFamily="34" charset="0"/>
                </a:rPr>
                <a:t> </a:t>
              </a:r>
              <a:r>
                <a:rPr lang="en-US" sz="2800" b="1" i="0" dirty="0" err="1">
                  <a:solidFill>
                    <a:srgbClr val="000000"/>
                  </a:solidFill>
                  <a:effectLst/>
                  <a:latin typeface="Calibri" panose="020F0502020204030204" pitchFamily="34" charset="0"/>
                  <a:cs typeface="Calibri" panose="020F0502020204030204" pitchFamily="34" charset="0"/>
                </a:rPr>
                <a:t>hợp</a:t>
              </a:r>
              <a:r>
                <a:rPr lang="en-US" sz="2800" b="1" i="0" dirty="0">
                  <a:solidFill>
                    <a:srgbClr val="000000"/>
                  </a:solidFill>
                  <a:effectLst/>
                  <a:latin typeface="Calibri" panose="020F0502020204030204" pitchFamily="34" charset="0"/>
                  <a:cs typeface="Calibri" panose="020F0502020204030204" pitchFamily="34" charset="0"/>
                </a:rPr>
                <a:t> </a:t>
              </a:r>
              <a:r>
                <a:rPr lang="en-US" sz="2800" b="1" i="0" dirty="0" err="1">
                  <a:solidFill>
                    <a:srgbClr val="000000"/>
                  </a:solidFill>
                  <a:effectLst/>
                  <a:latin typeface="Calibri" panose="020F0502020204030204" pitchFamily="34" charset="0"/>
                  <a:cs typeface="Calibri" panose="020F0502020204030204" pitchFamily="34" charset="0"/>
                </a:rPr>
                <a:t>với</a:t>
              </a:r>
              <a:r>
                <a:rPr lang="en-US" sz="2800" b="1" i="0" dirty="0">
                  <a:solidFill>
                    <a:srgbClr val="000000"/>
                  </a:solidFill>
                  <a:effectLst/>
                  <a:latin typeface="Calibri" panose="020F0502020204030204" pitchFamily="34" charset="0"/>
                  <a:cs typeface="Calibri" panose="020F0502020204030204" pitchFamily="34" charset="0"/>
                </a:rPr>
                <a:t> </a:t>
              </a:r>
              <a:endParaRPr lang="en-US" sz="2800" b="1" dirty="0">
                <a:latin typeface="Calibri" panose="020F0502020204030204" pitchFamily="34" charset="0"/>
                <a:cs typeface="Calibri" panose="020F0502020204030204" pitchFamily="34" charset="0"/>
              </a:endParaRPr>
            </a:p>
          </p:txBody>
        </p:sp>
        <p:sp>
          <p:nvSpPr>
            <p:cNvPr id="4" name="Rectangle: Rounded Corners 3">
              <a:extLst>
                <a:ext uri="{FF2B5EF4-FFF2-40B4-BE49-F238E27FC236}">
                  <a16:creationId xmlns:a16="http://schemas.microsoft.com/office/drawing/2014/main" id="{8BE380F3-C2CE-09E6-6DE9-EE4FB71DC8D8}"/>
                </a:ext>
              </a:extLst>
            </p:cNvPr>
            <p:cNvSpPr/>
            <p:nvPr/>
          </p:nvSpPr>
          <p:spPr>
            <a:xfrm>
              <a:off x="6345382" y="563418"/>
              <a:ext cx="544946" cy="452582"/>
            </a:xfrm>
            <a:prstGeom prst="roundRect">
              <a:avLst/>
            </a:prstGeom>
            <a:ln w="57150"/>
          </p:spPr>
          <p:style>
            <a:lnRef idx="2">
              <a:schemeClr val="accent6"/>
            </a:lnRef>
            <a:fillRef idx="1">
              <a:schemeClr val="lt1"/>
            </a:fillRef>
            <a:effectRef idx="0">
              <a:schemeClr val="accent6"/>
            </a:effectRef>
            <a:fontRef idx="minor">
              <a:schemeClr val="dk1"/>
            </a:fontRef>
          </p:style>
          <p:txBody>
            <a:bodyPr rtlCol="0" anchor="ctr"/>
            <a:lstStyle/>
            <a:p>
              <a:pPr algn="ctr"/>
              <a:r>
                <a:rPr lang="en-US" sz="2400" dirty="0">
                  <a:latin typeface="Calibri" panose="020F0502020204030204" pitchFamily="34" charset="0"/>
                  <a:cs typeface="Calibri" panose="020F0502020204030204" pitchFamily="34" charset="0"/>
                </a:rPr>
                <a:t>?</a:t>
              </a:r>
            </a:p>
          </p:txBody>
        </p:sp>
      </p:grpSp>
      <p:grpSp>
        <p:nvGrpSpPr>
          <p:cNvPr id="8" name="Group 7">
            <a:extLst>
              <a:ext uri="{FF2B5EF4-FFF2-40B4-BE49-F238E27FC236}">
                <a16:creationId xmlns:a16="http://schemas.microsoft.com/office/drawing/2014/main" id="{8175D4D9-0447-C89C-5629-574074C5AFAA}"/>
              </a:ext>
            </a:extLst>
          </p:cNvPr>
          <p:cNvGrpSpPr/>
          <p:nvPr/>
        </p:nvGrpSpPr>
        <p:grpSpPr>
          <a:xfrm>
            <a:off x="591127" y="1459345"/>
            <a:ext cx="5347855" cy="646331"/>
            <a:chOff x="591127" y="1459345"/>
            <a:chExt cx="5347855" cy="646331"/>
          </a:xfrm>
        </p:grpSpPr>
        <p:sp>
          <p:nvSpPr>
            <p:cNvPr id="6" name="TextBox 5">
              <a:extLst>
                <a:ext uri="{FF2B5EF4-FFF2-40B4-BE49-F238E27FC236}">
                  <a16:creationId xmlns:a16="http://schemas.microsoft.com/office/drawing/2014/main" id="{5108B609-42E2-62C4-4CE8-FF6810521523}"/>
                </a:ext>
              </a:extLst>
            </p:cNvPr>
            <p:cNvSpPr txBox="1"/>
            <p:nvPr/>
          </p:nvSpPr>
          <p:spPr>
            <a:xfrm>
              <a:off x="591127" y="1459345"/>
              <a:ext cx="5347855" cy="646331"/>
            </a:xfrm>
            <a:prstGeom prst="rect">
              <a:avLst/>
            </a:prstGeom>
            <a:noFill/>
          </p:spPr>
          <p:txBody>
            <a:bodyPr wrap="square" rtlCol="0">
              <a:spAutoFit/>
            </a:bodyPr>
            <a:lstStyle/>
            <a:p>
              <a:r>
                <a:rPr lang="en-US" sz="3600" b="0" i="0" dirty="0">
                  <a:solidFill>
                    <a:srgbClr val="000000"/>
                  </a:solidFill>
                  <a:effectLst/>
                  <a:latin typeface="Calibri" panose="020F0502020204030204" pitchFamily="34" charset="0"/>
                  <a:cs typeface="Calibri" panose="020F0502020204030204" pitchFamily="34" charset="0"/>
                </a:rPr>
                <a:t>a) 746 +          = 487 + 746</a:t>
              </a:r>
              <a:endParaRPr lang="en-US" sz="3600" dirty="0">
                <a:latin typeface="Calibri" panose="020F0502020204030204" pitchFamily="34" charset="0"/>
                <a:cs typeface="Calibri" panose="020F0502020204030204" pitchFamily="34" charset="0"/>
              </a:endParaRPr>
            </a:p>
          </p:txBody>
        </p:sp>
        <p:sp>
          <p:nvSpPr>
            <p:cNvPr id="7" name="Rectangle: Rounded Corners 6">
              <a:extLst>
                <a:ext uri="{FF2B5EF4-FFF2-40B4-BE49-F238E27FC236}">
                  <a16:creationId xmlns:a16="http://schemas.microsoft.com/office/drawing/2014/main" id="{DC3D48BD-2B26-425F-4A8D-1DAB9BDA0978}"/>
                </a:ext>
              </a:extLst>
            </p:cNvPr>
            <p:cNvSpPr/>
            <p:nvPr/>
          </p:nvSpPr>
          <p:spPr>
            <a:xfrm>
              <a:off x="2267527" y="1556326"/>
              <a:ext cx="817418" cy="452582"/>
            </a:xfrm>
            <a:prstGeom prst="roundRect">
              <a:avLst/>
            </a:prstGeom>
            <a:ln w="57150"/>
          </p:spPr>
          <p:style>
            <a:lnRef idx="2">
              <a:schemeClr val="accent6"/>
            </a:lnRef>
            <a:fillRef idx="1">
              <a:schemeClr val="lt1"/>
            </a:fillRef>
            <a:effectRef idx="0">
              <a:schemeClr val="accent6"/>
            </a:effectRef>
            <a:fontRef idx="minor">
              <a:schemeClr val="dk1"/>
            </a:fontRef>
          </p:style>
          <p:txBody>
            <a:bodyPr rtlCol="0" anchor="ctr"/>
            <a:lstStyle/>
            <a:p>
              <a:pPr algn="ctr"/>
              <a:r>
                <a:rPr lang="en-US" sz="2400" dirty="0">
                  <a:latin typeface="Calibri" panose="020F0502020204030204" pitchFamily="34" charset="0"/>
                  <a:cs typeface="Calibri" panose="020F0502020204030204" pitchFamily="34" charset="0"/>
                </a:rPr>
                <a:t>?</a:t>
              </a:r>
            </a:p>
          </p:txBody>
        </p:sp>
      </p:grpSp>
      <p:grpSp>
        <p:nvGrpSpPr>
          <p:cNvPr id="9" name="Group 8">
            <a:extLst>
              <a:ext uri="{FF2B5EF4-FFF2-40B4-BE49-F238E27FC236}">
                <a16:creationId xmlns:a16="http://schemas.microsoft.com/office/drawing/2014/main" id="{91F1FE3F-D61E-6EE0-EDE2-0B0820A00496}"/>
              </a:ext>
            </a:extLst>
          </p:cNvPr>
          <p:cNvGrpSpPr/>
          <p:nvPr/>
        </p:nvGrpSpPr>
        <p:grpSpPr>
          <a:xfrm>
            <a:off x="6419273" y="1487055"/>
            <a:ext cx="5449453" cy="646331"/>
            <a:chOff x="489529" y="1459345"/>
            <a:chExt cx="5449453" cy="646331"/>
          </a:xfrm>
        </p:grpSpPr>
        <p:sp>
          <p:nvSpPr>
            <p:cNvPr id="10" name="TextBox 9">
              <a:extLst>
                <a:ext uri="{FF2B5EF4-FFF2-40B4-BE49-F238E27FC236}">
                  <a16:creationId xmlns:a16="http://schemas.microsoft.com/office/drawing/2014/main" id="{21A1F6B4-AB07-835D-E7B3-4135C0C15033}"/>
                </a:ext>
              </a:extLst>
            </p:cNvPr>
            <p:cNvSpPr txBox="1"/>
            <p:nvPr/>
          </p:nvSpPr>
          <p:spPr>
            <a:xfrm>
              <a:off x="489529" y="1459345"/>
              <a:ext cx="5449453" cy="646331"/>
            </a:xfrm>
            <a:prstGeom prst="rect">
              <a:avLst/>
            </a:prstGeom>
            <a:noFill/>
          </p:spPr>
          <p:txBody>
            <a:bodyPr wrap="square" rtlCol="0">
              <a:spAutoFit/>
            </a:bodyPr>
            <a:lstStyle/>
            <a:p>
              <a:r>
                <a:rPr lang="pl-PL" sz="3600" b="0" i="0" dirty="0">
                  <a:solidFill>
                    <a:srgbClr val="000000"/>
                  </a:solidFill>
                  <a:effectLst/>
                  <a:latin typeface="Calibri" panose="020F0502020204030204" pitchFamily="34" charset="0"/>
                  <a:cs typeface="Calibri" panose="020F0502020204030204" pitchFamily="34" charset="0"/>
                </a:rPr>
                <a:t>b) </a:t>
              </a:r>
              <a:r>
                <a:rPr lang="en-US" sz="3600" b="0" i="0" dirty="0">
                  <a:solidFill>
                    <a:srgbClr val="000000"/>
                  </a:solidFill>
                  <a:effectLst/>
                  <a:latin typeface="Calibri" panose="020F0502020204030204" pitchFamily="34" charset="0"/>
                  <a:cs typeface="Calibri" panose="020F0502020204030204" pitchFamily="34" charset="0"/>
                </a:rPr>
                <a:t>        </a:t>
              </a:r>
              <a:r>
                <a:rPr lang="pl-PL" sz="3600" b="0" i="0" dirty="0">
                  <a:solidFill>
                    <a:srgbClr val="000000"/>
                  </a:solidFill>
                  <a:effectLst/>
                  <a:latin typeface="Calibri" panose="020F0502020204030204" pitchFamily="34" charset="0"/>
                  <a:cs typeface="Calibri" panose="020F0502020204030204" pitchFamily="34" charset="0"/>
                </a:rPr>
                <a:t>+ 304 = 304 + 1 975</a:t>
              </a:r>
              <a:endParaRPr lang="en-US" sz="3600" dirty="0">
                <a:latin typeface="Calibri" panose="020F0502020204030204" pitchFamily="34" charset="0"/>
                <a:cs typeface="Calibri" panose="020F0502020204030204" pitchFamily="34" charset="0"/>
              </a:endParaRPr>
            </a:p>
          </p:txBody>
        </p:sp>
        <p:sp>
          <p:nvSpPr>
            <p:cNvPr id="11" name="Rectangle: Rounded Corners 10">
              <a:extLst>
                <a:ext uri="{FF2B5EF4-FFF2-40B4-BE49-F238E27FC236}">
                  <a16:creationId xmlns:a16="http://schemas.microsoft.com/office/drawing/2014/main" id="{286C72EE-7859-7D84-7BCD-FEC08687EF28}"/>
                </a:ext>
              </a:extLst>
            </p:cNvPr>
            <p:cNvSpPr/>
            <p:nvPr/>
          </p:nvSpPr>
          <p:spPr>
            <a:xfrm>
              <a:off x="1011381" y="1556326"/>
              <a:ext cx="854366" cy="452582"/>
            </a:xfrm>
            <a:prstGeom prst="roundRect">
              <a:avLst/>
            </a:prstGeom>
            <a:ln w="57150"/>
          </p:spPr>
          <p:style>
            <a:lnRef idx="2">
              <a:schemeClr val="accent6"/>
            </a:lnRef>
            <a:fillRef idx="1">
              <a:schemeClr val="lt1"/>
            </a:fillRef>
            <a:effectRef idx="0">
              <a:schemeClr val="accent6"/>
            </a:effectRef>
            <a:fontRef idx="minor">
              <a:schemeClr val="dk1"/>
            </a:fontRef>
          </p:style>
          <p:txBody>
            <a:bodyPr rtlCol="0" anchor="ctr"/>
            <a:lstStyle/>
            <a:p>
              <a:pPr algn="ctr"/>
              <a:r>
                <a:rPr lang="en-US" sz="2400" dirty="0">
                  <a:latin typeface="Calibri" panose="020F0502020204030204" pitchFamily="34" charset="0"/>
                  <a:cs typeface="Calibri" panose="020F0502020204030204" pitchFamily="34" charset="0"/>
                </a:rPr>
                <a:t>?</a:t>
              </a:r>
            </a:p>
          </p:txBody>
        </p:sp>
      </p:grpSp>
      <p:grpSp>
        <p:nvGrpSpPr>
          <p:cNvPr id="12" name="Group 11">
            <a:extLst>
              <a:ext uri="{FF2B5EF4-FFF2-40B4-BE49-F238E27FC236}">
                <a16:creationId xmlns:a16="http://schemas.microsoft.com/office/drawing/2014/main" id="{74BB6F35-034B-3DCD-91FC-C90C6F450630}"/>
              </a:ext>
            </a:extLst>
          </p:cNvPr>
          <p:cNvGrpSpPr/>
          <p:nvPr/>
        </p:nvGrpSpPr>
        <p:grpSpPr>
          <a:xfrm>
            <a:off x="544946" y="2503054"/>
            <a:ext cx="5347855" cy="646331"/>
            <a:chOff x="591127" y="1459345"/>
            <a:chExt cx="5347855" cy="646331"/>
          </a:xfrm>
        </p:grpSpPr>
        <p:sp>
          <p:nvSpPr>
            <p:cNvPr id="13" name="TextBox 12">
              <a:extLst>
                <a:ext uri="{FF2B5EF4-FFF2-40B4-BE49-F238E27FC236}">
                  <a16:creationId xmlns:a16="http://schemas.microsoft.com/office/drawing/2014/main" id="{B4F14CA7-EE23-EC79-A5E1-30BA45365328}"/>
                </a:ext>
              </a:extLst>
            </p:cNvPr>
            <p:cNvSpPr txBox="1"/>
            <p:nvPr/>
          </p:nvSpPr>
          <p:spPr>
            <a:xfrm>
              <a:off x="591127" y="1459345"/>
              <a:ext cx="5347855" cy="646331"/>
            </a:xfrm>
            <a:prstGeom prst="rect">
              <a:avLst/>
            </a:prstGeom>
            <a:noFill/>
          </p:spPr>
          <p:txBody>
            <a:bodyPr wrap="square" rtlCol="0">
              <a:spAutoFit/>
            </a:bodyPr>
            <a:lstStyle/>
            <a:p>
              <a:r>
                <a:rPr lang="pt-BR" sz="3600" b="0" i="0" dirty="0">
                  <a:solidFill>
                    <a:srgbClr val="000000"/>
                  </a:solidFill>
                  <a:effectLst/>
                  <a:latin typeface="Calibri" panose="020F0502020204030204" pitchFamily="34" charset="0"/>
                  <a:cs typeface="Calibri" panose="020F0502020204030204" pitchFamily="34" charset="0"/>
                </a:rPr>
                <a:t>c) a + b + 23 = a + (       + 23)</a:t>
              </a:r>
              <a:endParaRPr lang="en-US" sz="3600" dirty="0">
                <a:latin typeface="Calibri" panose="020F0502020204030204" pitchFamily="34" charset="0"/>
                <a:cs typeface="Calibri" panose="020F0502020204030204" pitchFamily="34" charset="0"/>
              </a:endParaRPr>
            </a:p>
          </p:txBody>
        </p:sp>
        <p:sp>
          <p:nvSpPr>
            <p:cNvPr id="14" name="Rectangle: Rounded Corners 13">
              <a:extLst>
                <a:ext uri="{FF2B5EF4-FFF2-40B4-BE49-F238E27FC236}">
                  <a16:creationId xmlns:a16="http://schemas.microsoft.com/office/drawing/2014/main" id="{09EE17C3-D630-FE56-FDEF-3BADAE7984E5}"/>
                </a:ext>
              </a:extLst>
            </p:cNvPr>
            <p:cNvSpPr/>
            <p:nvPr/>
          </p:nvSpPr>
          <p:spPr>
            <a:xfrm>
              <a:off x="4151745" y="1547090"/>
              <a:ext cx="614218" cy="452582"/>
            </a:xfrm>
            <a:prstGeom prst="roundRect">
              <a:avLst/>
            </a:prstGeom>
            <a:ln w="57150"/>
          </p:spPr>
          <p:style>
            <a:lnRef idx="2">
              <a:schemeClr val="accent6"/>
            </a:lnRef>
            <a:fillRef idx="1">
              <a:schemeClr val="lt1"/>
            </a:fillRef>
            <a:effectRef idx="0">
              <a:schemeClr val="accent6"/>
            </a:effectRef>
            <a:fontRef idx="minor">
              <a:schemeClr val="dk1"/>
            </a:fontRef>
          </p:style>
          <p:txBody>
            <a:bodyPr rtlCol="0" anchor="ctr"/>
            <a:lstStyle/>
            <a:p>
              <a:pPr algn="ctr"/>
              <a:r>
                <a:rPr lang="en-US" sz="2400" dirty="0">
                  <a:latin typeface="Calibri" panose="020F0502020204030204" pitchFamily="34" charset="0"/>
                  <a:cs typeface="Calibri" panose="020F0502020204030204" pitchFamily="34" charset="0"/>
                </a:rPr>
                <a:t>?</a:t>
              </a:r>
            </a:p>
          </p:txBody>
        </p:sp>
      </p:grpSp>
      <p:grpSp>
        <p:nvGrpSpPr>
          <p:cNvPr id="15" name="Group 14">
            <a:extLst>
              <a:ext uri="{FF2B5EF4-FFF2-40B4-BE49-F238E27FC236}">
                <a16:creationId xmlns:a16="http://schemas.microsoft.com/office/drawing/2014/main" id="{83EE06D0-C638-ADDE-58D8-26B8A0575A4F}"/>
              </a:ext>
            </a:extLst>
          </p:cNvPr>
          <p:cNvGrpSpPr/>
          <p:nvPr/>
        </p:nvGrpSpPr>
        <p:grpSpPr>
          <a:xfrm>
            <a:off x="6437746" y="2429163"/>
            <a:ext cx="5560292" cy="646331"/>
            <a:chOff x="378691" y="1459345"/>
            <a:chExt cx="5560292" cy="646331"/>
          </a:xfrm>
        </p:grpSpPr>
        <p:sp>
          <p:nvSpPr>
            <p:cNvPr id="17" name="TextBox 16">
              <a:extLst>
                <a:ext uri="{FF2B5EF4-FFF2-40B4-BE49-F238E27FC236}">
                  <a16:creationId xmlns:a16="http://schemas.microsoft.com/office/drawing/2014/main" id="{6B323528-77FA-7486-58DA-0981AD868581}"/>
                </a:ext>
              </a:extLst>
            </p:cNvPr>
            <p:cNvSpPr txBox="1"/>
            <p:nvPr/>
          </p:nvSpPr>
          <p:spPr>
            <a:xfrm>
              <a:off x="378691" y="1459345"/>
              <a:ext cx="5560292" cy="646331"/>
            </a:xfrm>
            <a:prstGeom prst="rect">
              <a:avLst/>
            </a:prstGeom>
            <a:noFill/>
          </p:spPr>
          <p:txBody>
            <a:bodyPr wrap="square" rtlCol="0">
              <a:spAutoFit/>
            </a:bodyPr>
            <a:lstStyle/>
            <a:p>
              <a:r>
                <a:rPr lang="pt-BR" sz="3600" b="0" i="0" dirty="0">
                  <a:solidFill>
                    <a:srgbClr val="000000"/>
                  </a:solidFill>
                  <a:effectLst/>
                  <a:latin typeface="Calibri" panose="020F0502020204030204" pitchFamily="34" charset="0"/>
                  <a:cs typeface="Calibri" panose="020F0502020204030204" pitchFamily="34" charset="0"/>
                </a:rPr>
                <a:t>d) 26 + c + 74 = (26 +      ) + c</a:t>
              </a:r>
              <a:endParaRPr lang="en-US" sz="3600" dirty="0">
                <a:latin typeface="Calibri" panose="020F0502020204030204" pitchFamily="34" charset="0"/>
                <a:cs typeface="Calibri" panose="020F0502020204030204" pitchFamily="34" charset="0"/>
              </a:endParaRPr>
            </a:p>
          </p:txBody>
        </p:sp>
        <p:sp>
          <p:nvSpPr>
            <p:cNvPr id="18" name="Rectangle: Rounded Corners 17">
              <a:extLst>
                <a:ext uri="{FF2B5EF4-FFF2-40B4-BE49-F238E27FC236}">
                  <a16:creationId xmlns:a16="http://schemas.microsoft.com/office/drawing/2014/main" id="{21EFD22F-9B8F-FF9E-0BA9-FE7AEFADC061}"/>
                </a:ext>
              </a:extLst>
            </p:cNvPr>
            <p:cNvSpPr/>
            <p:nvPr/>
          </p:nvSpPr>
          <p:spPr>
            <a:xfrm>
              <a:off x="4396509" y="1574799"/>
              <a:ext cx="517236" cy="452582"/>
            </a:xfrm>
            <a:prstGeom prst="roundRect">
              <a:avLst/>
            </a:prstGeom>
            <a:ln w="57150"/>
          </p:spPr>
          <p:style>
            <a:lnRef idx="2">
              <a:schemeClr val="accent6"/>
            </a:lnRef>
            <a:fillRef idx="1">
              <a:schemeClr val="lt1"/>
            </a:fillRef>
            <a:effectRef idx="0">
              <a:schemeClr val="accent6"/>
            </a:effectRef>
            <a:fontRef idx="minor">
              <a:schemeClr val="dk1"/>
            </a:fontRef>
          </p:style>
          <p:txBody>
            <a:bodyPr rtlCol="0" anchor="ctr"/>
            <a:lstStyle/>
            <a:p>
              <a:pPr algn="ctr"/>
              <a:r>
                <a:rPr lang="en-US" sz="2400" dirty="0">
                  <a:latin typeface="Calibri" panose="020F0502020204030204" pitchFamily="34" charset="0"/>
                  <a:cs typeface="Calibri" panose="020F0502020204030204" pitchFamily="34" charset="0"/>
                </a:rPr>
                <a:t>?</a:t>
              </a:r>
            </a:p>
          </p:txBody>
        </p:sp>
      </p:grpSp>
      <p:sp>
        <p:nvSpPr>
          <p:cNvPr id="19" name="Rectangle: Rounded Corners 18">
            <a:extLst>
              <a:ext uri="{FF2B5EF4-FFF2-40B4-BE49-F238E27FC236}">
                <a16:creationId xmlns:a16="http://schemas.microsoft.com/office/drawing/2014/main" id="{F15C2CF4-F5FC-CE7C-B229-CEEB0F257818}"/>
              </a:ext>
            </a:extLst>
          </p:cNvPr>
          <p:cNvSpPr/>
          <p:nvPr/>
        </p:nvSpPr>
        <p:spPr>
          <a:xfrm>
            <a:off x="2244436" y="1523999"/>
            <a:ext cx="849746" cy="489528"/>
          </a:xfrm>
          <a:prstGeom prst="roundRect">
            <a:avLst/>
          </a:prstGeom>
          <a:ln w="57150"/>
        </p:spPr>
        <p:style>
          <a:lnRef idx="2">
            <a:schemeClr val="accent6"/>
          </a:lnRef>
          <a:fillRef idx="1">
            <a:schemeClr val="lt1"/>
          </a:fillRef>
          <a:effectRef idx="0">
            <a:schemeClr val="accent6"/>
          </a:effectRef>
          <a:fontRef idx="minor">
            <a:schemeClr val="dk1"/>
          </a:fontRef>
        </p:style>
        <p:txBody>
          <a:bodyPr rtlCol="0" anchor="ctr"/>
          <a:lstStyle/>
          <a:p>
            <a:pPr algn="ctr"/>
            <a:r>
              <a:rPr lang="en-US" sz="2800" b="1" dirty="0">
                <a:solidFill>
                  <a:srgbClr val="FF0000"/>
                </a:solidFill>
                <a:latin typeface="Calibri" panose="020F0502020204030204" pitchFamily="34" charset="0"/>
                <a:cs typeface="Calibri" panose="020F0502020204030204" pitchFamily="34" charset="0"/>
              </a:rPr>
              <a:t>487</a:t>
            </a:r>
          </a:p>
        </p:txBody>
      </p:sp>
      <p:sp>
        <p:nvSpPr>
          <p:cNvPr id="20" name="Rectangle: Rounded Corners 19">
            <a:extLst>
              <a:ext uri="{FF2B5EF4-FFF2-40B4-BE49-F238E27FC236}">
                <a16:creationId xmlns:a16="http://schemas.microsoft.com/office/drawing/2014/main" id="{69E49586-DDAC-E6D0-9AE5-801BE21AE518}"/>
              </a:ext>
            </a:extLst>
          </p:cNvPr>
          <p:cNvSpPr/>
          <p:nvPr/>
        </p:nvSpPr>
        <p:spPr>
          <a:xfrm>
            <a:off x="6927272" y="1570180"/>
            <a:ext cx="905163" cy="489528"/>
          </a:xfrm>
          <a:prstGeom prst="roundRect">
            <a:avLst/>
          </a:prstGeom>
          <a:ln w="57150"/>
        </p:spPr>
        <p:style>
          <a:lnRef idx="2">
            <a:schemeClr val="accent6"/>
          </a:lnRef>
          <a:fillRef idx="1">
            <a:schemeClr val="lt1"/>
          </a:fillRef>
          <a:effectRef idx="0">
            <a:schemeClr val="accent6"/>
          </a:effectRef>
          <a:fontRef idx="minor">
            <a:schemeClr val="dk1"/>
          </a:fontRef>
        </p:style>
        <p:txBody>
          <a:bodyPr rtlCol="0" anchor="ctr"/>
          <a:lstStyle/>
          <a:p>
            <a:pPr algn="ctr"/>
            <a:r>
              <a:rPr lang="en-US" sz="2000" b="1" dirty="0">
                <a:solidFill>
                  <a:srgbClr val="FF0000"/>
                </a:solidFill>
                <a:latin typeface="Calibri" panose="020F0502020204030204" pitchFamily="34" charset="0"/>
                <a:cs typeface="Calibri" panose="020F0502020204030204" pitchFamily="34" charset="0"/>
              </a:rPr>
              <a:t>1 975</a:t>
            </a:r>
          </a:p>
        </p:txBody>
      </p:sp>
      <p:sp>
        <p:nvSpPr>
          <p:cNvPr id="21" name="Rectangle: Rounded Corners 20">
            <a:extLst>
              <a:ext uri="{FF2B5EF4-FFF2-40B4-BE49-F238E27FC236}">
                <a16:creationId xmlns:a16="http://schemas.microsoft.com/office/drawing/2014/main" id="{0AFA73BF-FEF8-38FE-DB4B-AC532F17581D}"/>
              </a:ext>
            </a:extLst>
          </p:cNvPr>
          <p:cNvSpPr/>
          <p:nvPr/>
        </p:nvSpPr>
        <p:spPr>
          <a:xfrm>
            <a:off x="4091709" y="2567708"/>
            <a:ext cx="646546" cy="489528"/>
          </a:xfrm>
          <a:prstGeom prst="roundRect">
            <a:avLst/>
          </a:prstGeom>
          <a:ln w="57150"/>
        </p:spPr>
        <p:style>
          <a:lnRef idx="2">
            <a:schemeClr val="accent6"/>
          </a:lnRef>
          <a:fillRef idx="1">
            <a:schemeClr val="lt1"/>
          </a:fillRef>
          <a:effectRef idx="0">
            <a:schemeClr val="accent6"/>
          </a:effectRef>
          <a:fontRef idx="minor">
            <a:schemeClr val="dk1"/>
          </a:fontRef>
        </p:style>
        <p:txBody>
          <a:bodyPr rtlCol="0" anchor="ctr"/>
          <a:lstStyle/>
          <a:p>
            <a:pPr algn="ctr"/>
            <a:r>
              <a:rPr lang="en-US" sz="2800" b="1" dirty="0">
                <a:solidFill>
                  <a:srgbClr val="FF0000"/>
                </a:solidFill>
                <a:latin typeface="Calibri" panose="020F0502020204030204" pitchFamily="34" charset="0"/>
                <a:cs typeface="Calibri" panose="020F0502020204030204" pitchFamily="34" charset="0"/>
              </a:rPr>
              <a:t>b</a:t>
            </a:r>
          </a:p>
        </p:txBody>
      </p:sp>
      <p:sp>
        <p:nvSpPr>
          <p:cNvPr id="22" name="Rectangle: Rounded Corners 21">
            <a:extLst>
              <a:ext uri="{FF2B5EF4-FFF2-40B4-BE49-F238E27FC236}">
                <a16:creationId xmlns:a16="http://schemas.microsoft.com/office/drawing/2014/main" id="{086B1CF0-B97F-6E37-019E-F2632959CCDE}"/>
              </a:ext>
            </a:extLst>
          </p:cNvPr>
          <p:cNvSpPr/>
          <p:nvPr/>
        </p:nvSpPr>
        <p:spPr>
          <a:xfrm>
            <a:off x="10372436" y="2512291"/>
            <a:ext cx="618838" cy="489528"/>
          </a:xfrm>
          <a:prstGeom prst="roundRect">
            <a:avLst/>
          </a:prstGeom>
          <a:ln w="57150"/>
        </p:spPr>
        <p:style>
          <a:lnRef idx="2">
            <a:schemeClr val="accent6"/>
          </a:lnRef>
          <a:fillRef idx="1">
            <a:schemeClr val="lt1"/>
          </a:fillRef>
          <a:effectRef idx="0">
            <a:schemeClr val="accent6"/>
          </a:effectRef>
          <a:fontRef idx="minor">
            <a:schemeClr val="dk1"/>
          </a:fontRef>
        </p:style>
        <p:txBody>
          <a:bodyPr rtlCol="0" anchor="ctr"/>
          <a:lstStyle/>
          <a:p>
            <a:pPr algn="ctr"/>
            <a:r>
              <a:rPr lang="en-US" sz="2800" b="1" dirty="0">
                <a:solidFill>
                  <a:srgbClr val="FF0000"/>
                </a:solidFill>
                <a:latin typeface="Calibri" panose="020F0502020204030204" pitchFamily="34" charset="0"/>
                <a:cs typeface="Calibri" panose="020F0502020204030204" pitchFamily="34" charset="0"/>
              </a:rPr>
              <a:t>74</a:t>
            </a:r>
          </a:p>
        </p:txBody>
      </p:sp>
    </p:spTree>
    <p:extLst>
      <p:ext uri="{BB962C8B-B14F-4D97-AF65-F5344CB8AC3E}">
        <p14:creationId xmlns:p14="http://schemas.microsoft.com/office/powerpoint/2010/main" val="163649859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arn(inVertical)">
                                      <p:cBhvr>
                                        <p:cTn id="7" dur="500"/>
                                        <p:tgtEl>
                                          <p:spTgt spid="8"/>
                                        </p:tgtEl>
                                      </p:cBhvr>
                                    </p:animEffect>
                                  </p:childTnLst>
                                </p:cTn>
                              </p:par>
                              <p:par>
                                <p:cTn id="8" presetID="16" presetClass="entr" presetSubtype="21" fill="hold"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barn(inVertical)">
                                      <p:cBhvr>
                                        <p:cTn id="10" dur="500"/>
                                        <p:tgtEl>
                                          <p:spTgt spid="9"/>
                                        </p:tgtEl>
                                      </p:cBhvr>
                                    </p:animEffect>
                                  </p:childTnLst>
                                </p:cTn>
                              </p:par>
                              <p:par>
                                <p:cTn id="11" presetID="16" presetClass="entr" presetSubtype="21" fill="hold" nodeType="withEffect">
                                  <p:stCondLst>
                                    <p:cond delay="0"/>
                                  </p:stCondLst>
                                  <p:childTnLst>
                                    <p:set>
                                      <p:cBhvr>
                                        <p:cTn id="12" dur="1" fill="hold">
                                          <p:stCondLst>
                                            <p:cond delay="0"/>
                                          </p:stCondLst>
                                        </p:cTn>
                                        <p:tgtEl>
                                          <p:spTgt spid="12"/>
                                        </p:tgtEl>
                                        <p:attrNameLst>
                                          <p:attrName>style.visibility</p:attrName>
                                        </p:attrNameLst>
                                      </p:cBhvr>
                                      <p:to>
                                        <p:strVal val="visible"/>
                                      </p:to>
                                    </p:set>
                                    <p:animEffect transition="in" filter="barn(inVertical)">
                                      <p:cBhvr>
                                        <p:cTn id="13" dur="500"/>
                                        <p:tgtEl>
                                          <p:spTgt spid="12"/>
                                        </p:tgtEl>
                                      </p:cBhvr>
                                    </p:animEffect>
                                  </p:childTnLst>
                                </p:cTn>
                              </p:par>
                              <p:par>
                                <p:cTn id="14" presetID="16" presetClass="entr" presetSubtype="21" fill="hold" nodeType="withEffect">
                                  <p:stCondLst>
                                    <p:cond delay="0"/>
                                  </p:stCondLst>
                                  <p:childTnLst>
                                    <p:set>
                                      <p:cBhvr>
                                        <p:cTn id="15" dur="1" fill="hold">
                                          <p:stCondLst>
                                            <p:cond delay="0"/>
                                          </p:stCondLst>
                                        </p:cTn>
                                        <p:tgtEl>
                                          <p:spTgt spid="15"/>
                                        </p:tgtEl>
                                        <p:attrNameLst>
                                          <p:attrName>style.visibility</p:attrName>
                                        </p:attrNameLst>
                                      </p:cBhvr>
                                      <p:to>
                                        <p:strVal val="visible"/>
                                      </p:to>
                                    </p:set>
                                    <p:animEffect transition="in" filter="barn(inVertical)">
                                      <p:cBhvr>
                                        <p:cTn id="16" dur="500"/>
                                        <p:tgtEl>
                                          <p:spTgt spid="15"/>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4" fill="hold" grpId="0" nodeType="clickEffect">
                                  <p:stCondLst>
                                    <p:cond delay="0"/>
                                  </p:stCondLst>
                                  <p:childTnLst>
                                    <p:set>
                                      <p:cBhvr>
                                        <p:cTn id="20" dur="1" fill="hold">
                                          <p:stCondLst>
                                            <p:cond delay="0"/>
                                          </p:stCondLst>
                                        </p:cTn>
                                        <p:tgtEl>
                                          <p:spTgt spid="19"/>
                                        </p:tgtEl>
                                        <p:attrNameLst>
                                          <p:attrName>style.visibility</p:attrName>
                                        </p:attrNameLst>
                                      </p:cBhvr>
                                      <p:to>
                                        <p:strVal val="visible"/>
                                      </p:to>
                                    </p:set>
                                    <p:animEffect transition="in" filter="wipe(down)">
                                      <p:cBhvr>
                                        <p:cTn id="21" dur="500"/>
                                        <p:tgtEl>
                                          <p:spTgt spid="19"/>
                                        </p:tgtEl>
                                      </p:cBhvr>
                                    </p:animEffect>
                                  </p:childTnLst>
                                </p:cTn>
                              </p:par>
                            </p:childTnLst>
                          </p:cTn>
                        </p:par>
                      </p:childTnLst>
                    </p:cTn>
                  </p:par>
                  <p:par>
                    <p:cTn id="22" fill="hold">
                      <p:stCondLst>
                        <p:cond delay="indefinite"/>
                      </p:stCondLst>
                      <p:childTnLst>
                        <p:par>
                          <p:cTn id="23" fill="hold">
                            <p:stCondLst>
                              <p:cond delay="0"/>
                            </p:stCondLst>
                            <p:childTnLst>
                              <p:par>
                                <p:cTn id="24" presetID="22" presetClass="entr" presetSubtype="4" fill="hold" grpId="0" nodeType="clickEffect">
                                  <p:stCondLst>
                                    <p:cond delay="0"/>
                                  </p:stCondLst>
                                  <p:childTnLst>
                                    <p:set>
                                      <p:cBhvr>
                                        <p:cTn id="25" dur="1" fill="hold">
                                          <p:stCondLst>
                                            <p:cond delay="0"/>
                                          </p:stCondLst>
                                        </p:cTn>
                                        <p:tgtEl>
                                          <p:spTgt spid="20"/>
                                        </p:tgtEl>
                                        <p:attrNameLst>
                                          <p:attrName>style.visibility</p:attrName>
                                        </p:attrNameLst>
                                      </p:cBhvr>
                                      <p:to>
                                        <p:strVal val="visible"/>
                                      </p:to>
                                    </p:set>
                                    <p:animEffect transition="in" filter="wipe(down)">
                                      <p:cBhvr>
                                        <p:cTn id="26" dur="500"/>
                                        <p:tgtEl>
                                          <p:spTgt spid="20"/>
                                        </p:tgtEl>
                                      </p:cBhvr>
                                    </p:animEffect>
                                  </p:childTnLst>
                                </p:cTn>
                              </p:par>
                            </p:childTnLst>
                          </p:cTn>
                        </p:par>
                      </p:childTnLst>
                    </p:cTn>
                  </p:par>
                  <p:par>
                    <p:cTn id="27" fill="hold">
                      <p:stCondLst>
                        <p:cond delay="indefinite"/>
                      </p:stCondLst>
                      <p:childTnLst>
                        <p:par>
                          <p:cTn id="28" fill="hold">
                            <p:stCondLst>
                              <p:cond delay="0"/>
                            </p:stCondLst>
                            <p:childTnLst>
                              <p:par>
                                <p:cTn id="29" presetID="22" presetClass="entr" presetSubtype="4" fill="hold" grpId="0" nodeType="clickEffect">
                                  <p:stCondLst>
                                    <p:cond delay="0"/>
                                  </p:stCondLst>
                                  <p:childTnLst>
                                    <p:set>
                                      <p:cBhvr>
                                        <p:cTn id="30" dur="1" fill="hold">
                                          <p:stCondLst>
                                            <p:cond delay="0"/>
                                          </p:stCondLst>
                                        </p:cTn>
                                        <p:tgtEl>
                                          <p:spTgt spid="21"/>
                                        </p:tgtEl>
                                        <p:attrNameLst>
                                          <p:attrName>style.visibility</p:attrName>
                                        </p:attrNameLst>
                                      </p:cBhvr>
                                      <p:to>
                                        <p:strVal val="visible"/>
                                      </p:to>
                                    </p:set>
                                    <p:animEffect transition="in" filter="wipe(down)">
                                      <p:cBhvr>
                                        <p:cTn id="31" dur="500"/>
                                        <p:tgtEl>
                                          <p:spTgt spid="21"/>
                                        </p:tgtEl>
                                      </p:cBhvr>
                                    </p:animEffect>
                                  </p:childTnLst>
                                </p:cTn>
                              </p:par>
                            </p:childTnLst>
                          </p:cTn>
                        </p:par>
                      </p:childTnLst>
                    </p:cTn>
                  </p:par>
                  <p:par>
                    <p:cTn id="32" fill="hold">
                      <p:stCondLst>
                        <p:cond delay="indefinite"/>
                      </p:stCondLst>
                      <p:childTnLst>
                        <p:par>
                          <p:cTn id="33" fill="hold">
                            <p:stCondLst>
                              <p:cond delay="0"/>
                            </p:stCondLst>
                            <p:childTnLst>
                              <p:par>
                                <p:cTn id="34" presetID="22" presetClass="entr" presetSubtype="4" fill="hold" grpId="0" nodeType="clickEffect">
                                  <p:stCondLst>
                                    <p:cond delay="0"/>
                                  </p:stCondLst>
                                  <p:childTnLst>
                                    <p:set>
                                      <p:cBhvr>
                                        <p:cTn id="35" dur="1" fill="hold">
                                          <p:stCondLst>
                                            <p:cond delay="0"/>
                                          </p:stCondLst>
                                        </p:cTn>
                                        <p:tgtEl>
                                          <p:spTgt spid="22"/>
                                        </p:tgtEl>
                                        <p:attrNameLst>
                                          <p:attrName>style.visibility</p:attrName>
                                        </p:attrNameLst>
                                      </p:cBhvr>
                                      <p:to>
                                        <p:strVal val="visible"/>
                                      </p:to>
                                    </p:set>
                                    <p:animEffect transition="in" filter="wipe(down)">
                                      <p:cBhvr>
                                        <p:cTn id="36"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20" grpId="0" animBg="1"/>
      <p:bldP spid="21" grpId="0" animBg="1"/>
      <p:bldP spid="22"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11">
            <a:extLst>
              <a:ext uri="{FF2B5EF4-FFF2-40B4-BE49-F238E27FC236}">
                <a16:creationId xmlns:a16="http://schemas.microsoft.com/office/drawing/2014/main" id="{36050492-41A7-E885-8DA9-3D4334A429F5}"/>
              </a:ext>
            </a:extLst>
          </p:cNvPr>
          <p:cNvSpPr>
            <a:spLocks noChangeArrowheads="1"/>
          </p:cNvSpPr>
          <p:nvPr/>
        </p:nvSpPr>
        <p:spPr bwMode="auto">
          <a:xfrm>
            <a:off x="581891" y="531689"/>
            <a:ext cx="1168611" cy="565738"/>
          </a:xfrm>
          <a:prstGeom prst="roundRect">
            <a:avLst>
              <a:gd name="adj" fmla="val 50000"/>
            </a:avLst>
          </a:prstGeom>
          <a:gradFill>
            <a:gsLst>
              <a:gs pos="100000">
                <a:schemeClr val="accent1"/>
              </a:gs>
              <a:gs pos="0">
                <a:schemeClr val="accent1">
                  <a:lumMod val="90000"/>
                  <a:lumOff val="10000"/>
                </a:schemeClr>
              </a:gs>
            </a:gsLst>
            <a:lin ang="5400000" scaled="1"/>
          </a:gradFill>
          <a:ln>
            <a:noFill/>
          </a:ln>
          <a:effectLst>
            <a:outerShdw blurRad="508000" dist="190500" dir="5400000" sx="101000" sy="101000" algn="ctr" rotWithShape="0">
              <a:srgbClr val="000000">
                <a:alpha val="20000"/>
              </a:srgb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3600" b="1" i="0" u="none" strike="noStrike" kern="1200" cap="none" spc="0" normalizeH="0" baseline="0" noProof="0" dirty="0">
                <a:ln>
                  <a:noFill/>
                </a:ln>
                <a:solidFill>
                  <a:prstClr val="white"/>
                </a:solidFill>
                <a:effectLst/>
                <a:uLnTx/>
                <a:uFillTx/>
                <a:latin typeface="Calibri" panose="020F0502020204030204" pitchFamily="34" charset="0"/>
                <a:ea typeface="思源黑体 CN Regular" panose="020B0500000000000000" pitchFamily="34" charset="-122"/>
                <a:cs typeface="Calibri" panose="020F0502020204030204" pitchFamily="34" charset="0"/>
                <a:sym typeface="思源黑体 CN Regular" panose="020B0500000000000000" pitchFamily="34" charset="-122"/>
              </a:rPr>
              <a:t>2</a:t>
            </a:r>
            <a:endParaRPr kumimoji="0" lang="zh-CN" altLang="en-US" sz="3600" b="1" i="0" u="none" strike="noStrike" kern="1200" cap="none" spc="0" normalizeH="0" baseline="0" noProof="0" dirty="0">
              <a:ln>
                <a:noFill/>
              </a:ln>
              <a:solidFill>
                <a:prstClr val="white"/>
              </a:solidFill>
              <a:effectLst/>
              <a:uLnTx/>
              <a:uFillTx/>
              <a:latin typeface="Calibri" panose="020F0502020204030204" pitchFamily="34" charset="0"/>
              <a:ea typeface="思源黑体 CN Regular" panose="020B0500000000000000" pitchFamily="34" charset="-122"/>
              <a:cs typeface="Calibri" panose="020F0502020204030204" pitchFamily="34" charset="0"/>
              <a:sym typeface="思源黑体 CN Regular" panose="020B0500000000000000" pitchFamily="34" charset="-122"/>
            </a:endParaRPr>
          </a:p>
        </p:txBody>
      </p:sp>
      <p:sp>
        <p:nvSpPr>
          <p:cNvPr id="6" name="矩形 38">
            <a:extLst>
              <a:ext uri="{FF2B5EF4-FFF2-40B4-BE49-F238E27FC236}">
                <a16:creationId xmlns:a16="http://schemas.microsoft.com/office/drawing/2014/main" id="{780488F0-6997-4E72-9755-BA163D25AAC2}"/>
              </a:ext>
            </a:extLst>
          </p:cNvPr>
          <p:cNvSpPr/>
          <p:nvPr/>
        </p:nvSpPr>
        <p:spPr>
          <a:xfrm>
            <a:off x="1737755" y="527658"/>
            <a:ext cx="6578930" cy="584775"/>
          </a:xfrm>
          <a:prstGeom prst="rect">
            <a:avLst/>
          </a:prstGeom>
        </p:spPr>
        <p:txBody>
          <a:bodyPr wrap="square">
            <a:spAutoFit/>
          </a:bodyPr>
          <a:lstStyle/>
          <a:p>
            <a:pPr lvl="0" algn="just">
              <a:defRPr/>
            </a:pPr>
            <a:r>
              <a:rPr lang="en-US" altLang="zh-CN" sz="3200" b="1" dirty="0" err="1">
                <a:solidFill>
                  <a:prstClr val="black">
                    <a:lumMod val="75000"/>
                    <a:lumOff val="25000"/>
                  </a:prstClr>
                </a:solidFill>
                <a:latin typeface="Calibri" panose="020F0502020204030204" pitchFamily="34" charset="0"/>
                <a:ea typeface="思源黑体 CN Regular" panose="020B0500000000000000" pitchFamily="34" charset="-122"/>
                <a:cs typeface="Calibri" panose="020F0502020204030204" pitchFamily="34" charset="0"/>
                <a:sym typeface="思源黑体 CN Regular" panose="020B0500000000000000" pitchFamily="34" charset="-122"/>
              </a:rPr>
              <a:t>Tính</a:t>
            </a:r>
            <a:r>
              <a:rPr lang="en-US" altLang="zh-CN" sz="3200" b="1" dirty="0">
                <a:solidFill>
                  <a:prstClr val="black">
                    <a:lumMod val="75000"/>
                    <a:lumOff val="25000"/>
                  </a:prstClr>
                </a:solidFill>
                <a:latin typeface="Calibri" panose="020F0502020204030204" pitchFamily="34" charset="0"/>
                <a:ea typeface="思源黑体 CN Regular" panose="020B0500000000000000" pitchFamily="34" charset="-122"/>
                <a:cs typeface="Calibri" panose="020F0502020204030204" pitchFamily="34" charset="0"/>
                <a:sym typeface="思源黑体 CN Regular" panose="020B0500000000000000" pitchFamily="34" charset="-122"/>
              </a:rPr>
              <a:t> </a:t>
            </a:r>
            <a:r>
              <a:rPr lang="en-US" altLang="zh-CN" sz="3200" b="1" dirty="0" err="1">
                <a:solidFill>
                  <a:prstClr val="black">
                    <a:lumMod val="75000"/>
                    <a:lumOff val="25000"/>
                  </a:prstClr>
                </a:solidFill>
                <a:latin typeface="Calibri" panose="020F0502020204030204" pitchFamily="34" charset="0"/>
                <a:ea typeface="思源黑体 CN Regular" panose="020B0500000000000000" pitchFamily="34" charset="-122"/>
                <a:cs typeface="Calibri" panose="020F0502020204030204" pitchFamily="34" charset="0"/>
                <a:sym typeface="思源黑体 CN Regular" panose="020B0500000000000000" pitchFamily="34" charset="-122"/>
              </a:rPr>
              <a:t>bằng</a:t>
            </a:r>
            <a:r>
              <a:rPr lang="en-US" altLang="zh-CN" sz="3200" b="1" dirty="0">
                <a:solidFill>
                  <a:prstClr val="black">
                    <a:lumMod val="75000"/>
                    <a:lumOff val="25000"/>
                  </a:prstClr>
                </a:solidFill>
                <a:latin typeface="Calibri" panose="020F0502020204030204" pitchFamily="34" charset="0"/>
                <a:ea typeface="思源黑体 CN Regular" panose="020B0500000000000000" pitchFamily="34" charset="-122"/>
                <a:cs typeface="Calibri" panose="020F0502020204030204" pitchFamily="34" charset="0"/>
                <a:sym typeface="思源黑体 CN Regular" panose="020B0500000000000000" pitchFamily="34" charset="-122"/>
              </a:rPr>
              <a:t> </a:t>
            </a:r>
            <a:r>
              <a:rPr lang="en-US" altLang="zh-CN" sz="3200" b="1" dirty="0" err="1">
                <a:solidFill>
                  <a:prstClr val="black">
                    <a:lumMod val="75000"/>
                    <a:lumOff val="25000"/>
                  </a:prstClr>
                </a:solidFill>
                <a:latin typeface="Calibri" panose="020F0502020204030204" pitchFamily="34" charset="0"/>
                <a:ea typeface="思源黑体 CN Regular" panose="020B0500000000000000" pitchFamily="34" charset="-122"/>
                <a:cs typeface="Calibri" panose="020F0502020204030204" pitchFamily="34" charset="0"/>
                <a:sym typeface="思源黑体 CN Regular" panose="020B0500000000000000" pitchFamily="34" charset="-122"/>
              </a:rPr>
              <a:t>cách</a:t>
            </a:r>
            <a:r>
              <a:rPr lang="en-US" altLang="zh-CN" sz="3200" b="1" dirty="0">
                <a:solidFill>
                  <a:prstClr val="black">
                    <a:lumMod val="75000"/>
                    <a:lumOff val="25000"/>
                  </a:prstClr>
                </a:solidFill>
                <a:latin typeface="Calibri" panose="020F0502020204030204" pitchFamily="34" charset="0"/>
                <a:ea typeface="思源黑体 CN Regular" panose="020B0500000000000000" pitchFamily="34" charset="-122"/>
                <a:cs typeface="Calibri" panose="020F0502020204030204" pitchFamily="34" charset="0"/>
                <a:sym typeface="思源黑体 CN Regular" panose="020B0500000000000000" pitchFamily="34" charset="-122"/>
              </a:rPr>
              <a:t> </a:t>
            </a:r>
            <a:r>
              <a:rPr lang="en-US" altLang="zh-CN" sz="3200" b="1" dirty="0" err="1">
                <a:solidFill>
                  <a:prstClr val="black">
                    <a:lumMod val="75000"/>
                    <a:lumOff val="25000"/>
                  </a:prstClr>
                </a:solidFill>
                <a:latin typeface="Calibri" panose="020F0502020204030204" pitchFamily="34" charset="0"/>
                <a:ea typeface="思源黑体 CN Regular" panose="020B0500000000000000" pitchFamily="34" charset="-122"/>
                <a:cs typeface="Calibri" panose="020F0502020204030204" pitchFamily="34" charset="0"/>
                <a:sym typeface="思源黑体 CN Regular" panose="020B0500000000000000" pitchFamily="34" charset="-122"/>
              </a:rPr>
              <a:t>thuận</a:t>
            </a:r>
            <a:r>
              <a:rPr lang="en-US" altLang="zh-CN" sz="3200" b="1" dirty="0">
                <a:solidFill>
                  <a:prstClr val="black">
                    <a:lumMod val="75000"/>
                    <a:lumOff val="25000"/>
                  </a:prstClr>
                </a:solidFill>
                <a:latin typeface="Calibri" panose="020F0502020204030204" pitchFamily="34" charset="0"/>
                <a:ea typeface="思源黑体 CN Regular" panose="020B0500000000000000" pitchFamily="34" charset="-122"/>
                <a:cs typeface="Calibri" panose="020F0502020204030204" pitchFamily="34" charset="0"/>
                <a:sym typeface="思源黑体 CN Regular" panose="020B0500000000000000" pitchFamily="34" charset="-122"/>
              </a:rPr>
              <a:t> </a:t>
            </a:r>
            <a:r>
              <a:rPr lang="en-US" altLang="zh-CN" sz="3200" b="1" dirty="0" err="1">
                <a:solidFill>
                  <a:prstClr val="black">
                    <a:lumMod val="75000"/>
                    <a:lumOff val="25000"/>
                  </a:prstClr>
                </a:solidFill>
                <a:latin typeface="Calibri" panose="020F0502020204030204" pitchFamily="34" charset="0"/>
                <a:ea typeface="思源黑体 CN Regular" panose="020B0500000000000000" pitchFamily="34" charset="-122"/>
                <a:cs typeface="Calibri" panose="020F0502020204030204" pitchFamily="34" charset="0"/>
                <a:sym typeface="思源黑体 CN Regular" panose="020B0500000000000000" pitchFamily="34" charset="-122"/>
              </a:rPr>
              <a:t>tiện</a:t>
            </a:r>
            <a:r>
              <a:rPr lang="en-US" altLang="zh-CN" sz="3200" b="1" dirty="0">
                <a:solidFill>
                  <a:prstClr val="black">
                    <a:lumMod val="75000"/>
                    <a:lumOff val="25000"/>
                  </a:prstClr>
                </a:solidFill>
                <a:latin typeface="Calibri" panose="020F0502020204030204" pitchFamily="34" charset="0"/>
                <a:ea typeface="思源黑体 CN Regular" panose="020B0500000000000000" pitchFamily="34" charset="-122"/>
                <a:cs typeface="Calibri" panose="020F0502020204030204" pitchFamily="34" charset="0"/>
                <a:sym typeface="思源黑体 CN Regular" panose="020B0500000000000000" pitchFamily="34" charset="-122"/>
              </a:rPr>
              <a:t>.</a:t>
            </a:r>
            <a:endParaRPr kumimoji="0" lang="zh-CN" altLang="en-US" sz="3200" b="1" i="0" u="none" strike="noStrike" kern="1200" cap="none" spc="0" normalizeH="0" baseline="0" noProof="0" dirty="0">
              <a:ln>
                <a:noFill/>
              </a:ln>
              <a:solidFill>
                <a:prstClr val="black">
                  <a:lumMod val="75000"/>
                  <a:lumOff val="25000"/>
                </a:prstClr>
              </a:solidFill>
              <a:effectLst/>
              <a:uLnTx/>
              <a:uFillTx/>
              <a:latin typeface="Calibri" panose="020F0502020204030204" pitchFamily="34" charset="0"/>
              <a:ea typeface="思源黑体 CN Regular" panose="020B0500000000000000" pitchFamily="34" charset="-122"/>
              <a:cs typeface="Calibri" panose="020F0502020204030204" pitchFamily="34" charset="0"/>
              <a:sym typeface="思源黑体 CN Regular" panose="020B0500000000000000" pitchFamily="34" charset="-122"/>
            </a:endParaRPr>
          </a:p>
        </p:txBody>
      </p:sp>
      <p:sp>
        <p:nvSpPr>
          <p:cNvPr id="15" name="TextBox 14">
            <a:extLst>
              <a:ext uri="{FF2B5EF4-FFF2-40B4-BE49-F238E27FC236}">
                <a16:creationId xmlns:a16="http://schemas.microsoft.com/office/drawing/2014/main" id="{9627A0A0-E7DB-40B6-FF00-287E478B5248}"/>
              </a:ext>
            </a:extLst>
          </p:cNvPr>
          <p:cNvSpPr txBox="1"/>
          <p:nvPr/>
        </p:nvSpPr>
        <p:spPr>
          <a:xfrm>
            <a:off x="979055" y="1570182"/>
            <a:ext cx="10344727" cy="646331"/>
          </a:xfrm>
          <a:prstGeom prst="rect">
            <a:avLst/>
          </a:prstGeom>
          <a:noFill/>
        </p:spPr>
        <p:txBody>
          <a:bodyPr wrap="square" rtlCol="0">
            <a:spAutoFit/>
          </a:bodyPr>
          <a:lstStyle/>
          <a:p>
            <a:pPr algn="just"/>
            <a:r>
              <a:rPr lang="pt-BR" sz="3600" b="0" i="0" dirty="0">
                <a:solidFill>
                  <a:srgbClr val="000000"/>
                </a:solidFill>
                <a:effectLst/>
                <a:latin typeface="Calibri" panose="020F0502020204030204" pitchFamily="34" charset="0"/>
                <a:cs typeface="Calibri" panose="020F0502020204030204" pitchFamily="34" charset="0"/>
              </a:rPr>
              <a:t>a) 92 + 74 + 26                                b) 12 + 14 + 16 + 18</a:t>
            </a:r>
          </a:p>
        </p:txBody>
      </p:sp>
      <p:sp>
        <p:nvSpPr>
          <p:cNvPr id="17" name="TextBox 16">
            <a:extLst>
              <a:ext uri="{FF2B5EF4-FFF2-40B4-BE49-F238E27FC236}">
                <a16:creationId xmlns:a16="http://schemas.microsoft.com/office/drawing/2014/main" id="{B2BE973A-C036-05F1-FF86-06304D0AB819}"/>
              </a:ext>
            </a:extLst>
          </p:cNvPr>
          <p:cNvSpPr txBox="1"/>
          <p:nvPr/>
        </p:nvSpPr>
        <p:spPr>
          <a:xfrm>
            <a:off x="1043709" y="3713018"/>
            <a:ext cx="10344727" cy="646331"/>
          </a:xfrm>
          <a:prstGeom prst="rect">
            <a:avLst/>
          </a:prstGeom>
          <a:noFill/>
        </p:spPr>
        <p:txBody>
          <a:bodyPr wrap="square" rtlCol="0">
            <a:spAutoFit/>
          </a:bodyPr>
          <a:lstStyle/>
          <a:p>
            <a:pPr algn="just"/>
            <a:r>
              <a:rPr lang="pt-BR" sz="3600" b="0" i="0" dirty="0">
                <a:solidFill>
                  <a:srgbClr val="000000"/>
                </a:solidFill>
                <a:effectLst/>
                <a:latin typeface="Calibri" panose="020F0502020204030204" pitchFamily="34" charset="0"/>
                <a:cs typeface="Calibri" panose="020F0502020204030204" pitchFamily="34" charset="0"/>
              </a:rPr>
              <a:t>c) 592 + 99 + 208                            d) 60 + 187 + 40 + 13</a:t>
            </a:r>
          </a:p>
        </p:txBody>
      </p:sp>
      <p:sp>
        <p:nvSpPr>
          <p:cNvPr id="18" name="TextBox 17">
            <a:extLst>
              <a:ext uri="{FF2B5EF4-FFF2-40B4-BE49-F238E27FC236}">
                <a16:creationId xmlns:a16="http://schemas.microsoft.com/office/drawing/2014/main" id="{1838649D-E6E8-6A79-307A-66D82BC34722}"/>
              </a:ext>
            </a:extLst>
          </p:cNvPr>
          <p:cNvSpPr txBox="1"/>
          <p:nvPr/>
        </p:nvSpPr>
        <p:spPr>
          <a:xfrm>
            <a:off x="1283854" y="2225964"/>
            <a:ext cx="3833091" cy="1200329"/>
          </a:xfrm>
          <a:prstGeom prst="rect">
            <a:avLst/>
          </a:prstGeom>
          <a:noFill/>
        </p:spPr>
        <p:txBody>
          <a:bodyPr wrap="square" rtlCol="0">
            <a:spAutoFit/>
          </a:bodyPr>
          <a:lstStyle/>
          <a:p>
            <a:pPr algn="just"/>
            <a:r>
              <a:rPr lang="en-US" sz="3600" b="1" i="0" dirty="0">
                <a:solidFill>
                  <a:srgbClr val="FF0000"/>
                </a:solidFill>
                <a:effectLst/>
                <a:latin typeface="Calibri" panose="020F0502020204030204" pitchFamily="34" charset="0"/>
                <a:cs typeface="Calibri" panose="020F0502020204030204" pitchFamily="34" charset="0"/>
              </a:rPr>
              <a:t>= 92 + (74 + 26)</a:t>
            </a:r>
          </a:p>
          <a:p>
            <a:pPr algn="just"/>
            <a:r>
              <a:rPr lang="en-US" sz="3600" b="1" i="0" dirty="0">
                <a:solidFill>
                  <a:srgbClr val="FF0000"/>
                </a:solidFill>
                <a:effectLst/>
                <a:latin typeface="Calibri" panose="020F0502020204030204" pitchFamily="34" charset="0"/>
                <a:cs typeface="Calibri" panose="020F0502020204030204" pitchFamily="34" charset="0"/>
              </a:rPr>
              <a:t>= 92 + 100 = 192</a:t>
            </a:r>
          </a:p>
        </p:txBody>
      </p:sp>
      <p:sp>
        <p:nvSpPr>
          <p:cNvPr id="23" name="TextBox 22">
            <a:extLst>
              <a:ext uri="{FF2B5EF4-FFF2-40B4-BE49-F238E27FC236}">
                <a16:creationId xmlns:a16="http://schemas.microsoft.com/office/drawing/2014/main" id="{13AA7BCF-923B-CAA6-8B5C-3036FEC1DF61}"/>
              </a:ext>
            </a:extLst>
          </p:cNvPr>
          <p:cNvSpPr txBox="1"/>
          <p:nvPr/>
        </p:nvSpPr>
        <p:spPr>
          <a:xfrm>
            <a:off x="7287491" y="2170546"/>
            <a:ext cx="4544291" cy="1200329"/>
          </a:xfrm>
          <a:prstGeom prst="rect">
            <a:avLst/>
          </a:prstGeom>
          <a:noFill/>
        </p:spPr>
        <p:txBody>
          <a:bodyPr wrap="square" rtlCol="0">
            <a:spAutoFit/>
          </a:bodyPr>
          <a:lstStyle/>
          <a:p>
            <a:pPr algn="just"/>
            <a:r>
              <a:rPr lang="en-US" sz="3600" b="1" dirty="0">
                <a:solidFill>
                  <a:srgbClr val="FF0000"/>
                </a:solidFill>
                <a:latin typeface="Calibri" panose="020F0502020204030204" pitchFamily="34" charset="0"/>
                <a:cs typeface="Calibri" panose="020F0502020204030204" pitchFamily="34" charset="0"/>
              </a:rPr>
              <a:t>= (12 + 18) + (14 + 16)</a:t>
            </a:r>
          </a:p>
          <a:p>
            <a:pPr algn="just"/>
            <a:r>
              <a:rPr lang="en-US" sz="3600" b="1" dirty="0">
                <a:solidFill>
                  <a:srgbClr val="FF0000"/>
                </a:solidFill>
                <a:latin typeface="Calibri" panose="020F0502020204030204" pitchFamily="34" charset="0"/>
                <a:cs typeface="Calibri" panose="020F0502020204030204" pitchFamily="34" charset="0"/>
              </a:rPr>
              <a:t>= 30 + 30 = 60</a:t>
            </a:r>
            <a:endParaRPr lang="en-US" sz="3600" b="1" i="0" dirty="0">
              <a:solidFill>
                <a:srgbClr val="FF0000"/>
              </a:solidFill>
              <a:effectLst/>
              <a:latin typeface="Calibri" panose="020F0502020204030204" pitchFamily="34" charset="0"/>
              <a:cs typeface="Calibri" panose="020F0502020204030204" pitchFamily="34" charset="0"/>
            </a:endParaRPr>
          </a:p>
        </p:txBody>
      </p:sp>
      <p:sp>
        <p:nvSpPr>
          <p:cNvPr id="26" name="TextBox 25">
            <a:extLst>
              <a:ext uri="{FF2B5EF4-FFF2-40B4-BE49-F238E27FC236}">
                <a16:creationId xmlns:a16="http://schemas.microsoft.com/office/drawing/2014/main" id="{F0501C14-CFBB-A14D-B8B4-27B727D74F4A}"/>
              </a:ext>
            </a:extLst>
          </p:cNvPr>
          <p:cNvSpPr txBox="1"/>
          <p:nvPr/>
        </p:nvSpPr>
        <p:spPr>
          <a:xfrm>
            <a:off x="1209963" y="4294910"/>
            <a:ext cx="3833091" cy="1200329"/>
          </a:xfrm>
          <a:prstGeom prst="rect">
            <a:avLst/>
          </a:prstGeom>
          <a:noFill/>
        </p:spPr>
        <p:txBody>
          <a:bodyPr wrap="square" rtlCol="0">
            <a:spAutoFit/>
          </a:bodyPr>
          <a:lstStyle/>
          <a:p>
            <a:pPr algn="just"/>
            <a:r>
              <a:rPr lang="en-US" sz="3600" b="1" dirty="0">
                <a:solidFill>
                  <a:srgbClr val="FF0000"/>
                </a:solidFill>
                <a:latin typeface="Calibri" panose="020F0502020204030204" pitchFamily="34" charset="0"/>
                <a:cs typeface="Calibri" panose="020F0502020204030204" pitchFamily="34" charset="0"/>
              </a:rPr>
              <a:t>= (592 + 208) + 99</a:t>
            </a:r>
          </a:p>
          <a:p>
            <a:pPr algn="just"/>
            <a:r>
              <a:rPr lang="en-US" sz="3600" b="1" dirty="0">
                <a:solidFill>
                  <a:srgbClr val="FF0000"/>
                </a:solidFill>
                <a:latin typeface="Calibri" panose="020F0502020204030204" pitchFamily="34" charset="0"/>
                <a:cs typeface="Calibri" panose="020F0502020204030204" pitchFamily="34" charset="0"/>
              </a:rPr>
              <a:t>= 800 + 99 = 899</a:t>
            </a:r>
            <a:endParaRPr lang="en-US" sz="3600" b="1" i="0" dirty="0">
              <a:solidFill>
                <a:srgbClr val="FF0000"/>
              </a:solidFill>
              <a:effectLst/>
              <a:latin typeface="Calibri" panose="020F0502020204030204" pitchFamily="34" charset="0"/>
              <a:cs typeface="Calibri" panose="020F0502020204030204" pitchFamily="34" charset="0"/>
            </a:endParaRPr>
          </a:p>
        </p:txBody>
      </p:sp>
      <p:sp>
        <p:nvSpPr>
          <p:cNvPr id="28" name="TextBox 27">
            <a:extLst>
              <a:ext uri="{FF2B5EF4-FFF2-40B4-BE49-F238E27FC236}">
                <a16:creationId xmlns:a16="http://schemas.microsoft.com/office/drawing/2014/main" id="{76F402D8-C183-5FF7-8E30-6F465D281726}"/>
              </a:ext>
            </a:extLst>
          </p:cNvPr>
          <p:cNvSpPr txBox="1"/>
          <p:nvPr/>
        </p:nvSpPr>
        <p:spPr>
          <a:xfrm>
            <a:off x="7305963" y="4331856"/>
            <a:ext cx="4581237" cy="1200329"/>
          </a:xfrm>
          <a:prstGeom prst="rect">
            <a:avLst/>
          </a:prstGeom>
          <a:noFill/>
        </p:spPr>
        <p:txBody>
          <a:bodyPr wrap="square" rtlCol="0">
            <a:spAutoFit/>
          </a:bodyPr>
          <a:lstStyle/>
          <a:p>
            <a:pPr algn="just"/>
            <a:r>
              <a:rPr lang="en-US" sz="3600" b="1" dirty="0">
                <a:solidFill>
                  <a:srgbClr val="FF0000"/>
                </a:solidFill>
                <a:latin typeface="Calibri" panose="020F0502020204030204" pitchFamily="34" charset="0"/>
                <a:cs typeface="Calibri" panose="020F0502020204030204" pitchFamily="34" charset="0"/>
              </a:rPr>
              <a:t>= (60 + 40) + (187 + 13)</a:t>
            </a:r>
          </a:p>
          <a:p>
            <a:pPr algn="just"/>
            <a:r>
              <a:rPr lang="en-US" sz="3600" b="1" dirty="0">
                <a:solidFill>
                  <a:srgbClr val="FF0000"/>
                </a:solidFill>
                <a:latin typeface="Calibri" panose="020F0502020204030204" pitchFamily="34" charset="0"/>
                <a:cs typeface="Calibri" panose="020F0502020204030204" pitchFamily="34" charset="0"/>
              </a:rPr>
              <a:t>= 100 + 200 = 300</a:t>
            </a:r>
            <a:endParaRPr lang="en-US" sz="3600" b="1" i="0" dirty="0">
              <a:solidFill>
                <a:srgbClr val="FF0000"/>
              </a:solidFill>
              <a:effectLst/>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67230621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barn(inVertical)">
                                      <p:cBhvr>
                                        <p:cTn id="7" dur="500"/>
                                        <p:tgtEl>
                                          <p:spTgt spid="16"/>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barn(inVertical)">
                                      <p:cBhvr>
                                        <p:cTn id="10" dur="500"/>
                                        <p:tgtEl>
                                          <p:spTgt spid="6"/>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17"/>
                                        </p:tgtEl>
                                        <p:attrNameLst>
                                          <p:attrName>style.visibility</p:attrName>
                                        </p:attrNameLst>
                                      </p:cBhvr>
                                      <p:to>
                                        <p:strVal val="visible"/>
                                      </p:to>
                                    </p:set>
                                    <p:animEffect transition="in" filter="fade">
                                      <p:cBhvr>
                                        <p:cTn id="15" dur="500"/>
                                        <p:tgtEl>
                                          <p:spTgt spid="17"/>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15"/>
                                        </p:tgtEl>
                                        <p:attrNameLst>
                                          <p:attrName>style.visibility</p:attrName>
                                        </p:attrNameLst>
                                      </p:cBhvr>
                                      <p:to>
                                        <p:strVal val="visible"/>
                                      </p:to>
                                    </p:set>
                                    <p:animEffect transition="in" filter="fade">
                                      <p:cBhvr>
                                        <p:cTn id="18" dur="500"/>
                                        <p:tgtEl>
                                          <p:spTgt spid="15"/>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1" fill="hold" nodeType="clickEffect">
                                  <p:stCondLst>
                                    <p:cond delay="0"/>
                                  </p:stCondLst>
                                  <p:childTnLst>
                                    <p:set>
                                      <p:cBhvr>
                                        <p:cTn id="22" dur="1" fill="hold">
                                          <p:stCondLst>
                                            <p:cond delay="0"/>
                                          </p:stCondLst>
                                        </p:cTn>
                                        <p:tgtEl>
                                          <p:spTgt spid="18">
                                            <p:txEl>
                                              <p:pRg st="0" end="0"/>
                                            </p:txEl>
                                          </p:spTgt>
                                        </p:tgtEl>
                                        <p:attrNameLst>
                                          <p:attrName>style.visibility</p:attrName>
                                        </p:attrNameLst>
                                      </p:cBhvr>
                                      <p:to>
                                        <p:strVal val="visible"/>
                                      </p:to>
                                    </p:set>
                                    <p:animEffect transition="in" filter="wipe(up)">
                                      <p:cBhvr>
                                        <p:cTn id="23" dur="500"/>
                                        <p:tgtEl>
                                          <p:spTgt spid="18">
                                            <p:txEl>
                                              <p:pRg st="0" end="0"/>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1" fill="hold" nodeType="clickEffect">
                                  <p:stCondLst>
                                    <p:cond delay="0"/>
                                  </p:stCondLst>
                                  <p:childTnLst>
                                    <p:set>
                                      <p:cBhvr>
                                        <p:cTn id="27" dur="1" fill="hold">
                                          <p:stCondLst>
                                            <p:cond delay="0"/>
                                          </p:stCondLst>
                                        </p:cTn>
                                        <p:tgtEl>
                                          <p:spTgt spid="18">
                                            <p:txEl>
                                              <p:pRg st="1" end="1"/>
                                            </p:txEl>
                                          </p:spTgt>
                                        </p:tgtEl>
                                        <p:attrNameLst>
                                          <p:attrName>style.visibility</p:attrName>
                                        </p:attrNameLst>
                                      </p:cBhvr>
                                      <p:to>
                                        <p:strVal val="visible"/>
                                      </p:to>
                                    </p:set>
                                    <p:animEffect transition="in" filter="wipe(up)">
                                      <p:cBhvr>
                                        <p:cTn id="28" dur="500"/>
                                        <p:tgtEl>
                                          <p:spTgt spid="18">
                                            <p:txEl>
                                              <p:pRg st="1" end="1"/>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22" presetClass="entr" presetSubtype="1" fill="hold" nodeType="clickEffect">
                                  <p:stCondLst>
                                    <p:cond delay="0"/>
                                  </p:stCondLst>
                                  <p:childTnLst>
                                    <p:set>
                                      <p:cBhvr>
                                        <p:cTn id="32" dur="1" fill="hold">
                                          <p:stCondLst>
                                            <p:cond delay="0"/>
                                          </p:stCondLst>
                                        </p:cTn>
                                        <p:tgtEl>
                                          <p:spTgt spid="23">
                                            <p:txEl>
                                              <p:pRg st="0" end="0"/>
                                            </p:txEl>
                                          </p:spTgt>
                                        </p:tgtEl>
                                        <p:attrNameLst>
                                          <p:attrName>style.visibility</p:attrName>
                                        </p:attrNameLst>
                                      </p:cBhvr>
                                      <p:to>
                                        <p:strVal val="visible"/>
                                      </p:to>
                                    </p:set>
                                    <p:animEffect transition="in" filter="wipe(up)">
                                      <p:cBhvr>
                                        <p:cTn id="33" dur="500"/>
                                        <p:tgtEl>
                                          <p:spTgt spid="23">
                                            <p:txEl>
                                              <p:pRg st="0" end="0"/>
                                            </p:txEl>
                                          </p:spTgt>
                                        </p:tgtEl>
                                      </p:cBhvr>
                                    </p:animEffect>
                                  </p:childTnLst>
                                </p:cTn>
                              </p:par>
                            </p:childTnLst>
                          </p:cTn>
                        </p:par>
                      </p:childTnLst>
                    </p:cTn>
                  </p:par>
                  <p:par>
                    <p:cTn id="34" fill="hold">
                      <p:stCondLst>
                        <p:cond delay="indefinite"/>
                      </p:stCondLst>
                      <p:childTnLst>
                        <p:par>
                          <p:cTn id="35" fill="hold">
                            <p:stCondLst>
                              <p:cond delay="0"/>
                            </p:stCondLst>
                            <p:childTnLst>
                              <p:par>
                                <p:cTn id="36" presetID="22" presetClass="entr" presetSubtype="1" fill="hold" nodeType="clickEffect">
                                  <p:stCondLst>
                                    <p:cond delay="0"/>
                                  </p:stCondLst>
                                  <p:childTnLst>
                                    <p:set>
                                      <p:cBhvr>
                                        <p:cTn id="37" dur="1" fill="hold">
                                          <p:stCondLst>
                                            <p:cond delay="0"/>
                                          </p:stCondLst>
                                        </p:cTn>
                                        <p:tgtEl>
                                          <p:spTgt spid="23">
                                            <p:txEl>
                                              <p:pRg st="1" end="1"/>
                                            </p:txEl>
                                          </p:spTgt>
                                        </p:tgtEl>
                                        <p:attrNameLst>
                                          <p:attrName>style.visibility</p:attrName>
                                        </p:attrNameLst>
                                      </p:cBhvr>
                                      <p:to>
                                        <p:strVal val="visible"/>
                                      </p:to>
                                    </p:set>
                                    <p:animEffect transition="in" filter="wipe(up)">
                                      <p:cBhvr>
                                        <p:cTn id="38" dur="500"/>
                                        <p:tgtEl>
                                          <p:spTgt spid="23">
                                            <p:txEl>
                                              <p:pRg st="1" end="1"/>
                                            </p:txEl>
                                          </p:spTgt>
                                        </p:tgtEl>
                                      </p:cBhvr>
                                    </p:animEffect>
                                  </p:childTnLst>
                                </p:cTn>
                              </p:par>
                            </p:childTnLst>
                          </p:cTn>
                        </p:par>
                      </p:childTnLst>
                    </p:cTn>
                  </p:par>
                  <p:par>
                    <p:cTn id="39" fill="hold">
                      <p:stCondLst>
                        <p:cond delay="indefinite"/>
                      </p:stCondLst>
                      <p:childTnLst>
                        <p:par>
                          <p:cTn id="40" fill="hold">
                            <p:stCondLst>
                              <p:cond delay="0"/>
                            </p:stCondLst>
                            <p:childTnLst>
                              <p:par>
                                <p:cTn id="41" presetID="22" presetClass="entr" presetSubtype="1" fill="hold" nodeType="clickEffect">
                                  <p:stCondLst>
                                    <p:cond delay="0"/>
                                  </p:stCondLst>
                                  <p:childTnLst>
                                    <p:set>
                                      <p:cBhvr>
                                        <p:cTn id="42" dur="1" fill="hold">
                                          <p:stCondLst>
                                            <p:cond delay="0"/>
                                          </p:stCondLst>
                                        </p:cTn>
                                        <p:tgtEl>
                                          <p:spTgt spid="26">
                                            <p:txEl>
                                              <p:pRg st="0" end="0"/>
                                            </p:txEl>
                                          </p:spTgt>
                                        </p:tgtEl>
                                        <p:attrNameLst>
                                          <p:attrName>style.visibility</p:attrName>
                                        </p:attrNameLst>
                                      </p:cBhvr>
                                      <p:to>
                                        <p:strVal val="visible"/>
                                      </p:to>
                                    </p:set>
                                    <p:animEffect transition="in" filter="wipe(up)">
                                      <p:cBhvr>
                                        <p:cTn id="43" dur="500"/>
                                        <p:tgtEl>
                                          <p:spTgt spid="26">
                                            <p:txEl>
                                              <p:pRg st="0" end="0"/>
                                            </p:txEl>
                                          </p:spTgt>
                                        </p:tgtEl>
                                      </p:cBhvr>
                                    </p:animEffect>
                                  </p:childTnLst>
                                </p:cTn>
                              </p:par>
                            </p:childTnLst>
                          </p:cTn>
                        </p:par>
                      </p:childTnLst>
                    </p:cTn>
                  </p:par>
                  <p:par>
                    <p:cTn id="44" fill="hold">
                      <p:stCondLst>
                        <p:cond delay="indefinite"/>
                      </p:stCondLst>
                      <p:childTnLst>
                        <p:par>
                          <p:cTn id="45" fill="hold">
                            <p:stCondLst>
                              <p:cond delay="0"/>
                            </p:stCondLst>
                            <p:childTnLst>
                              <p:par>
                                <p:cTn id="46" presetID="22" presetClass="entr" presetSubtype="1" fill="hold" nodeType="clickEffect">
                                  <p:stCondLst>
                                    <p:cond delay="0"/>
                                  </p:stCondLst>
                                  <p:childTnLst>
                                    <p:set>
                                      <p:cBhvr>
                                        <p:cTn id="47" dur="1" fill="hold">
                                          <p:stCondLst>
                                            <p:cond delay="0"/>
                                          </p:stCondLst>
                                        </p:cTn>
                                        <p:tgtEl>
                                          <p:spTgt spid="26">
                                            <p:txEl>
                                              <p:pRg st="1" end="1"/>
                                            </p:txEl>
                                          </p:spTgt>
                                        </p:tgtEl>
                                        <p:attrNameLst>
                                          <p:attrName>style.visibility</p:attrName>
                                        </p:attrNameLst>
                                      </p:cBhvr>
                                      <p:to>
                                        <p:strVal val="visible"/>
                                      </p:to>
                                    </p:set>
                                    <p:animEffect transition="in" filter="wipe(up)">
                                      <p:cBhvr>
                                        <p:cTn id="48" dur="500"/>
                                        <p:tgtEl>
                                          <p:spTgt spid="26">
                                            <p:txEl>
                                              <p:pRg st="1" end="1"/>
                                            </p:txEl>
                                          </p:spTgt>
                                        </p:tgtEl>
                                      </p:cBhvr>
                                    </p:animEffect>
                                  </p:childTnLst>
                                </p:cTn>
                              </p:par>
                            </p:childTnLst>
                          </p:cTn>
                        </p:par>
                      </p:childTnLst>
                    </p:cTn>
                  </p:par>
                  <p:par>
                    <p:cTn id="49" fill="hold">
                      <p:stCondLst>
                        <p:cond delay="indefinite"/>
                      </p:stCondLst>
                      <p:childTnLst>
                        <p:par>
                          <p:cTn id="50" fill="hold">
                            <p:stCondLst>
                              <p:cond delay="0"/>
                            </p:stCondLst>
                            <p:childTnLst>
                              <p:par>
                                <p:cTn id="51" presetID="22" presetClass="entr" presetSubtype="1" fill="hold" nodeType="clickEffect">
                                  <p:stCondLst>
                                    <p:cond delay="0"/>
                                  </p:stCondLst>
                                  <p:childTnLst>
                                    <p:set>
                                      <p:cBhvr>
                                        <p:cTn id="52" dur="1" fill="hold">
                                          <p:stCondLst>
                                            <p:cond delay="0"/>
                                          </p:stCondLst>
                                        </p:cTn>
                                        <p:tgtEl>
                                          <p:spTgt spid="28">
                                            <p:txEl>
                                              <p:pRg st="0" end="0"/>
                                            </p:txEl>
                                          </p:spTgt>
                                        </p:tgtEl>
                                        <p:attrNameLst>
                                          <p:attrName>style.visibility</p:attrName>
                                        </p:attrNameLst>
                                      </p:cBhvr>
                                      <p:to>
                                        <p:strVal val="visible"/>
                                      </p:to>
                                    </p:set>
                                    <p:animEffect transition="in" filter="wipe(up)">
                                      <p:cBhvr>
                                        <p:cTn id="53" dur="500"/>
                                        <p:tgtEl>
                                          <p:spTgt spid="28">
                                            <p:txEl>
                                              <p:pRg st="0" end="0"/>
                                            </p:txEl>
                                          </p:spTgt>
                                        </p:tgtEl>
                                      </p:cBhvr>
                                    </p:animEffect>
                                  </p:childTnLst>
                                </p:cTn>
                              </p:par>
                            </p:childTnLst>
                          </p:cTn>
                        </p:par>
                      </p:childTnLst>
                    </p:cTn>
                  </p:par>
                  <p:par>
                    <p:cTn id="54" fill="hold">
                      <p:stCondLst>
                        <p:cond delay="indefinite"/>
                      </p:stCondLst>
                      <p:childTnLst>
                        <p:par>
                          <p:cTn id="55" fill="hold">
                            <p:stCondLst>
                              <p:cond delay="0"/>
                            </p:stCondLst>
                            <p:childTnLst>
                              <p:par>
                                <p:cTn id="56" presetID="22" presetClass="entr" presetSubtype="1" fill="hold" nodeType="clickEffect">
                                  <p:stCondLst>
                                    <p:cond delay="0"/>
                                  </p:stCondLst>
                                  <p:childTnLst>
                                    <p:set>
                                      <p:cBhvr>
                                        <p:cTn id="57" dur="1" fill="hold">
                                          <p:stCondLst>
                                            <p:cond delay="0"/>
                                          </p:stCondLst>
                                        </p:cTn>
                                        <p:tgtEl>
                                          <p:spTgt spid="28">
                                            <p:txEl>
                                              <p:pRg st="1" end="1"/>
                                            </p:txEl>
                                          </p:spTgt>
                                        </p:tgtEl>
                                        <p:attrNameLst>
                                          <p:attrName>style.visibility</p:attrName>
                                        </p:attrNameLst>
                                      </p:cBhvr>
                                      <p:to>
                                        <p:strVal val="visible"/>
                                      </p:to>
                                    </p:set>
                                    <p:animEffect transition="in" filter="wipe(up)">
                                      <p:cBhvr>
                                        <p:cTn id="58" dur="500"/>
                                        <p:tgtEl>
                                          <p:spTgt spid="28">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6" grpId="0"/>
      <p:bldP spid="15" grpId="0"/>
      <p:bldP spid="17"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11">
            <a:extLst>
              <a:ext uri="{FF2B5EF4-FFF2-40B4-BE49-F238E27FC236}">
                <a16:creationId xmlns:a16="http://schemas.microsoft.com/office/drawing/2014/main" id="{36050492-41A7-E885-8DA9-3D4334A429F5}"/>
              </a:ext>
            </a:extLst>
          </p:cNvPr>
          <p:cNvSpPr>
            <a:spLocks noChangeArrowheads="1"/>
          </p:cNvSpPr>
          <p:nvPr/>
        </p:nvSpPr>
        <p:spPr bwMode="auto">
          <a:xfrm>
            <a:off x="581891" y="531689"/>
            <a:ext cx="1168611" cy="565738"/>
          </a:xfrm>
          <a:prstGeom prst="roundRect">
            <a:avLst>
              <a:gd name="adj" fmla="val 50000"/>
            </a:avLst>
          </a:prstGeom>
          <a:gradFill>
            <a:gsLst>
              <a:gs pos="100000">
                <a:schemeClr val="accent1"/>
              </a:gs>
              <a:gs pos="0">
                <a:schemeClr val="accent1">
                  <a:lumMod val="90000"/>
                  <a:lumOff val="10000"/>
                </a:schemeClr>
              </a:gs>
            </a:gsLst>
            <a:lin ang="5400000" scaled="1"/>
          </a:gradFill>
          <a:ln>
            <a:noFill/>
          </a:ln>
          <a:effectLst>
            <a:outerShdw blurRad="508000" dist="190500" dir="5400000" sx="101000" sy="101000" algn="ctr" rotWithShape="0">
              <a:srgbClr val="000000">
                <a:alpha val="20000"/>
              </a:srgb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3600" b="1" i="0" u="none" strike="noStrike" kern="1200" cap="none" spc="0" normalizeH="0" baseline="0" noProof="0" dirty="0">
                <a:ln>
                  <a:noFill/>
                </a:ln>
                <a:solidFill>
                  <a:prstClr val="white"/>
                </a:solidFill>
                <a:effectLst/>
                <a:uLnTx/>
                <a:uFillTx/>
                <a:latin typeface="Calibri" panose="020F0502020204030204" pitchFamily="34" charset="0"/>
                <a:ea typeface="思源黑体 CN Regular" panose="020B0500000000000000" pitchFamily="34" charset="-122"/>
                <a:cs typeface="Calibri" panose="020F0502020204030204" pitchFamily="34" charset="0"/>
                <a:sym typeface="思源黑体 CN Regular" panose="020B0500000000000000" pitchFamily="34" charset="-122"/>
              </a:rPr>
              <a:t>3</a:t>
            </a:r>
            <a:endParaRPr kumimoji="0" lang="zh-CN" altLang="en-US" sz="3600" b="1" i="0" u="none" strike="noStrike" kern="1200" cap="none" spc="0" normalizeH="0" baseline="0" noProof="0" dirty="0">
              <a:ln>
                <a:noFill/>
              </a:ln>
              <a:solidFill>
                <a:prstClr val="white"/>
              </a:solidFill>
              <a:effectLst/>
              <a:uLnTx/>
              <a:uFillTx/>
              <a:latin typeface="Calibri" panose="020F0502020204030204" pitchFamily="34" charset="0"/>
              <a:ea typeface="思源黑体 CN Regular" panose="020B0500000000000000" pitchFamily="34" charset="-122"/>
              <a:cs typeface="Calibri" panose="020F0502020204030204" pitchFamily="34" charset="0"/>
              <a:sym typeface="思源黑体 CN Regular" panose="020B0500000000000000" pitchFamily="34" charset="-122"/>
            </a:endParaRPr>
          </a:p>
        </p:txBody>
      </p:sp>
      <p:sp>
        <p:nvSpPr>
          <p:cNvPr id="6" name="矩形 38">
            <a:extLst>
              <a:ext uri="{FF2B5EF4-FFF2-40B4-BE49-F238E27FC236}">
                <a16:creationId xmlns:a16="http://schemas.microsoft.com/office/drawing/2014/main" id="{780488F0-6997-4E72-9755-BA163D25AAC2}"/>
              </a:ext>
            </a:extLst>
          </p:cNvPr>
          <p:cNvSpPr/>
          <p:nvPr/>
        </p:nvSpPr>
        <p:spPr>
          <a:xfrm>
            <a:off x="1737754" y="527658"/>
            <a:ext cx="9586027" cy="1077218"/>
          </a:xfrm>
          <a:prstGeom prst="rect">
            <a:avLst/>
          </a:prstGeom>
        </p:spPr>
        <p:txBody>
          <a:bodyPr wrap="square">
            <a:spAutoFit/>
          </a:bodyPr>
          <a:lstStyle/>
          <a:p>
            <a:pPr lvl="0" algn="just">
              <a:defRPr/>
            </a:pPr>
            <a:r>
              <a:rPr lang="vi-VN" altLang="zh-CN" sz="3200" b="1" dirty="0">
                <a:solidFill>
                  <a:srgbClr val="002060"/>
                </a:solidFill>
                <a:latin typeface="Calibri" panose="020F0502020204030204" pitchFamily="34" charset="0"/>
                <a:ea typeface="思源黑体 CN Regular" panose="020B0500000000000000" pitchFamily="34" charset="-122"/>
                <a:cs typeface="Calibri" panose="020F0502020204030204" pitchFamily="34" charset="0"/>
                <a:sym typeface="思源黑体 CN Regular" panose="020B0500000000000000" pitchFamily="34" charset="-122"/>
              </a:rPr>
              <a:t>Tìm biểu thức phù hợp với mỗi sơ đồ. Tính giá trị của mỗi biểu thức với a = 15 và b = 7.</a:t>
            </a:r>
            <a:endParaRPr kumimoji="0" lang="zh-CN" altLang="en-US" sz="3200" b="1" i="0" u="none" strike="noStrike" kern="1200" cap="none" spc="0" normalizeH="0" baseline="0" noProof="0" dirty="0">
              <a:ln>
                <a:noFill/>
              </a:ln>
              <a:solidFill>
                <a:srgbClr val="002060"/>
              </a:solidFill>
              <a:effectLst/>
              <a:uLnTx/>
              <a:uFillTx/>
              <a:latin typeface="Calibri" panose="020F0502020204030204" pitchFamily="34" charset="0"/>
              <a:ea typeface="思源黑体 CN Regular" panose="020B0500000000000000" pitchFamily="34" charset="-122"/>
              <a:cs typeface="Calibri" panose="020F0502020204030204" pitchFamily="34" charset="0"/>
              <a:sym typeface="思源黑体 CN Regular" panose="020B0500000000000000" pitchFamily="34" charset="-122"/>
            </a:endParaRPr>
          </a:p>
        </p:txBody>
      </p:sp>
      <p:pic>
        <p:nvPicPr>
          <p:cNvPr id="3" name="Picture 2">
            <a:extLst>
              <a:ext uri="{FF2B5EF4-FFF2-40B4-BE49-F238E27FC236}">
                <a16:creationId xmlns:a16="http://schemas.microsoft.com/office/drawing/2014/main" id="{A002BD5C-5205-E6CE-592F-E6DB9F9F4E8D}"/>
              </a:ext>
            </a:extLst>
          </p:cNvPr>
          <p:cNvPicPr>
            <a:picLocks noChangeAspect="1"/>
          </p:cNvPicPr>
          <p:nvPr/>
        </p:nvPicPr>
        <p:blipFill>
          <a:blip r:embed="rId3"/>
          <a:stretch>
            <a:fillRect/>
          </a:stretch>
        </p:blipFill>
        <p:spPr>
          <a:xfrm>
            <a:off x="1056265" y="1773814"/>
            <a:ext cx="10189237" cy="1819131"/>
          </a:xfrm>
          <a:prstGeom prst="rect">
            <a:avLst/>
          </a:prstGeom>
        </p:spPr>
      </p:pic>
      <p:sp>
        <p:nvSpPr>
          <p:cNvPr id="4" name="TextBox 3">
            <a:extLst>
              <a:ext uri="{FF2B5EF4-FFF2-40B4-BE49-F238E27FC236}">
                <a16:creationId xmlns:a16="http://schemas.microsoft.com/office/drawing/2014/main" id="{A59453CD-FC52-6CA2-9F04-859869D9B83C}"/>
              </a:ext>
            </a:extLst>
          </p:cNvPr>
          <p:cNvSpPr txBox="1"/>
          <p:nvPr/>
        </p:nvSpPr>
        <p:spPr>
          <a:xfrm>
            <a:off x="785091" y="3759200"/>
            <a:ext cx="5129934" cy="1825756"/>
          </a:xfrm>
          <a:prstGeom prst="rect">
            <a:avLst/>
          </a:prstGeom>
          <a:noFill/>
        </p:spPr>
        <p:txBody>
          <a:bodyPr wrap="square" rtlCol="0">
            <a:spAutoFit/>
          </a:bodyPr>
          <a:lstStyle/>
          <a:p>
            <a:pPr marL="0" marR="0" algn="just">
              <a:lnSpc>
                <a:spcPct val="120000"/>
              </a:lnSpc>
              <a:spcBef>
                <a:spcPts val="0"/>
              </a:spcBef>
              <a:spcAft>
                <a:spcPts val="0"/>
              </a:spcAft>
            </a:pPr>
            <a:r>
              <a:rPr lang="en-US" sz="3200" b="1"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a + b + 5 = 15 + 7 + 5</a:t>
            </a:r>
            <a:endParaRPr lang="en-US" sz="3200" b="1" dirty="0">
              <a:effectLst/>
              <a:latin typeface="Calibri" panose="020F0502020204030204" pitchFamily="34" charset="0"/>
              <a:ea typeface="Calibri" panose="020F0502020204030204" pitchFamily="34" charset="0"/>
              <a:cs typeface="Calibri" panose="020F0502020204030204" pitchFamily="34" charset="0"/>
            </a:endParaRPr>
          </a:p>
          <a:p>
            <a:pPr algn="just">
              <a:lnSpc>
                <a:spcPct val="120000"/>
              </a:lnSpc>
            </a:pPr>
            <a:r>
              <a:rPr lang="en-US" sz="3200" b="1"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  </a:t>
            </a:r>
            <a:r>
              <a:rPr lang="en-US" sz="3200" b="1" dirty="0">
                <a:solidFill>
                  <a:srgbClr val="000000"/>
                </a:solidFill>
                <a:latin typeface="Calibri" panose="020F0502020204030204" pitchFamily="34" charset="0"/>
                <a:ea typeface="Calibri" panose="020F0502020204030204" pitchFamily="34" charset="0"/>
                <a:cs typeface="Calibri" panose="020F0502020204030204" pitchFamily="34" charset="0"/>
              </a:rPr>
              <a:t>22 + 5                  </a:t>
            </a:r>
          </a:p>
          <a:p>
            <a:pPr algn="just">
              <a:lnSpc>
                <a:spcPct val="120000"/>
              </a:lnSpc>
            </a:pPr>
            <a:r>
              <a:rPr lang="en-US" sz="3200" b="1"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 27</a:t>
            </a:r>
          </a:p>
        </p:txBody>
      </p:sp>
      <p:sp>
        <p:nvSpPr>
          <p:cNvPr id="5" name="TextBox 4">
            <a:extLst>
              <a:ext uri="{FF2B5EF4-FFF2-40B4-BE49-F238E27FC236}">
                <a16:creationId xmlns:a16="http://schemas.microsoft.com/office/drawing/2014/main" id="{8EFF713C-7034-66C8-6A95-836734B3965D}"/>
              </a:ext>
            </a:extLst>
          </p:cNvPr>
          <p:cNvSpPr txBox="1"/>
          <p:nvPr/>
        </p:nvSpPr>
        <p:spPr>
          <a:xfrm>
            <a:off x="6991927" y="3759200"/>
            <a:ext cx="4590473" cy="1825756"/>
          </a:xfrm>
          <a:prstGeom prst="rect">
            <a:avLst/>
          </a:prstGeom>
          <a:noFill/>
        </p:spPr>
        <p:txBody>
          <a:bodyPr wrap="square" rtlCol="0">
            <a:spAutoFit/>
          </a:bodyPr>
          <a:lstStyle/>
          <a:p>
            <a:pPr algn="just">
              <a:lnSpc>
                <a:spcPct val="120000"/>
              </a:lnSpc>
            </a:pPr>
            <a:r>
              <a:rPr lang="pt-BR" sz="3200" b="1" dirty="0">
                <a:solidFill>
                  <a:srgbClr val="000000"/>
                </a:solidFill>
                <a:latin typeface="Calibri" panose="020F0502020204030204" pitchFamily="34" charset="0"/>
                <a:ea typeface="Calibri" panose="020F0502020204030204" pitchFamily="34" charset="0"/>
                <a:cs typeface="Calibri" panose="020F0502020204030204" pitchFamily="34" charset="0"/>
              </a:rPr>
              <a:t>a + (b + 5) = 15 + (7 + 5)</a:t>
            </a:r>
          </a:p>
          <a:p>
            <a:pPr algn="just">
              <a:lnSpc>
                <a:spcPct val="120000"/>
              </a:lnSpc>
            </a:pPr>
            <a:r>
              <a:rPr lang="pt-BR" sz="3200" b="1" dirty="0">
                <a:solidFill>
                  <a:srgbClr val="000000"/>
                </a:solidFill>
                <a:latin typeface="Calibri" panose="020F0502020204030204" pitchFamily="34" charset="0"/>
                <a:ea typeface="Calibri" panose="020F0502020204030204" pitchFamily="34" charset="0"/>
                <a:cs typeface="Calibri" panose="020F0502020204030204" pitchFamily="34" charset="0"/>
              </a:rPr>
              <a:t>                   =  15 + 12</a:t>
            </a:r>
          </a:p>
          <a:p>
            <a:pPr algn="just">
              <a:lnSpc>
                <a:spcPct val="120000"/>
              </a:lnSpc>
            </a:pPr>
            <a:r>
              <a:rPr lang="pt-BR" sz="3200" b="1" dirty="0">
                <a:solidFill>
                  <a:srgbClr val="000000"/>
                </a:solidFill>
                <a:latin typeface="Calibri" panose="020F0502020204030204" pitchFamily="34" charset="0"/>
                <a:ea typeface="Calibri" panose="020F0502020204030204" pitchFamily="34" charset="0"/>
                <a:cs typeface="Calibri" panose="020F0502020204030204" pitchFamily="34" charset="0"/>
              </a:rPr>
              <a:t>                   = 27</a:t>
            </a:r>
          </a:p>
        </p:txBody>
      </p:sp>
      <p:cxnSp>
        <p:nvCxnSpPr>
          <p:cNvPr id="8" name="Straight Arrow Connector 7">
            <a:extLst>
              <a:ext uri="{FF2B5EF4-FFF2-40B4-BE49-F238E27FC236}">
                <a16:creationId xmlns:a16="http://schemas.microsoft.com/office/drawing/2014/main" id="{F506A4BD-A8A1-3953-7702-B63461A2B818}"/>
              </a:ext>
            </a:extLst>
          </p:cNvPr>
          <p:cNvCxnSpPr>
            <a:cxnSpLocks/>
          </p:cNvCxnSpPr>
          <p:nvPr/>
        </p:nvCxnSpPr>
        <p:spPr>
          <a:xfrm>
            <a:off x="5366327" y="2475345"/>
            <a:ext cx="3860800" cy="563419"/>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0" name="Straight Arrow Connector 9">
            <a:extLst>
              <a:ext uri="{FF2B5EF4-FFF2-40B4-BE49-F238E27FC236}">
                <a16:creationId xmlns:a16="http://schemas.microsoft.com/office/drawing/2014/main" id="{5D8C43BA-794A-077C-DFC3-5563E9F6C83C}"/>
              </a:ext>
            </a:extLst>
          </p:cNvPr>
          <p:cNvCxnSpPr>
            <a:cxnSpLocks/>
          </p:cNvCxnSpPr>
          <p:nvPr/>
        </p:nvCxnSpPr>
        <p:spPr>
          <a:xfrm flipH="1">
            <a:off x="4359564" y="2438400"/>
            <a:ext cx="2586181" cy="683491"/>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3818153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barn(inVertical)">
                                      <p:cBhvr>
                                        <p:cTn id="7" dur="500"/>
                                        <p:tgtEl>
                                          <p:spTgt spid="16"/>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barn(inVertical)">
                                      <p:cBhvr>
                                        <p:cTn id="10" dur="500"/>
                                        <p:tgtEl>
                                          <p:spTgt spid="6"/>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fade">
                                      <p:cBhvr>
                                        <p:cTn id="15" dur="500"/>
                                        <p:tgtEl>
                                          <p:spTgt spid="3"/>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8" fill="hold" nodeType="clickEffect">
                                  <p:stCondLst>
                                    <p:cond delay="0"/>
                                  </p:stCondLst>
                                  <p:childTnLst>
                                    <p:set>
                                      <p:cBhvr>
                                        <p:cTn id="19" dur="1" fill="hold">
                                          <p:stCondLst>
                                            <p:cond delay="0"/>
                                          </p:stCondLst>
                                        </p:cTn>
                                        <p:tgtEl>
                                          <p:spTgt spid="8"/>
                                        </p:tgtEl>
                                        <p:attrNameLst>
                                          <p:attrName>style.visibility</p:attrName>
                                        </p:attrNameLst>
                                      </p:cBhvr>
                                      <p:to>
                                        <p:strVal val="visible"/>
                                      </p:to>
                                    </p:set>
                                    <p:animEffect transition="in" filter="wipe(left)">
                                      <p:cBhvr>
                                        <p:cTn id="20" dur="500"/>
                                        <p:tgtEl>
                                          <p:spTgt spid="8"/>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8" fill="hold" nodeType="clickEffect">
                                  <p:stCondLst>
                                    <p:cond delay="0"/>
                                  </p:stCondLst>
                                  <p:childTnLst>
                                    <p:set>
                                      <p:cBhvr>
                                        <p:cTn id="24" dur="1" fill="hold">
                                          <p:stCondLst>
                                            <p:cond delay="0"/>
                                          </p:stCondLst>
                                        </p:cTn>
                                        <p:tgtEl>
                                          <p:spTgt spid="10"/>
                                        </p:tgtEl>
                                        <p:attrNameLst>
                                          <p:attrName>style.visibility</p:attrName>
                                        </p:attrNameLst>
                                      </p:cBhvr>
                                      <p:to>
                                        <p:strVal val="visible"/>
                                      </p:to>
                                    </p:set>
                                    <p:animEffect transition="in" filter="wipe(left)">
                                      <p:cBhvr>
                                        <p:cTn id="25" dur="500"/>
                                        <p:tgtEl>
                                          <p:spTgt spid="10"/>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4" fill="hold" grpId="0" nodeType="clickEffect">
                                  <p:stCondLst>
                                    <p:cond delay="0"/>
                                  </p:stCondLst>
                                  <p:childTnLst>
                                    <p:set>
                                      <p:cBhvr>
                                        <p:cTn id="29" dur="1" fill="hold">
                                          <p:stCondLst>
                                            <p:cond delay="0"/>
                                          </p:stCondLst>
                                        </p:cTn>
                                        <p:tgtEl>
                                          <p:spTgt spid="4">
                                            <p:txEl>
                                              <p:pRg st="0" end="0"/>
                                            </p:txEl>
                                          </p:spTgt>
                                        </p:tgtEl>
                                        <p:attrNameLst>
                                          <p:attrName>style.visibility</p:attrName>
                                        </p:attrNameLst>
                                      </p:cBhvr>
                                      <p:to>
                                        <p:strVal val="visible"/>
                                      </p:to>
                                    </p:set>
                                    <p:animEffect transition="in" filter="wipe(down)">
                                      <p:cBhvr>
                                        <p:cTn id="30" dur="500"/>
                                        <p:tgtEl>
                                          <p:spTgt spid="4">
                                            <p:txEl>
                                              <p:pRg st="0" end="0"/>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22" presetClass="entr" presetSubtype="4" fill="hold" grpId="0" nodeType="clickEffect">
                                  <p:stCondLst>
                                    <p:cond delay="0"/>
                                  </p:stCondLst>
                                  <p:childTnLst>
                                    <p:set>
                                      <p:cBhvr>
                                        <p:cTn id="34" dur="1" fill="hold">
                                          <p:stCondLst>
                                            <p:cond delay="0"/>
                                          </p:stCondLst>
                                        </p:cTn>
                                        <p:tgtEl>
                                          <p:spTgt spid="4">
                                            <p:txEl>
                                              <p:pRg st="1" end="1"/>
                                            </p:txEl>
                                          </p:spTgt>
                                        </p:tgtEl>
                                        <p:attrNameLst>
                                          <p:attrName>style.visibility</p:attrName>
                                        </p:attrNameLst>
                                      </p:cBhvr>
                                      <p:to>
                                        <p:strVal val="visible"/>
                                      </p:to>
                                    </p:set>
                                    <p:animEffect transition="in" filter="wipe(down)">
                                      <p:cBhvr>
                                        <p:cTn id="35" dur="500"/>
                                        <p:tgtEl>
                                          <p:spTgt spid="4">
                                            <p:txEl>
                                              <p:pRg st="1" end="1"/>
                                            </p:txEl>
                                          </p:spTgt>
                                        </p:tgtEl>
                                      </p:cBhvr>
                                    </p:animEffect>
                                  </p:childTnLst>
                                </p:cTn>
                              </p:par>
                            </p:childTnLst>
                          </p:cTn>
                        </p:par>
                      </p:childTnLst>
                    </p:cTn>
                  </p:par>
                  <p:par>
                    <p:cTn id="36" fill="hold">
                      <p:stCondLst>
                        <p:cond delay="indefinite"/>
                      </p:stCondLst>
                      <p:childTnLst>
                        <p:par>
                          <p:cTn id="37" fill="hold">
                            <p:stCondLst>
                              <p:cond delay="0"/>
                            </p:stCondLst>
                            <p:childTnLst>
                              <p:par>
                                <p:cTn id="38" presetID="22" presetClass="entr" presetSubtype="4" fill="hold" grpId="0" nodeType="clickEffect">
                                  <p:stCondLst>
                                    <p:cond delay="0"/>
                                  </p:stCondLst>
                                  <p:childTnLst>
                                    <p:set>
                                      <p:cBhvr>
                                        <p:cTn id="39" dur="1" fill="hold">
                                          <p:stCondLst>
                                            <p:cond delay="0"/>
                                          </p:stCondLst>
                                        </p:cTn>
                                        <p:tgtEl>
                                          <p:spTgt spid="4">
                                            <p:txEl>
                                              <p:pRg st="2" end="2"/>
                                            </p:txEl>
                                          </p:spTgt>
                                        </p:tgtEl>
                                        <p:attrNameLst>
                                          <p:attrName>style.visibility</p:attrName>
                                        </p:attrNameLst>
                                      </p:cBhvr>
                                      <p:to>
                                        <p:strVal val="visible"/>
                                      </p:to>
                                    </p:set>
                                    <p:animEffect transition="in" filter="wipe(down)">
                                      <p:cBhvr>
                                        <p:cTn id="40" dur="500"/>
                                        <p:tgtEl>
                                          <p:spTgt spid="4">
                                            <p:txEl>
                                              <p:pRg st="2" end="2"/>
                                            </p:txEl>
                                          </p:spTgt>
                                        </p:tgtEl>
                                      </p:cBhvr>
                                    </p:animEffect>
                                  </p:childTnLst>
                                </p:cTn>
                              </p:par>
                            </p:childTnLst>
                          </p:cTn>
                        </p:par>
                      </p:childTnLst>
                    </p:cTn>
                  </p:par>
                  <p:par>
                    <p:cTn id="41" fill="hold">
                      <p:stCondLst>
                        <p:cond delay="indefinite"/>
                      </p:stCondLst>
                      <p:childTnLst>
                        <p:par>
                          <p:cTn id="42" fill="hold">
                            <p:stCondLst>
                              <p:cond delay="0"/>
                            </p:stCondLst>
                            <p:childTnLst>
                              <p:par>
                                <p:cTn id="43" presetID="22" presetClass="entr" presetSubtype="4" fill="hold" grpId="0" nodeType="clickEffect">
                                  <p:stCondLst>
                                    <p:cond delay="0"/>
                                  </p:stCondLst>
                                  <p:childTnLst>
                                    <p:set>
                                      <p:cBhvr>
                                        <p:cTn id="44" dur="1" fill="hold">
                                          <p:stCondLst>
                                            <p:cond delay="0"/>
                                          </p:stCondLst>
                                        </p:cTn>
                                        <p:tgtEl>
                                          <p:spTgt spid="5">
                                            <p:txEl>
                                              <p:pRg st="0" end="0"/>
                                            </p:txEl>
                                          </p:spTgt>
                                        </p:tgtEl>
                                        <p:attrNameLst>
                                          <p:attrName>style.visibility</p:attrName>
                                        </p:attrNameLst>
                                      </p:cBhvr>
                                      <p:to>
                                        <p:strVal val="visible"/>
                                      </p:to>
                                    </p:set>
                                    <p:animEffect transition="in" filter="wipe(down)">
                                      <p:cBhvr>
                                        <p:cTn id="45" dur="500"/>
                                        <p:tgtEl>
                                          <p:spTgt spid="5">
                                            <p:txEl>
                                              <p:pRg st="0" end="0"/>
                                            </p:txEl>
                                          </p:spTgt>
                                        </p:tgtEl>
                                      </p:cBhvr>
                                    </p:animEffect>
                                  </p:childTnLst>
                                </p:cTn>
                              </p:par>
                            </p:childTnLst>
                          </p:cTn>
                        </p:par>
                      </p:childTnLst>
                    </p:cTn>
                  </p:par>
                  <p:par>
                    <p:cTn id="46" fill="hold">
                      <p:stCondLst>
                        <p:cond delay="indefinite"/>
                      </p:stCondLst>
                      <p:childTnLst>
                        <p:par>
                          <p:cTn id="47" fill="hold">
                            <p:stCondLst>
                              <p:cond delay="0"/>
                            </p:stCondLst>
                            <p:childTnLst>
                              <p:par>
                                <p:cTn id="48" presetID="22" presetClass="entr" presetSubtype="4" fill="hold" grpId="0" nodeType="clickEffect">
                                  <p:stCondLst>
                                    <p:cond delay="0"/>
                                  </p:stCondLst>
                                  <p:childTnLst>
                                    <p:set>
                                      <p:cBhvr>
                                        <p:cTn id="49" dur="1" fill="hold">
                                          <p:stCondLst>
                                            <p:cond delay="0"/>
                                          </p:stCondLst>
                                        </p:cTn>
                                        <p:tgtEl>
                                          <p:spTgt spid="5">
                                            <p:txEl>
                                              <p:pRg st="1" end="1"/>
                                            </p:txEl>
                                          </p:spTgt>
                                        </p:tgtEl>
                                        <p:attrNameLst>
                                          <p:attrName>style.visibility</p:attrName>
                                        </p:attrNameLst>
                                      </p:cBhvr>
                                      <p:to>
                                        <p:strVal val="visible"/>
                                      </p:to>
                                    </p:set>
                                    <p:animEffect transition="in" filter="wipe(down)">
                                      <p:cBhvr>
                                        <p:cTn id="50" dur="500"/>
                                        <p:tgtEl>
                                          <p:spTgt spid="5">
                                            <p:txEl>
                                              <p:pRg st="1" end="1"/>
                                            </p:txEl>
                                          </p:spTgt>
                                        </p:tgtEl>
                                      </p:cBhvr>
                                    </p:animEffect>
                                  </p:childTnLst>
                                </p:cTn>
                              </p:par>
                            </p:childTnLst>
                          </p:cTn>
                        </p:par>
                      </p:childTnLst>
                    </p:cTn>
                  </p:par>
                  <p:par>
                    <p:cTn id="51" fill="hold">
                      <p:stCondLst>
                        <p:cond delay="indefinite"/>
                      </p:stCondLst>
                      <p:childTnLst>
                        <p:par>
                          <p:cTn id="52" fill="hold">
                            <p:stCondLst>
                              <p:cond delay="0"/>
                            </p:stCondLst>
                            <p:childTnLst>
                              <p:par>
                                <p:cTn id="53" presetID="22" presetClass="entr" presetSubtype="4" fill="hold" grpId="0" nodeType="clickEffect">
                                  <p:stCondLst>
                                    <p:cond delay="0"/>
                                  </p:stCondLst>
                                  <p:childTnLst>
                                    <p:set>
                                      <p:cBhvr>
                                        <p:cTn id="54" dur="1" fill="hold">
                                          <p:stCondLst>
                                            <p:cond delay="0"/>
                                          </p:stCondLst>
                                        </p:cTn>
                                        <p:tgtEl>
                                          <p:spTgt spid="5">
                                            <p:txEl>
                                              <p:pRg st="2" end="2"/>
                                            </p:txEl>
                                          </p:spTgt>
                                        </p:tgtEl>
                                        <p:attrNameLst>
                                          <p:attrName>style.visibility</p:attrName>
                                        </p:attrNameLst>
                                      </p:cBhvr>
                                      <p:to>
                                        <p:strVal val="visible"/>
                                      </p:to>
                                    </p:set>
                                    <p:animEffect transition="in" filter="wipe(down)">
                                      <p:cBhvr>
                                        <p:cTn id="55" dur="500"/>
                                        <p:tgtEl>
                                          <p:spTgt spid="5">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6" grpId="0"/>
      <p:bldP spid="4" grpId="0" build="p"/>
      <p:bldP spid="5"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11">
            <a:extLst>
              <a:ext uri="{FF2B5EF4-FFF2-40B4-BE49-F238E27FC236}">
                <a16:creationId xmlns:a16="http://schemas.microsoft.com/office/drawing/2014/main" id="{36050492-41A7-E885-8DA9-3D4334A429F5}"/>
              </a:ext>
            </a:extLst>
          </p:cNvPr>
          <p:cNvSpPr>
            <a:spLocks noChangeArrowheads="1"/>
          </p:cNvSpPr>
          <p:nvPr/>
        </p:nvSpPr>
        <p:spPr bwMode="auto">
          <a:xfrm>
            <a:off x="581891" y="531689"/>
            <a:ext cx="794327" cy="565738"/>
          </a:xfrm>
          <a:prstGeom prst="roundRect">
            <a:avLst>
              <a:gd name="adj" fmla="val 50000"/>
            </a:avLst>
          </a:prstGeom>
          <a:gradFill>
            <a:gsLst>
              <a:gs pos="100000">
                <a:schemeClr val="accent1"/>
              </a:gs>
              <a:gs pos="0">
                <a:schemeClr val="accent1">
                  <a:lumMod val="90000"/>
                  <a:lumOff val="10000"/>
                </a:schemeClr>
              </a:gs>
            </a:gsLst>
            <a:lin ang="5400000" scaled="1"/>
          </a:gradFill>
          <a:ln>
            <a:noFill/>
          </a:ln>
          <a:effectLst>
            <a:outerShdw blurRad="508000" dist="190500" dir="5400000" sx="101000" sy="101000" algn="ctr" rotWithShape="0">
              <a:srgbClr val="000000">
                <a:alpha val="20000"/>
              </a:srgb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3600" b="1" i="0" u="none" strike="noStrike" kern="1200" cap="none" spc="0" normalizeH="0" baseline="0" noProof="0" dirty="0">
                <a:ln>
                  <a:noFill/>
                </a:ln>
                <a:solidFill>
                  <a:prstClr val="white"/>
                </a:solidFill>
                <a:effectLst/>
                <a:uLnTx/>
                <a:uFillTx/>
                <a:latin typeface="Calibri" panose="020F0502020204030204" pitchFamily="34" charset="0"/>
                <a:ea typeface="思源黑体 CN Regular" panose="020B0500000000000000" pitchFamily="34" charset="-122"/>
                <a:cs typeface="Calibri" panose="020F0502020204030204" pitchFamily="34" charset="0"/>
                <a:sym typeface="思源黑体 CN Regular" panose="020B0500000000000000" pitchFamily="34" charset="-122"/>
              </a:rPr>
              <a:t>4</a:t>
            </a:r>
            <a:endParaRPr kumimoji="0" lang="zh-CN" altLang="en-US" sz="3600" b="1" i="0" u="none" strike="noStrike" kern="1200" cap="none" spc="0" normalizeH="0" baseline="0" noProof="0" dirty="0">
              <a:ln>
                <a:noFill/>
              </a:ln>
              <a:solidFill>
                <a:prstClr val="white"/>
              </a:solidFill>
              <a:effectLst/>
              <a:uLnTx/>
              <a:uFillTx/>
              <a:latin typeface="Calibri" panose="020F0502020204030204" pitchFamily="34" charset="0"/>
              <a:ea typeface="思源黑体 CN Regular" panose="020B0500000000000000" pitchFamily="34" charset="-122"/>
              <a:cs typeface="Calibri" panose="020F0502020204030204" pitchFamily="34" charset="0"/>
              <a:sym typeface="思源黑体 CN Regular" panose="020B0500000000000000" pitchFamily="34" charset="-122"/>
            </a:endParaRPr>
          </a:p>
        </p:txBody>
      </p:sp>
      <p:sp>
        <p:nvSpPr>
          <p:cNvPr id="6" name="矩形 38">
            <a:extLst>
              <a:ext uri="{FF2B5EF4-FFF2-40B4-BE49-F238E27FC236}">
                <a16:creationId xmlns:a16="http://schemas.microsoft.com/office/drawing/2014/main" id="{780488F0-6997-4E72-9755-BA163D25AAC2}"/>
              </a:ext>
            </a:extLst>
          </p:cNvPr>
          <p:cNvSpPr/>
          <p:nvPr/>
        </p:nvSpPr>
        <p:spPr>
          <a:xfrm>
            <a:off x="1394691" y="527658"/>
            <a:ext cx="10159999" cy="1569660"/>
          </a:xfrm>
          <a:prstGeom prst="rect">
            <a:avLst/>
          </a:prstGeom>
        </p:spPr>
        <p:txBody>
          <a:bodyPr wrap="square">
            <a:spAutoFit/>
          </a:bodyPr>
          <a:lstStyle/>
          <a:p>
            <a:pPr lvl="0" algn="just">
              <a:defRPr/>
            </a:pPr>
            <a:r>
              <a:rPr lang="vi-VN" altLang="zh-CN" sz="2400" b="1" dirty="0">
                <a:solidFill>
                  <a:srgbClr val="002060"/>
                </a:solidFill>
                <a:latin typeface="Calibri" panose="020F0502020204030204" pitchFamily="34" charset="0"/>
                <a:ea typeface="思源黑体 CN Regular" panose="020B0500000000000000" pitchFamily="34" charset="-122"/>
                <a:cs typeface="Calibri" panose="020F0502020204030204" pitchFamily="34" charset="0"/>
                <a:sym typeface="思源黑体 CN Regular" panose="020B0500000000000000" pitchFamily="34" charset="-122"/>
              </a:rPr>
              <a:t>Để đi từ nhà mình đến nhà Nam, Việt cần đi qua một cổng làng và một cây cổ thụ. Khoảng cách từ nhà Việt đến cổng làng là 182 m. Khoảng cách từ cổng làng đến cây cổ thụ là 75 m. Khoảng cách từ cây cổ thụ đến nhà Nam là 218 m. Hỏi quãng đường Việt cần đi dài bao nhiêu mét?</a:t>
            </a:r>
            <a:endParaRPr kumimoji="0" lang="zh-CN" altLang="en-US" sz="2400" b="1" i="0" u="none" strike="noStrike" kern="1200" cap="none" spc="0" normalizeH="0" baseline="0" noProof="0" dirty="0">
              <a:ln>
                <a:noFill/>
              </a:ln>
              <a:solidFill>
                <a:srgbClr val="002060"/>
              </a:solidFill>
              <a:effectLst/>
              <a:uLnTx/>
              <a:uFillTx/>
              <a:latin typeface="Calibri" panose="020F0502020204030204" pitchFamily="34" charset="0"/>
              <a:ea typeface="思源黑体 CN Regular" panose="020B0500000000000000" pitchFamily="34" charset="-122"/>
              <a:cs typeface="Calibri" panose="020F0502020204030204" pitchFamily="34" charset="0"/>
              <a:sym typeface="思源黑体 CN Regular" panose="020B0500000000000000" pitchFamily="34" charset="-122"/>
            </a:endParaRPr>
          </a:p>
        </p:txBody>
      </p:sp>
      <p:pic>
        <p:nvPicPr>
          <p:cNvPr id="3" name="Picture 2">
            <a:extLst>
              <a:ext uri="{FF2B5EF4-FFF2-40B4-BE49-F238E27FC236}">
                <a16:creationId xmlns:a16="http://schemas.microsoft.com/office/drawing/2014/main" id="{92E11A6B-AB47-3B52-A518-7167C08C4151}"/>
              </a:ext>
            </a:extLst>
          </p:cNvPr>
          <p:cNvPicPr>
            <a:picLocks noChangeAspect="1"/>
          </p:cNvPicPr>
          <p:nvPr/>
        </p:nvPicPr>
        <p:blipFill>
          <a:blip r:embed="rId3"/>
          <a:stretch>
            <a:fillRect/>
          </a:stretch>
        </p:blipFill>
        <p:spPr>
          <a:xfrm>
            <a:off x="6466032" y="2181802"/>
            <a:ext cx="4838700" cy="2457450"/>
          </a:xfrm>
          <a:prstGeom prst="rect">
            <a:avLst/>
          </a:prstGeom>
        </p:spPr>
      </p:pic>
      <p:cxnSp>
        <p:nvCxnSpPr>
          <p:cNvPr id="5" name="Straight Connector 4">
            <a:extLst>
              <a:ext uri="{FF2B5EF4-FFF2-40B4-BE49-F238E27FC236}">
                <a16:creationId xmlns:a16="http://schemas.microsoft.com/office/drawing/2014/main" id="{AA2317BC-FD35-CF32-F357-A5D756C7D9F7}"/>
              </a:ext>
            </a:extLst>
          </p:cNvPr>
          <p:cNvCxnSpPr/>
          <p:nvPr/>
        </p:nvCxnSpPr>
        <p:spPr>
          <a:xfrm>
            <a:off x="2179782" y="1274618"/>
            <a:ext cx="6391563" cy="0"/>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269BF740-FDE2-6580-BC86-0B67B6133040}"/>
              </a:ext>
            </a:extLst>
          </p:cNvPr>
          <p:cNvCxnSpPr>
            <a:cxnSpLocks/>
            <a:endCxn id="6" idx="3"/>
          </p:cNvCxnSpPr>
          <p:nvPr/>
        </p:nvCxnSpPr>
        <p:spPr>
          <a:xfrm>
            <a:off x="8774546" y="1311564"/>
            <a:ext cx="2780144" cy="924"/>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2C65828C-042F-A6D3-F61D-FBF791A054D1}"/>
              </a:ext>
            </a:extLst>
          </p:cNvPr>
          <p:cNvCxnSpPr>
            <a:cxnSpLocks/>
          </p:cNvCxnSpPr>
          <p:nvPr/>
        </p:nvCxnSpPr>
        <p:spPr>
          <a:xfrm>
            <a:off x="1459346" y="1634836"/>
            <a:ext cx="3574472" cy="0"/>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9AA314B9-408E-46A0-F8D4-3C03CD0F5919}"/>
              </a:ext>
            </a:extLst>
          </p:cNvPr>
          <p:cNvCxnSpPr>
            <a:cxnSpLocks/>
          </p:cNvCxnSpPr>
          <p:nvPr/>
        </p:nvCxnSpPr>
        <p:spPr>
          <a:xfrm>
            <a:off x="5135419" y="1625600"/>
            <a:ext cx="6289963" cy="0"/>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sp>
        <p:nvSpPr>
          <p:cNvPr id="13" name="TextBox 12">
            <a:extLst>
              <a:ext uri="{FF2B5EF4-FFF2-40B4-BE49-F238E27FC236}">
                <a16:creationId xmlns:a16="http://schemas.microsoft.com/office/drawing/2014/main" id="{CA60CCED-7487-46F0-466C-CEB4EA1A8D37}"/>
              </a:ext>
            </a:extLst>
          </p:cNvPr>
          <p:cNvSpPr txBox="1"/>
          <p:nvPr/>
        </p:nvSpPr>
        <p:spPr>
          <a:xfrm>
            <a:off x="544945" y="3066472"/>
            <a:ext cx="5634182" cy="1938992"/>
          </a:xfrm>
          <a:prstGeom prst="rect">
            <a:avLst/>
          </a:prstGeom>
          <a:noFill/>
        </p:spPr>
        <p:txBody>
          <a:bodyPr wrap="square" rtlCol="0">
            <a:spAutoFit/>
          </a:bodyPr>
          <a:lstStyle/>
          <a:p>
            <a:pPr algn="ctr"/>
            <a:r>
              <a:rPr lang="en-US" sz="2400" b="1" u="sng" dirty="0" err="1">
                <a:solidFill>
                  <a:srgbClr val="FF0000"/>
                </a:solidFill>
                <a:latin typeface="Cambria" panose="02040503050406030204" pitchFamily="18" charset="0"/>
                <a:ea typeface="Cambria" panose="02040503050406030204" pitchFamily="18" charset="0"/>
              </a:rPr>
              <a:t>Bài</a:t>
            </a:r>
            <a:r>
              <a:rPr lang="en-US" sz="2400" b="1" u="sng" dirty="0">
                <a:solidFill>
                  <a:srgbClr val="FF0000"/>
                </a:solidFill>
                <a:latin typeface="Cambria" panose="02040503050406030204" pitchFamily="18" charset="0"/>
                <a:ea typeface="Cambria" panose="02040503050406030204" pitchFamily="18" charset="0"/>
              </a:rPr>
              <a:t> </a:t>
            </a:r>
            <a:r>
              <a:rPr lang="en-US" sz="2400" b="1" u="sng" dirty="0" err="1">
                <a:solidFill>
                  <a:srgbClr val="FF0000"/>
                </a:solidFill>
                <a:latin typeface="Cambria" panose="02040503050406030204" pitchFamily="18" charset="0"/>
                <a:ea typeface="Cambria" panose="02040503050406030204" pitchFamily="18" charset="0"/>
              </a:rPr>
              <a:t>giải</a:t>
            </a:r>
            <a:r>
              <a:rPr lang="en-US" sz="2400" b="1" u="sng" dirty="0">
                <a:solidFill>
                  <a:srgbClr val="FF0000"/>
                </a:solidFill>
                <a:latin typeface="Cambria" panose="02040503050406030204" pitchFamily="18" charset="0"/>
                <a:ea typeface="Cambria" panose="02040503050406030204" pitchFamily="18" charset="0"/>
              </a:rPr>
              <a:t>:</a:t>
            </a:r>
          </a:p>
          <a:p>
            <a:pPr algn="ctr"/>
            <a:r>
              <a:rPr lang="vi-VN" sz="2400" b="1" dirty="0">
                <a:solidFill>
                  <a:srgbClr val="FF0000"/>
                </a:solidFill>
                <a:latin typeface="Cambria" panose="02040503050406030204" pitchFamily="18" charset="0"/>
                <a:ea typeface="Cambria" panose="02040503050406030204" pitchFamily="18" charset="0"/>
              </a:rPr>
              <a:t>Quãng đường Việt cần đi dài số mét là:</a:t>
            </a:r>
          </a:p>
          <a:p>
            <a:pPr algn="ctr"/>
            <a:r>
              <a:rPr lang="vi-VN" sz="2400" b="1" dirty="0">
                <a:solidFill>
                  <a:srgbClr val="FF0000"/>
                </a:solidFill>
                <a:latin typeface="Cambria" panose="02040503050406030204" pitchFamily="18" charset="0"/>
                <a:ea typeface="Cambria" panose="02040503050406030204" pitchFamily="18" charset="0"/>
              </a:rPr>
              <a:t>182 + 75 + 218 = (182 + 218) + 75</a:t>
            </a:r>
          </a:p>
          <a:p>
            <a:pPr algn="ctr"/>
            <a:r>
              <a:rPr lang="en-US" sz="2400" b="1" dirty="0">
                <a:solidFill>
                  <a:srgbClr val="FF0000"/>
                </a:solidFill>
                <a:latin typeface="Cambria" panose="02040503050406030204" pitchFamily="18" charset="0"/>
                <a:ea typeface="Cambria" panose="02040503050406030204" pitchFamily="18" charset="0"/>
              </a:rPr>
              <a:t>                                     </a:t>
            </a:r>
            <a:r>
              <a:rPr lang="vi-VN" sz="2400" b="1" dirty="0">
                <a:solidFill>
                  <a:srgbClr val="FF0000"/>
                </a:solidFill>
                <a:latin typeface="Cambria" panose="02040503050406030204" pitchFamily="18" charset="0"/>
                <a:ea typeface="Cambria" panose="02040503050406030204" pitchFamily="18" charset="0"/>
              </a:rPr>
              <a:t>= 400 + 75 = 475 (m)</a:t>
            </a:r>
          </a:p>
          <a:p>
            <a:pPr algn="r"/>
            <a:r>
              <a:rPr lang="vi-VN" sz="2400" b="1" dirty="0">
                <a:solidFill>
                  <a:srgbClr val="FF0000"/>
                </a:solidFill>
                <a:latin typeface="Cambria" panose="02040503050406030204" pitchFamily="18" charset="0"/>
                <a:ea typeface="Cambria" panose="02040503050406030204" pitchFamily="18" charset="0"/>
              </a:rPr>
              <a:t>Đáp số: 475 mét</a:t>
            </a:r>
            <a:endParaRPr lang="en-US" sz="2400" b="1" dirty="0">
              <a:solidFill>
                <a:srgbClr val="FF0000"/>
              </a:solidFill>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61380591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barn(inVertical)">
                                      <p:cBhvr>
                                        <p:cTn id="7" dur="500"/>
                                        <p:tgtEl>
                                          <p:spTgt spid="16"/>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barn(inVertical)">
                                      <p:cBhvr>
                                        <p:cTn id="10" dur="500"/>
                                        <p:tgtEl>
                                          <p:spTgt spid="6"/>
                                        </p:tgtEl>
                                      </p:cBhvr>
                                    </p:animEffect>
                                  </p:childTnLst>
                                </p:cTn>
                              </p:par>
                              <p:par>
                                <p:cTn id="11" presetID="16" presetClass="entr" presetSubtype="21" fill="hold" nodeType="with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barn(inVertical)">
                                      <p:cBhvr>
                                        <p:cTn id="13" dur="500"/>
                                        <p:tgtEl>
                                          <p:spTgt spid="3"/>
                                        </p:tgtEl>
                                      </p:cBhvr>
                                    </p:animEffect>
                                  </p:childTnLst>
                                </p:cTn>
                              </p:par>
                            </p:childTnLst>
                          </p:cTn>
                        </p:par>
                      </p:childTnLst>
                    </p:cTn>
                  </p:par>
                  <p:par>
                    <p:cTn id="14" fill="hold">
                      <p:stCondLst>
                        <p:cond delay="indefinite"/>
                      </p:stCondLst>
                      <p:childTnLst>
                        <p:par>
                          <p:cTn id="15" fill="hold">
                            <p:stCondLst>
                              <p:cond delay="0"/>
                            </p:stCondLst>
                            <p:childTnLst>
                              <p:par>
                                <p:cTn id="16" presetID="16" presetClass="entr" presetSubtype="21" fill="hold" nodeType="click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barn(inVertical)">
                                      <p:cBhvr>
                                        <p:cTn id="18" dur="500"/>
                                        <p:tgtEl>
                                          <p:spTgt spid="5"/>
                                        </p:tgtEl>
                                      </p:cBhvr>
                                    </p:animEffect>
                                  </p:childTnLst>
                                </p:cTn>
                              </p:par>
                            </p:childTnLst>
                          </p:cTn>
                        </p:par>
                      </p:childTnLst>
                    </p:cTn>
                  </p:par>
                  <p:par>
                    <p:cTn id="19" fill="hold">
                      <p:stCondLst>
                        <p:cond delay="indefinite"/>
                      </p:stCondLst>
                      <p:childTnLst>
                        <p:par>
                          <p:cTn id="20" fill="hold">
                            <p:stCondLst>
                              <p:cond delay="0"/>
                            </p:stCondLst>
                            <p:childTnLst>
                              <p:par>
                                <p:cTn id="21" presetID="16" presetClass="entr" presetSubtype="21" fill="hold" nodeType="click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barn(inVertical)">
                                      <p:cBhvr>
                                        <p:cTn id="23" dur="500"/>
                                        <p:tgtEl>
                                          <p:spTgt spid="7"/>
                                        </p:tgtEl>
                                      </p:cBhvr>
                                    </p:animEffect>
                                  </p:childTnLst>
                                </p:cTn>
                              </p:par>
                            </p:childTnLst>
                          </p:cTn>
                        </p:par>
                      </p:childTnLst>
                    </p:cTn>
                  </p:par>
                  <p:par>
                    <p:cTn id="24" fill="hold">
                      <p:stCondLst>
                        <p:cond delay="indefinite"/>
                      </p:stCondLst>
                      <p:childTnLst>
                        <p:par>
                          <p:cTn id="25" fill="hold">
                            <p:stCondLst>
                              <p:cond delay="0"/>
                            </p:stCondLst>
                            <p:childTnLst>
                              <p:par>
                                <p:cTn id="26" presetID="16" presetClass="entr" presetSubtype="21" fill="hold" nodeType="clickEffect">
                                  <p:stCondLst>
                                    <p:cond delay="0"/>
                                  </p:stCondLst>
                                  <p:childTnLst>
                                    <p:set>
                                      <p:cBhvr>
                                        <p:cTn id="27" dur="1" fill="hold">
                                          <p:stCondLst>
                                            <p:cond delay="0"/>
                                          </p:stCondLst>
                                        </p:cTn>
                                        <p:tgtEl>
                                          <p:spTgt spid="9"/>
                                        </p:tgtEl>
                                        <p:attrNameLst>
                                          <p:attrName>style.visibility</p:attrName>
                                        </p:attrNameLst>
                                      </p:cBhvr>
                                      <p:to>
                                        <p:strVal val="visible"/>
                                      </p:to>
                                    </p:set>
                                    <p:animEffect transition="in" filter="barn(inVertical)">
                                      <p:cBhvr>
                                        <p:cTn id="28" dur="500"/>
                                        <p:tgtEl>
                                          <p:spTgt spid="9"/>
                                        </p:tgtEl>
                                      </p:cBhvr>
                                    </p:animEffect>
                                  </p:childTnLst>
                                </p:cTn>
                              </p:par>
                            </p:childTnLst>
                          </p:cTn>
                        </p:par>
                      </p:childTnLst>
                    </p:cTn>
                  </p:par>
                  <p:par>
                    <p:cTn id="29" fill="hold">
                      <p:stCondLst>
                        <p:cond delay="indefinite"/>
                      </p:stCondLst>
                      <p:childTnLst>
                        <p:par>
                          <p:cTn id="30" fill="hold">
                            <p:stCondLst>
                              <p:cond delay="0"/>
                            </p:stCondLst>
                            <p:childTnLst>
                              <p:par>
                                <p:cTn id="31" presetID="16" presetClass="entr" presetSubtype="21" fill="hold" nodeType="clickEffect">
                                  <p:stCondLst>
                                    <p:cond delay="0"/>
                                  </p:stCondLst>
                                  <p:childTnLst>
                                    <p:set>
                                      <p:cBhvr>
                                        <p:cTn id="32" dur="1" fill="hold">
                                          <p:stCondLst>
                                            <p:cond delay="0"/>
                                          </p:stCondLst>
                                        </p:cTn>
                                        <p:tgtEl>
                                          <p:spTgt spid="11"/>
                                        </p:tgtEl>
                                        <p:attrNameLst>
                                          <p:attrName>style.visibility</p:attrName>
                                        </p:attrNameLst>
                                      </p:cBhvr>
                                      <p:to>
                                        <p:strVal val="visible"/>
                                      </p:to>
                                    </p:set>
                                    <p:animEffect transition="in" filter="barn(inVertical)">
                                      <p:cBhvr>
                                        <p:cTn id="33" dur="500"/>
                                        <p:tgtEl>
                                          <p:spTgt spid="11"/>
                                        </p:tgtEl>
                                      </p:cBhvr>
                                    </p:animEffect>
                                  </p:childTnLst>
                                </p:cTn>
                              </p:par>
                            </p:childTnLst>
                          </p:cTn>
                        </p:par>
                      </p:childTnLst>
                    </p:cTn>
                  </p:par>
                  <p:par>
                    <p:cTn id="34" fill="hold">
                      <p:stCondLst>
                        <p:cond delay="indefinite"/>
                      </p:stCondLst>
                      <p:childTnLst>
                        <p:par>
                          <p:cTn id="35" fill="hold">
                            <p:stCondLst>
                              <p:cond delay="0"/>
                            </p:stCondLst>
                            <p:childTnLst>
                              <p:par>
                                <p:cTn id="36" presetID="22" presetClass="entr" presetSubtype="1" fill="hold" nodeType="clickEffect">
                                  <p:stCondLst>
                                    <p:cond delay="0"/>
                                  </p:stCondLst>
                                  <p:childTnLst>
                                    <p:set>
                                      <p:cBhvr>
                                        <p:cTn id="37" dur="1" fill="hold">
                                          <p:stCondLst>
                                            <p:cond delay="0"/>
                                          </p:stCondLst>
                                        </p:cTn>
                                        <p:tgtEl>
                                          <p:spTgt spid="13">
                                            <p:txEl>
                                              <p:pRg st="0" end="0"/>
                                            </p:txEl>
                                          </p:spTgt>
                                        </p:tgtEl>
                                        <p:attrNameLst>
                                          <p:attrName>style.visibility</p:attrName>
                                        </p:attrNameLst>
                                      </p:cBhvr>
                                      <p:to>
                                        <p:strVal val="visible"/>
                                      </p:to>
                                    </p:set>
                                    <p:animEffect transition="in" filter="wipe(up)">
                                      <p:cBhvr>
                                        <p:cTn id="38" dur="500"/>
                                        <p:tgtEl>
                                          <p:spTgt spid="13">
                                            <p:txEl>
                                              <p:pRg st="0" end="0"/>
                                            </p:txEl>
                                          </p:spTgt>
                                        </p:tgtEl>
                                      </p:cBhvr>
                                    </p:animEffect>
                                  </p:childTnLst>
                                </p:cTn>
                              </p:par>
                            </p:childTnLst>
                          </p:cTn>
                        </p:par>
                      </p:childTnLst>
                    </p:cTn>
                  </p:par>
                  <p:par>
                    <p:cTn id="39" fill="hold">
                      <p:stCondLst>
                        <p:cond delay="indefinite"/>
                      </p:stCondLst>
                      <p:childTnLst>
                        <p:par>
                          <p:cTn id="40" fill="hold">
                            <p:stCondLst>
                              <p:cond delay="0"/>
                            </p:stCondLst>
                            <p:childTnLst>
                              <p:par>
                                <p:cTn id="41" presetID="22" presetClass="entr" presetSubtype="1" fill="hold" nodeType="clickEffect">
                                  <p:stCondLst>
                                    <p:cond delay="0"/>
                                  </p:stCondLst>
                                  <p:childTnLst>
                                    <p:set>
                                      <p:cBhvr>
                                        <p:cTn id="42" dur="1" fill="hold">
                                          <p:stCondLst>
                                            <p:cond delay="0"/>
                                          </p:stCondLst>
                                        </p:cTn>
                                        <p:tgtEl>
                                          <p:spTgt spid="13">
                                            <p:txEl>
                                              <p:pRg st="1" end="1"/>
                                            </p:txEl>
                                          </p:spTgt>
                                        </p:tgtEl>
                                        <p:attrNameLst>
                                          <p:attrName>style.visibility</p:attrName>
                                        </p:attrNameLst>
                                      </p:cBhvr>
                                      <p:to>
                                        <p:strVal val="visible"/>
                                      </p:to>
                                    </p:set>
                                    <p:animEffect transition="in" filter="wipe(up)">
                                      <p:cBhvr>
                                        <p:cTn id="43" dur="500"/>
                                        <p:tgtEl>
                                          <p:spTgt spid="13">
                                            <p:txEl>
                                              <p:pRg st="1" end="1"/>
                                            </p:txEl>
                                          </p:spTgt>
                                        </p:tgtEl>
                                      </p:cBhvr>
                                    </p:animEffect>
                                  </p:childTnLst>
                                </p:cTn>
                              </p:par>
                            </p:childTnLst>
                          </p:cTn>
                        </p:par>
                      </p:childTnLst>
                    </p:cTn>
                  </p:par>
                  <p:par>
                    <p:cTn id="44" fill="hold">
                      <p:stCondLst>
                        <p:cond delay="indefinite"/>
                      </p:stCondLst>
                      <p:childTnLst>
                        <p:par>
                          <p:cTn id="45" fill="hold">
                            <p:stCondLst>
                              <p:cond delay="0"/>
                            </p:stCondLst>
                            <p:childTnLst>
                              <p:par>
                                <p:cTn id="46" presetID="22" presetClass="entr" presetSubtype="1" fill="hold" nodeType="clickEffect">
                                  <p:stCondLst>
                                    <p:cond delay="0"/>
                                  </p:stCondLst>
                                  <p:childTnLst>
                                    <p:set>
                                      <p:cBhvr>
                                        <p:cTn id="47" dur="1" fill="hold">
                                          <p:stCondLst>
                                            <p:cond delay="0"/>
                                          </p:stCondLst>
                                        </p:cTn>
                                        <p:tgtEl>
                                          <p:spTgt spid="13">
                                            <p:txEl>
                                              <p:pRg st="2" end="2"/>
                                            </p:txEl>
                                          </p:spTgt>
                                        </p:tgtEl>
                                        <p:attrNameLst>
                                          <p:attrName>style.visibility</p:attrName>
                                        </p:attrNameLst>
                                      </p:cBhvr>
                                      <p:to>
                                        <p:strVal val="visible"/>
                                      </p:to>
                                    </p:set>
                                    <p:animEffect transition="in" filter="wipe(up)">
                                      <p:cBhvr>
                                        <p:cTn id="48" dur="500"/>
                                        <p:tgtEl>
                                          <p:spTgt spid="13">
                                            <p:txEl>
                                              <p:pRg st="2" end="2"/>
                                            </p:txEl>
                                          </p:spTgt>
                                        </p:tgtEl>
                                      </p:cBhvr>
                                    </p:animEffect>
                                  </p:childTnLst>
                                </p:cTn>
                              </p:par>
                            </p:childTnLst>
                          </p:cTn>
                        </p:par>
                      </p:childTnLst>
                    </p:cTn>
                  </p:par>
                  <p:par>
                    <p:cTn id="49" fill="hold">
                      <p:stCondLst>
                        <p:cond delay="indefinite"/>
                      </p:stCondLst>
                      <p:childTnLst>
                        <p:par>
                          <p:cTn id="50" fill="hold">
                            <p:stCondLst>
                              <p:cond delay="0"/>
                            </p:stCondLst>
                            <p:childTnLst>
                              <p:par>
                                <p:cTn id="51" presetID="22" presetClass="entr" presetSubtype="1" fill="hold" nodeType="clickEffect">
                                  <p:stCondLst>
                                    <p:cond delay="0"/>
                                  </p:stCondLst>
                                  <p:childTnLst>
                                    <p:set>
                                      <p:cBhvr>
                                        <p:cTn id="52" dur="1" fill="hold">
                                          <p:stCondLst>
                                            <p:cond delay="0"/>
                                          </p:stCondLst>
                                        </p:cTn>
                                        <p:tgtEl>
                                          <p:spTgt spid="13">
                                            <p:txEl>
                                              <p:pRg st="3" end="3"/>
                                            </p:txEl>
                                          </p:spTgt>
                                        </p:tgtEl>
                                        <p:attrNameLst>
                                          <p:attrName>style.visibility</p:attrName>
                                        </p:attrNameLst>
                                      </p:cBhvr>
                                      <p:to>
                                        <p:strVal val="visible"/>
                                      </p:to>
                                    </p:set>
                                    <p:animEffect transition="in" filter="wipe(up)">
                                      <p:cBhvr>
                                        <p:cTn id="53" dur="500"/>
                                        <p:tgtEl>
                                          <p:spTgt spid="13">
                                            <p:txEl>
                                              <p:pRg st="3" end="3"/>
                                            </p:txEl>
                                          </p:spTgt>
                                        </p:tgtEl>
                                      </p:cBhvr>
                                    </p:animEffect>
                                  </p:childTnLst>
                                </p:cTn>
                              </p:par>
                            </p:childTnLst>
                          </p:cTn>
                        </p:par>
                      </p:childTnLst>
                    </p:cTn>
                  </p:par>
                  <p:par>
                    <p:cTn id="54" fill="hold">
                      <p:stCondLst>
                        <p:cond delay="indefinite"/>
                      </p:stCondLst>
                      <p:childTnLst>
                        <p:par>
                          <p:cTn id="55" fill="hold">
                            <p:stCondLst>
                              <p:cond delay="0"/>
                            </p:stCondLst>
                            <p:childTnLst>
                              <p:par>
                                <p:cTn id="56" presetID="22" presetClass="entr" presetSubtype="1" fill="hold" nodeType="clickEffect">
                                  <p:stCondLst>
                                    <p:cond delay="0"/>
                                  </p:stCondLst>
                                  <p:childTnLst>
                                    <p:set>
                                      <p:cBhvr>
                                        <p:cTn id="57" dur="1" fill="hold">
                                          <p:stCondLst>
                                            <p:cond delay="0"/>
                                          </p:stCondLst>
                                        </p:cTn>
                                        <p:tgtEl>
                                          <p:spTgt spid="13">
                                            <p:txEl>
                                              <p:pRg st="4" end="4"/>
                                            </p:txEl>
                                          </p:spTgt>
                                        </p:tgtEl>
                                        <p:attrNameLst>
                                          <p:attrName>style.visibility</p:attrName>
                                        </p:attrNameLst>
                                      </p:cBhvr>
                                      <p:to>
                                        <p:strVal val="visible"/>
                                      </p:to>
                                    </p:set>
                                    <p:animEffect transition="in" filter="wipe(up)">
                                      <p:cBhvr>
                                        <p:cTn id="58" dur="500"/>
                                        <p:tgtEl>
                                          <p:spTgt spid="1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6"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a:extLst>
              <a:ext uri="{FF2B5EF4-FFF2-40B4-BE49-F238E27FC236}">
                <a16:creationId xmlns:a16="http://schemas.microsoft.com/office/drawing/2014/main" id="{EF70B485-A648-392E-F1C5-2C4786FA59E5}"/>
              </a:ext>
            </a:extLst>
          </p:cNvPr>
          <p:cNvSpPr/>
          <p:nvPr/>
        </p:nvSpPr>
        <p:spPr>
          <a:xfrm>
            <a:off x="768625" y="1155547"/>
            <a:ext cx="10747513" cy="490069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pic>
        <p:nvPicPr>
          <p:cNvPr id="3" name="图片 2">
            <a:extLst>
              <a:ext uri="{FF2B5EF4-FFF2-40B4-BE49-F238E27FC236}">
                <a16:creationId xmlns:a16="http://schemas.microsoft.com/office/drawing/2014/main" id="{32DB3F52-E82A-BF21-083D-815AB3B0D0FD}"/>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1" r="30797"/>
          <a:stretch/>
        </p:blipFill>
        <p:spPr>
          <a:xfrm>
            <a:off x="219896" y="-42322"/>
            <a:ext cx="5399854" cy="6858000"/>
          </a:xfrm>
          <a:prstGeom prst="rect">
            <a:avLst/>
          </a:prstGeom>
        </p:spPr>
      </p:pic>
      <p:pic>
        <p:nvPicPr>
          <p:cNvPr id="23" name="图片 22">
            <a:extLst>
              <a:ext uri="{FF2B5EF4-FFF2-40B4-BE49-F238E27FC236}">
                <a16:creationId xmlns:a16="http://schemas.microsoft.com/office/drawing/2014/main" id="{C9565551-474B-577E-26A2-0AE670581938}"/>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17298"/>
          <a:stretch/>
        </p:blipFill>
        <p:spPr>
          <a:xfrm>
            <a:off x="5619750" y="-42322"/>
            <a:ext cx="6453167" cy="6858000"/>
          </a:xfrm>
          <a:custGeom>
            <a:avLst/>
            <a:gdLst>
              <a:gd name="connsiteX0" fmla="*/ 0 w 6453167"/>
              <a:gd name="connsiteY0" fmla="*/ 0 h 6858000"/>
              <a:gd name="connsiteX1" fmla="*/ 6453167 w 6453167"/>
              <a:gd name="connsiteY1" fmla="*/ 0 h 6858000"/>
              <a:gd name="connsiteX2" fmla="*/ 6453167 w 6453167"/>
              <a:gd name="connsiteY2" fmla="*/ 6858000 h 6858000"/>
              <a:gd name="connsiteX3" fmla="*/ 0 w 6453167"/>
              <a:gd name="connsiteY3" fmla="*/ 6858000 h 6858000"/>
              <a:gd name="connsiteX4" fmla="*/ 0 w 6453167"/>
              <a:gd name="connsiteY4" fmla="*/ 5592796 h 6858000"/>
              <a:gd name="connsiteX5" fmla="*/ 675033 w 6453167"/>
              <a:gd name="connsiteY5" fmla="*/ 5592796 h 6858000"/>
              <a:gd name="connsiteX6" fmla="*/ 675033 w 6453167"/>
              <a:gd name="connsiteY6" fmla="*/ 4654079 h 6858000"/>
              <a:gd name="connsiteX7" fmla="*/ 0 w 6453167"/>
              <a:gd name="connsiteY7" fmla="*/ 4654079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453167" h="6858000">
                <a:moveTo>
                  <a:pt x="0" y="0"/>
                </a:moveTo>
                <a:lnTo>
                  <a:pt x="6453167" y="0"/>
                </a:lnTo>
                <a:lnTo>
                  <a:pt x="6453167" y="6858000"/>
                </a:lnTo>
                <a:lnTo>
                  <a:pt x="0" y="6858000"/>
                </a:lnTo>
                <a:lnTo>
                  <a:pt x="0" y="5592796"/>
                </a:lnTo>
                <a:lnTo>
                  <a:pt x="675033" y="5592796"/>
                </a:lnTo>
                <a:lnTo>
                  <a:pt x="675033" y="4654079"/>
                </a:lnTo>
                <a:lnTo>
                  <a:pt x="0" y="4654079"/>
                </a:lnTo>
                <a:close/>
              </a:path>
            </a:pathLst>
          </a:custGeom>
        </p:spPr>
      </p:pic>
      <p:sp>
        <p:nvSpPr>
          <p:cNvPr id="53" name="任意多边形: 形状 52">
            <a:extLst>
              <a:ext uri="{FF2B5EF4-FFF2-40B4-BE49-F238E27FC236}">
                <a16:creationId xmlns:a16="http://schemas.microsoft.com/office/drawing/2014/main" id="{0865AFCF-A6A4-094F-FF91-DE0FF4F6C4BD}"/>
              </a:ext>
            </a:extLst>
          </p:cNvPr>
          <p:cNvSpPr/>
          <p:nvPr/>
        </p:nvSpPr>
        <p:spPr>
          <a:xfrm>
            <a:off x="9792488" y="5570978"/>
            <a:ext cx="1334693" cy="108000"/>
          </a:xfrm>
          <a:custGeom>
            <a:avLst/>
            <a:gdLst>
              <a:gd name="connsiteX0" fmla="*/ 1280693 w 1334693"/>
              <a:gd name="connsiteY0" fmla="*/ 0 h 108000"/>
              <a:gd name="connsiteX1" fmla="*/ 1334693 w 1334693"/>
              <a:gd name="connsiteY1" fmla="*/ 54000 h 108000"/>
              <a:gd name="connsiteX2" fmla="*/ 1280693 w 1334693"/>
              <a:gd name="connsiteY2" fmla="*/ 108000 h 108000"/>
              <a:gd name="connsiteX3" fmla="*/ 1226693 w 1334693"/>
              <a:gd name="connsiteY3" fmla="*/ 54000 h 108000"/>
              <a:gd name="connsiteX4" fmla="*/ 1280693 w 1334693"/>
              <a:gd name="connsiteY4" fmla="*/ 0 h 108000"/>
              <a:gd name="connsiteX5" fmla="*/ 1035356 w 1334693"/>
              <a:gd name="connsiteY5" fmla="*/ 0 h 108000"/>
              <a:gd name="connsiteX6" fmla="*/ 1089356 w 1334693"/>
              <a:gd name="connsiteY6" fmla="*/ 54000 h 108000"/>
              <a:gd name="connsiteX7" fmla="*/ 1035356 w 1334693"/>
              <a:gd name="connsiteY7" fmla="*/ 108000 h 108000"/>
              <a:gd name="connsiteX8" fmla="*/ 981356 w 1334693"/>
              <a:gd name="connsiteY8" fmla="*/ 54000 h 108000"/>
              <a:gd name="connsiteX9" fmla="*/ 1035356 w 1334693"/>
              <a:gd name="connsiteY9" fmla="*/ 0 h 108000"/>
              <a:gd name="connsiteX10" fmla="*/ 790017 w 1334693"/>
              <a:gd name="connsiteY10" fmla="*/ 0 h 108000"/>
              <a:gd name="connsiteX11" fmla="*/ 844017 w 1334693"/>
              <a:gd name="connsiteY11" fmla="*/ 54000 h 108000"/>
              <a:gd name="connsiteX12" fmla="*/ 790017 w 1334693"/>
              <a:gd name="connsiteY12" fmla="*/ 108000 h 108000"/>
              <a:gd name="connsiteX13" fmla="*/ 736017 w 1334693"/>
              <a:gd name="connsiteY13" fmla="*/ 54000 h 108000"/>
              <a:gd name="connsiteX14" fmla="*/ 790017 w 1334693"/>
              <a:gd name="connsiteY14" fmla="*/ 0 h 108000"/>
              <a:gd name="connsiteX15" fmla="*/ 544678 w 1334693"/>
              <a:gd name="connsiteY15" fmla="*/ 0 h 108000"/>
              <a:gd name="connsiteX16" fmla="*/ 598678 w 1334693"/>
              <a:gd name="connsiteY16" fmla="*/ 54000 h 108000"/>
              <a:gd name="connsiteX17" fmla="*/ 544678 w 1334693"/>
              <a:gd name="connsiteY17" fmla="*/ 108000 h 108000"/>
              <a:gd name="connsiteX18" fmla="*/ 490678 w 1334693"/>
              <a:gd name="connsiteY18" fmla="*/ 54000 h 108000"/>
              <a:gd name="connsiteX19" fmla="*/ 544678 w 1334693"/>
              <a:gd name="connsiteY19" fmla="*/ 0 h 108000"/>
              <a:gd name="connsiteX20" fmla="*/ 299339 w 1334693"/>
              <a:gd name="connsiteY20" fmla="*/ 0 h 108000"/>
              <a:gd name="connsiteX21" fmla="*/ 353339 w 1334693"/>
              <a:gd name="connsiteY21" fmla="*/ 54000 h 108000"/>
              <a:gd name="connsiteX22" fmla="*/ 299339 w 1334693"/>
              <a:gd name="connsiteY22" fmla="*/ 108000 h 108000"/>
              <a:gd name="connsiteX23" fmla="*/ 245339 w 1334693"/>
              <a:gd name="connsiteY23" fmla="*/ 54000 h 108000"/>
              <a:gd name="connsiteX24" fmla="*/ 299339 w 1334693"/>
              <a:gd name="connsiteY24" fmla="*/ 0 h 108000"/>
              <a:gd name="connsiteX25" fmla="*/ 54000 w 1334693"/>
              <a:gd name="connsiteY25" fmla="*/ 0 h 108000"/>
              <a:gd name="connsiteX26" fmla="*/ 108000 w 1334693"/>
              <a:gd name="connsiteY26" fmla="*/ 54000 h 108000"/>
              <a:gd name="connsiteX27" fmla="*/ 54000 w 1334693"/>
              <a:gd name="connsiteY27" fmla="*/ 108000 h 108000"/>
              <a:gd name="connsiteX28" fmla="*/ 0 w 1334693"/>
              <a:gd name="connsiteY28" fmla="*/ 54000 h 108000"/>
              <a:gd name="connsiteX29" fmla="*/ 54000 w 1334693"/>
              <a:gd name="connsiteY29" fmla="*/ 0 h 10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1334693" h="108000">
                <a:moveTo>
                  <a:pt x="1280693" y="0"/>
                </a:moveTo>
                <a:cubicBezTo>
                  <a:pt x="1310516" y="0"/>
                  <a:pt x="1334693" y="24177"/>
                  <a:pt x="1334693" y="54000"/>
                </a:cubicBezTo>
                <a:cubicBezTo>
                  <a:pt x="1334693" y="83823"/>
                  <a:pt x="1310516" y="108000"/>
                  <a:pt x="1280693" y="108000"/>
                </a:cubicBezTo>
                <a:cubicBezTo>
                  <a:pt x="1250870" y="108000"/>
                  <a:pt x="1226693" y="83823"/>
                  <a:pt x="1226693" y="54000"/>
                </a:cubicBezTo>
                <a:cubicBezTo>
                  <a:pt x="1226693" y="24177"/>
                  <a:pt x="1250870" y="0"/>
                  <a:pt x="1280693" y="0"/>
                </a:cubicBezTo>
                <a:close/>
                <a:moveTo>
                  <a:pt x="1035356" y="0"/>
                </a:moveTo>
                <a:cubicBezTo>
                  <a:pt x="1065179" y="0"/>
                  <a:pt x="1089356" y="24177"/>
                  <a:pt x="1089356" y="54000"/>
                </a:cubicBezTo>
                <a:cubicBezTo>
                  <a:pt x="1089356" y="83823"/>
                  <a:pt x="1065179" y="108000"/>
                  <a:pt x="1035356" y="108000"/>
                </a:cubicBezTo>
                <a:cubicBezTo>
                  <a:pt x="1005533" y="108000"/>
                  <a:pt x="981356" y="83823"/>
                  <a:pt x="981356" y="54000"/>
                </a:cubicBezTo>
                <a:cubicBezTo>
                  <a:pt x="981356" y="24177"/>
                  <a:pt x="1005533" y="0"/>
                  <a:pt x="1035356" y="0"/>
                </a:cubicBezTo>
                <a:close/>
                <a:moveTo>
                  <a:pt x="790017" y="0"/>
                </a:moveTo>
                <a:cubicBezTo>
                  <a:pt x="819840" y="0"/>
                  <a:pt x="844017" y="24177"/>
                  <a:pt x="844017" y="54000"/>
                </a:cubicBezTo>
                <a:cubicBezTo>
                  <a:pt x="844017" y="83823"/>
                  <a:pt x="819840" y="108000"/>
                  <a:pt x="790017" y="108000"/>
                </a:cubicBezTo>
                <a:cubicBezTo>
                  <a:pt x="760194" y="108000"/>
                  <a:pt x="736017" y="83823"/>
                  <a:pt x="736017" y="54000"/>
                </a:cubicBezTo>
                <a:cubicBezTo>
                  <a:pt x="736017" y="24177"/>
                  <a:pt x="760194" y="0"/>
                  <a:pt x="790017" y="0"/>
                </a:cubicBezTo>
                <a:close/>
                <a:moveTo>
                  <a:pt x="544678" y="0"/>
                </a:moveTo>
                <a:cubicBezTo>
                  <a:pt x="574501" y="0"/>
                  <a:pt x="598678" y="24177"/>
                  <a:pt x="598678" y="54000"/>
                </a:cubicBezTo>
                <a:cubicBezTo>
                  <a:pt x="598678" y="83823"/>
                  <a:pt x="574501" y="108000"/>
                  <a:pt x="544678" y="108000"/>
                </a:cubicBezTo>
                <a:cubicBezTo>
                  <a:pt x="514855" y="108000"/>
                  <a:pt x="490678" y="83823"/>
                  <a:pt x="490678" y="54000"/>
                </a:cubicBezTo>
                <a:cubicBezTo>
                  <a:pt x="490678" y="24177"/>
                  <a:pt x="514855" y="0"/>
                  <a:pt x="544678" y="0"/>
                </a:cubicBezTo>
                <a:close/>
                <a:moveTo>
                  <a:pt x="299339" y="0"/>
                </a:moveTo>
                <a:cubicBezTo>
                  <a:pt x="329162" y="0"/>
                  <a:pt x="353339" y="24177"/>
                  <a:pt x="353339" y="54000"/>
                </a:cubicBezTo>
                <a:cubicBezTo>
                  <a:pt x="353339" y="83823"/>
                  <a:pt x="329162" y="108000"/>
                  <a:pt x="299339" y="108000"/>
                </a:cubicBezTo>
                <a:cubicBezTo>
                  <a:pt x="269516" y="108000"/>
                  <a:pt x="245339" y="83823"/>
                  <a:pt x="245339" y="54000"/>
                </a:cubicBezTo>
                <a:cubicBezTo>
                  <a:pt x="245339" y="24177"/>
                  <a:pt x="269516" y="0"/>
                  <a:pt x="299339" y="0"/>
                </a:cubicBezTo>
                <a:close/>
                <a:moveTo>
                  <a:pt x="54000" y="0"/>
                </a:moveTo>
                <a:cubicBezTo>
                  <a:pt x="83823" y="0"/>
                  <a:pt x="108000" y="24177"/>
                  <a:pt x="108000" y="54000"/>
                </a:cubicBezTo>
                <a:cubicBezTo>
                  <a:pt x="108000" y="83823"/>
                  <a:pt x="83823" y="108000"/>
                  <a:pt x="54000" y="108000"/>
                </a:cubicBezTo>
                <a:cubicBezTo>
                  <a:pt x="24177" y="108000"/>
                  <a:pt x="0" y="83823"/>
                  <a:pt x="0" y="54000"/>
                </a:cubicBezTo>
                <a:cubicBezTo>
                  <a:pt x="0" y="24177"/>
                  <a:pt x="24177" y="0"/>
                  <a:pt x="54000" y="0"/>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思源黑体 CN Regular" panose="020B0500000000000000" pitchFamily="34" charset="-122"/>
              <a:ea typeface="思源黑体 CN Regular" panose="020B0500000000000000" pitchFamily="34" charset="-122"/>
              <a:cs typeface="+mn-cs"/>
            </a:endParaRPr>
          </a:p>
        </p:txBody>
      </p:sp>
      <p:grpSp>
        <p:nvGrpSpPr>
          <p:cNvPr id="55" name="组合 54">
            <a:extLst>
              <a:ext uri="{FF2B5EF4-FFF2-40B4-BE49-F238E27FC236}">
                <a16:creationId xmlns:a16="http://schemas.microsoft.com/office/drawing/2014/main" id="{1CFA6A79-2813-CD0A-8BF4-4668438946E7}"/>
              </a:ext>
            </a:extLst>
          </p:cNvPr>
          <p:cNvGrpSpPr/>
          <p:nvPr/>
        </p:nvGrpSpPr>
        <p:grpSpPr>
          <a:xfrm>
            <a:off x="1906679" y="5131489"/>
            <a:ext cx="1720773" cy="209862"/>
            <a:chOff x="5991069" y="5108653"/>
            <a:chExt cx="1720773" cy="209862"/>
          </a:xfrm>
        </p:grpSpPr>
        <p:cxnSp>
          <p:nvCxnSpPr>
            <p:cNvPr id="56" name="直接连接符 55">
              <a:extLst>
                <a:ext uri="{FF2B5EF4-FFF2-40B4-BE49-F238E27FC236}">
                  <a16:creationId xmlns:a16="http://schemas.microsoft.com/office/drawing/2014/main" id="{30575B13-EFE0-9C27-3DBB-16A8A371F969}"/>
                </a:ext>
              </a:extLst>
            </p:cNvPr>
            <p:cNvCxnSpPr>
              <a:cxnSpLocks/>
            </p:cNvCxnSpPr>
            <p:nvPr/>
          </p:nvCxnSpPr>
          <p:spPr>
            <a:xfrm>
              <a:off x="6096000" y="5213584"/>
              <a:ext cx="1615842" cy="0"/>
            </a:xfrm>
            <a:prstGeom prst="line">
              <a:avLst/>
            </a:prstGeom>
          </p:spPr>
          <p:style>
            <a:lnRef idx="1">
              <a:schemeClr val="accent1"/>
            </a:lnRef>
            <a:fillRef idx="0">
              <a:schemeClr val="accent1"/>
            </a:fillRef>
            <a:effectRef idx="0">
              <a:schemeClr val="accent1"/>
            </a:effectRef>
            <a:fontRef idx="minor">
              <a:schemeClr val="tx1"/>
            </a:fontRef>
          </p:style>
        </p:cxnSp>
        <p:sp>
          <p:nvSpPr>
            <p:cNvPr id="57" name="椭圆 56">
              <a:extLst>
                <a:ext uri="{FF2B5EF4-FFF2-40B4-BE49-F238E27FC236}">
                  <a16:creationId xmlns:a16="http://schemas.microsoft.com/office/drawing/2014/main" id="{9FAA5CD8-DB39-F0BB-133B-340EF09118B4}"/>
                </a:ext>
              </a:extLst>
            </p:cNvPr>
            <p:cNvSpPr/>
            <p:nvPr/>
          </p:nvSpPr>
          <p:spPr>
            <a:xfrm>
              <a:off x="5991069" y="5108653"/>
              <a:ext cx="209862" cy="209862"/>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思源黑体 CN Regular" panose="020B0500000000000000" pitchFamily="34" charset="-122"/>
                <a:ea typeface="思源黑体 CN Regular" panose="020B0500000000000000" pitchFamily="34" charset="-122"/>
                <a:cs typeface="+mn-cs"/>
              </a:endParaRPr>
            </a:p>
          </p:txBody>
        </p:sp>
      </p:grpSp>
      <p:pic>
        <p:nvPicPr>
          <p:cNvPr id="18" name="图片 17">
            <a:extLst>
              <a:ext uri="{FF2B5EF4-FFF2-40B4-BE49-F238E27FC236}">
                <a16:creationId xmlns:a16="http://schemas.microsoft.com/office/drawing/2014/main" id="{57FB140C-40D0-F022-FD45-954A1FA02883}"/>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396112"/>
            <a:ext cx="3627452" cy="1323975"/>
          </a:xfrm>
          <a:prstGeom prst="rect">
            <a:avLst/>
          </a:prstGeom>
        </p:spPr>
      </p:pic>
      <p:pic>
        <p:nvPicPr>
          <p:cNvPr id="14" name="图片 3">
            <a:extLst>
              <a:ext uri="{FF2B5EF4-FFF2-40B4-BE49-F238E27FC236}">
                <a16:creationId xmlns:a16="http://schemas.microsoft.com/office/drawing/2014/main" id="{090C4FC4-5C1B-1C24-163F-BDEC73C1D823}"/>
              </a:ext>
            </a:extLst>
          </p:cNvPr>
          <p:cNvPicPr>
            <a:picLocks noChangeAspect="1"/>
          </p:cNvPicPr>
          <p:nvPr/>
        </p:nvPicPr>
        <p:blipFill>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6907013" y="2554549"/>
            <a:ext cx="4220167" cy="3198096"/>
          </a:xfrm>
          <a:prstGeom prst="rect">
            <a:avLst/>
          </a:prstGeom>
        </p:spPr>
      </p:pic>
      <p:pic>
        <p:nvPicPr>
          <p:cNvPr id="4" name="Picture 3"/>
          <p:cNvPicPr>
            <a:picLocks noChangeAspect="1"/>
          </p:cNvPicPr>
          <p:nvPr/>
        </p:nvPicPr>
        <p:blipFill>
          <a:blip r:embed="rId6"/>
          <a:stretch>
            <a:fillRect/>
          </a:stretch>
        </p:blipFill>
        <p:spPr>
          <a:xfrm>
            <a:off x="879914" y="1848034"/>
            <a:ext cx="7017104" cy="3078747"/>
          </a:xfrm>
          <a:prstGeom prst="rect">
            <a:avLst/>
          </a:prstGeom>
        </p:spPr>
      </p:pic>
    </p:spTree>
    <p:extLst>
      <p:ext uri="{BB962C8B-B14F-4D97-AF65-F5344CB8AC3E}">
        <p14:creationId xmlns:p14="http://schemas.microsoft.com/office/powerpoint/2010/main" val="83096580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53"/>
                                        </p:tgtEl>
                                        <p:attrNameLst>
                                          <p:attrName>style.visibility</p:attrName>
                                        </p:attrNameLst>
                                      </p:cBhvr>
                                      <p:to>
                                        <p:strVal val="visible"/>
                                      </p:to>
                                    </p:set>
                                    <p:animEffect transition="in" filter="wipe(down)">
                                      <p:cBhvr>
                                        <p:cTn id="7" dur="500"/>
                                        <p:tgtEl>
                                          <p:spTgt spid="53"/>
                                        </p:tgtEl>
                                      </p:cBhvr>
                                    </p:animEffect>
                                  </p:childTnLst>
                                </p:cTn>
                              </p:par>
                            </p:childTnLst>
                          </p:cTn>
                        </p:par>
                        <p:par>
                          <p:cTn id="8" fill="hold">
                            <p:stCondLst>
                              <p:cond delay="500"/>
                            </p:stCondLst>
                            <p:childTnLst>
                              <p:par>
                                <p:cTn id="9" presetID="16" presetClass="entr" presetSubtype="21" fill="hold" nodeType="afterEffect">
                                  <p:stCondLst>
                                    <p:cond delay="0"/>
                                  </p:stCondLst>
                                  <p:childTnLst>
                                    <p:set>
                                      <p:cBhvr>
                                        <p:cTn id="10" dur="1" fill="hold">
                                          <p:stCondLst>
                                            <p:cond delay="0"/>
                                          </p:stCondLst>
                                        </p:cTn>
                                        <p:tgtEl>
                                          <p:spTgt spid="55"/>
                                        </p:tgtEl>
                                        <p:attrNameLst>
                                          <p:attrName>style.visibility</p:attrName>
                                        </p:attrNameLst>
                                      </p:cBhvr>
                                      <p:to>
                                        <p:strVal val="visible"/>
                                      </p:to>
                                    </p:set>
                                    <p:animEffect transition="in" filter="barn(inVertical)">
                                      <p:cBhvr>
                                        <p:cTn id="11" dur="500"/>
                                        <p:tgtEl>
                                          <p:spTgt spid="55"/>
                                        </p:tgtEl>
                                      </p:cBhvr>
                                    </p:animEffect>
                                  </p:childTnLst>
                                </p:cTn>
                              </p:par>
                            </p:childTnLst>
                          </p:cTn>
                        </p:par>
                        <p:par>
                          <p:cTn id="12" fill="hold">
                            <p:stCondLst>
                              <p:cond delay="1000"/>
                            </p:stCondLst>
                            <p:childTnLst>
                              <p:par>
                                <p:cTn id="13" presetID="14" presetClass="entr" presetSubtype="10" fill="hold" nodeType="after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randombar(horizontal)">
                                      <p:cBhvr>
                                        <p:cTn id="15"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文本框 18">
            <a:extLst>
              <a:ext uri="{FF2B5EF4-FFF2-40B4-BE49-F238E27FC236}">
                <a16:creationId xmlns:a16="http://schemas.microsoft.com/office/drawing/2014/main" id="{CE67ADF7-8FAD-F82D-EDC6-7016EB7DEF91}"/>
              </a:ext>
            </a:extLst>
          </p:cNvPr>
          <p:cNvSpPr txBox="1"/>
          <p:nvPr/>
        </p:nvSpPr>
        <p:spPr>
          <a:xfrm>
            <a:off x="1316482" y="2081427"/>
            <a:ext cx="10078988" cy="1323439"/>
          </a:xfrm>
          <a:prstGeom prst="rect">
            <a:avLst/>
          </a:prstGeom>
          <a:noFill/>
          <a:effectLst>
            <a:glow>
              <a:schemeClr val="bg1">
                <a:alpha val="0"/>
              </a:schemeClr>
            </a:glow>
          </a:effectLst>
        </p:spPr>
        <p:txBody>
          <a:bodyPr wrap="square"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8000" b="0" i="0" u="none" strike="noStrike" kern="1200" cap="none" spc="300" normalizeH="0" baseline="0" noProof="0" dirty="0" err="1">
                <a:ln>
                  <a:noFill/>
                </a:ln>
                <a:solidFill>
                  <a:srgbClr val="FA8C20"/>
                </a:solidFill>
                <a:effectLst>
                  <a:glow rad="228600">
                    <a:prstClr val="white">
                      <a:alpha val="74000"/>
                    </a:prstClr>
                  </a:glow>
                </a:effectLst>
                <a:uLnTx/>
                <a:uFillTx/>
                <a:latin typeface="Calibri" panose="020F0502020204030204" pitchFamily="34" charset="0"/>
                <a:ea typeface="字魂143号-正酷超级黑" panose="00000500000000000000" pitchFamily="2" charset="-122"/>
                <a:cs typeface="Calibri" panose="020F0502020204030204" pitchFamily="34" charset="0"/>
                <a:sym typeface="思源黑体 CN Regular" panose="020B0500000000000000" pitchFamily="34" charset="-122"/>
              </a:rPr>
              <a:t>Chào</a:t>
            </a:r>
            <a:r>
              <a:rPr kumimoji="0" lang="en-US" altLang="zh-CN" sz="8000" b="0" i="0" u="none" strike="noStrike" kern="1200" cap="none" spc="300" normalizeH="0" baseline="0" noProof="0" dirty="0">
                <a:ln>
                  <a:noFill/>
                </a:ln>
                <a:solidFill>
                  <a:srgbClr val="FA8C20"/>
                </a:solidFill>
                <a:effectLst>
                  <a:glow rad="228600">
                    <a:prstClr val="white">
                      <a:alpha val="74000"/>
                    </a:prstClr>
                  </a:glow>
                </a:effectLst>
                <a:uLnTx/>
                <a:uFillTx/>
                <a:latin typeface="Calibri" panose="020F0502020204030204" pitchFamily="34" charset="0"/>
                <a:ea typeface="字魂143号-正酷超级黑" panose="00000500000000000000" pitchFamily="2" charset="-122"/>
                <a:cs typeface="Calibri" panose="020F0502020204030204" pitchFamily="34" charset="0"/>
                <a:sym typeface="思源黑体 CN Regular" panose="020B0500000000000000" pitchFamily="34" charset="-122"/>
              </a:rPr>
              <a:t> </a:t>
            </a:r>
            <a:r>
              <a:rPr kumimoji="0" lang="en-US" altLang="zh-CN" sz="8000" b="0" i="0" u="none" strike="noStrike" kern="1200" cap="none" spc="300" normalizeH="0" baseline="0" noProof="0" dirty="0" err="1">
                <a:ln>
                  <a:noFill/>
                </a:ln>
                <a:solidFill>
                  <a:srgbClr val="FA8C20"/>
                </a:solidFill>
                <a:effectLst>
                  <a:glow rad="228600">
                    <a:prstClr val="white">
                      <a:alpha val="74000"/>
                    </a:prstClr>
                  </a:glow>
                </a:effectLst>
                <a:uLnTx/>
                <a:uFillTx/>
                <a:latin typeface="Calibri" panose="020F0502020204030204" pitchFamily="34" charset="0"/>
                <a:ea typeface="字魂143号-正酷超级黑" panose="00000500000000000000" pitchFamily="2" charset="-122"/>
                <a:cs typeface="Calibri" panose="020F0502020204030204" pitchFamily="34" charset="0"/>
                <a:sym typeface="思源黑体 CN Regular" panose="020B0500000000000000" pitchFamily="34" charset="-122"/>
              </a:rPr>
              <a:t>tạm</a:t>
            </a:r>
            <a:r>
              <a:rPr kumimoji="0" lang="en-US" altLang="zh-CN" sz="8000" b="0" i="0" u="none" strike="noStrike" kern="1200" cap="none" spc="300" normalizeH="0" baseline="0" noProof="0" dirty="0">
                <a:ln>
                  <a:noFill/>
                </a:ln>
                <a:solidFill>
                  <a:srgbClr val="FA8C20"/>
                </a:solidFill>
                <a:effectLst>
                  <a:glow rad="228600">
                    <a:prstClr val="white">
                      <a:alpha val="74000"/>
                    </a:prstClr>
                  </a:glow>
                </a:effectLst>
                <a:uLnTx/>
                <a:uFillTx/>
                <a:latin typeface="Calibri" panose="020F0502020204030204" pitchFamily="34" charset="0"/>
                <a:ea typeface="字魂143号-正酷超级黑" panose="00000500000000000000" pitchFamily="2" charset="-122"/>
                <a:cs typeface="Calibri" panose="020F0502020204030204" pitchFamily="34" charset="0"/>
                <a:sym typeface="思源黑体 CN Regular" panose="020B0500000000000000" pitchFamily="34" charset="-122"/>
              </a:rPr>
              <a:t> </a:t>
            </a:r>
            <a:r>
              <a:rPr kumimoji="0" lang="en-US" altLang="zh-CN" sz="8000" b="0" i="0" u="none" strike="noStrike" kern="1200" cap="none" spc="300" normalizeH="0" baseline="0" noProof="0" dirty="0" err="1">
                <a:ln>
                  <a:noFill/>
                </a:ln>
                <a:solidFill>
                  <a:srgbClr val="FA8C20"/>
                </a:solidFill>
                <a:effectLst>
                  <a:glow rad="228600">
                    <a:prstClr val="white">
                      <a:alpha val="74000"/>
                    </a:prstClr>
                  </a:glow>
                </a:effectLst>
                <a:uLnTx/>
                <a:uFillTx/>
                <a:latin typeface="Calibri" panose="020F0502020204030204" pitchFamily="34" charset="0"/>
                <a:ea typeface="字魂143号-正酷超级黑" panose="00000500000000000000" pitchFamily="2" charset="-122"/>
                <a:cs typeface="Calibri" panose="020F0502020204030204" pitchFamily="34" charset="0"/>
                <a:sym typeface="思源黑体 CN Regular" panose="020B0500000000000000" pitchFamily="34" charset="-122"/>
              </a:rPr>
              <a:t>biệt</a:t>
            </a:r>
            <a:r>
              <a:rPr kumimoji="0" lang="en-US" altLang="zh-CN" sz="8000" b="0" i="0" u="none" strike="noStrike" kern="1200" cap="none" spc="300" normalizeH="0" baseline="0" noProof="0" dirty="0">
                <a:ln>
                  <a:noFill/>
                </a:ln>
                <a:solidFill>
                  <a:srgbClr val="FA8C20"/>
                </a:solidFill>
                <a:effectLst>
                  <a:glow rad="228600">
                    <a:prstClr val="white">
                      <a:alpha val="74000"/>
                    </a:prstClr>
                  </a:glow>
                </a:effectLst>
                <a:uLnTx/>
                <a:uFillTx/>
                <a:latin typeface="Calibri" panose="020F0502020204030204" pitchFamily="34" charset="0"/>
                <a:ea typeface="字魂143号-正酷超级黑" panose="00000500000000000000" pitchFamily="2" charset="-122"/>
                <a:cs typeface="Calibri" panose="020F0502020204030204" pitchFamily="34" charset="0"/>
                <a:sym typeface="思源黑体 CN Regular" panose="020B0500000000000000" pitchFamily="34" charset="-122"/>
              </a:rPr>
              <a:t>!</a:t>
            </a:r>
            <a:endParaRPr kumimoji="0" lang="zh-CN" altLang="zh-CN" sz="8000" b="0" i="0" u="none" strike="noStrike" kern="1200" cap="none" spc="-1000" normalizeH="0" baseline="0" noProof="0" dirty="0">
              <a:ln w="22225">
                <a:noFill/>
              </a:ln>
              <a:solidFill>
                <a:srgbClr val="FA8C20"/>
              </a:solidFill>
              <a:effectLst>
                <a:glow rad="228600">
                  <a:prstClr val="white">
                    <a:alpha val="74000"/>
                  </a:prstClr>
                </a:glow>
              </a:effectLst>
              <a:uLnTx/>
              <a:uFillTx/>
              <a:latin typeface="Calibri" panose="020F0502020204030204" pitchFamily="34" charset="0"/>
              <a:ea typeface="字魂143号-正酷超级黑" panose="00000500000000000000" pitchFamily="2" charset="-122"/>
              <a:cs typeface="Calibri" panose="020F0502020204030204" pitchFamily="34" charset="0"/>
              <a:sym typeface="思源黑体 CN Regular" panose="020B0500000000000000" pitchFamily="34" charset="-122"/>
            </a:endParaRPr>
          </a:p>
        </p:txBody>
      </p:sp>
      <p:pic>
        <p:nvPicPr>
          <p:cNvPr id="23" name="图片 22">
            <a:extLst>
              <a:ext uri="{FF2B5EF4-FFF2-40B4-BE49-F238E27FC236}">
                <a16:creationId xmlns:a16="http://schemas.microsoft.com/office/drawing/2014/main" id="{E935A43D-558A-A347-FAF3-F957088F99D8}"/>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994526" y="4649125"/>
            <a:ext cx="2158698" cy="1027476"/>
          </a:xfrm>
          <a:prstGeom prst="rect">
            <a:avLst/>
          </a:prstGeom>
        </p:spPr>
      </p:pic>
      <p:pic>
        <p:nvPicPr>
          <p:cNvPr id="24" name="图片 23">
            <a:extLst>
              <a:ext uri="{FF2B5EF4-FFF2-40B4-BE49-F238E27FC236}">
                <a16:creationId xmlns:a16="http://schemas.microsoft.com/office/drawing/2014/main" id="{1DAAC03A-B04F-59A7-F72D-C838A0654A4A}"/>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r="2462" b="10755"/>
          <a:stretch/>
        </p:blipFill>
        <p:spPr>
          <a:xfrm>
            <a:off x="3917576" y="3484045"/>
            <a:ext cx="4876800" cy="2127861"/>
          </a:xfrm>
          <a:prstGeom prst="rect">
            <a:avLst/>
          </a:prstGeom>
        </p:spPr>
      </p:pic>
    </p:spTree>
    <p:extLst>
      <p:ext uri="{BB962C8B-B14F-4D97-AF65-F5344CB8AC3E}">
        <p14:creationId xmlns:p14="http://schemas.microsoft.com/office/powerpoint/2010/main" val="151152410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p:cTn id="7" dur="500" fill="hold"/>
                                        <p:tgtEl>
                                          <p:spTgt spid="19"/>
                                        </p:tgtEl>
                                        <p:attrNameLst>
                                          <p:attrName>ppt_w</p:attrName>
                                        </p:attrNameLst>
                                      </p:cBhvr>
                                      <p:tavLst>
                                        <p:tav tm="0">
                                          <p:val>
                                            <p:fltVal val="0"/>
                                          </p:val>
                                        </p:tav>
                                        <p:tav tm="100000">
                                          <p:val>
                                            <p:strVal val="#ppt_w"/>
                                          </p:val>
                                        </p:tav>
                                      </p:tavLst>
                                    </p:anim>
                                    <p:anim calcmode="lin" valueType="num">
                                      <p:cBhvr>
                                        <p:cTn id="8" dur="500" fill="hold"/>
                                        <p:tgtEl>
                                          <p:spTgt spid="19"/>
                                        </p:tgtEl>
                                        <p:attrNameLst>
                                          <p:attrName>ppt_h</p:attrName>
                                        </p:attrNameLst>
                                      </p:cBhvr>
                                      <p:tavLst>
                                        <p:tav tm="0">
                                          <p:val>
                                            <p:fltVal val="0"/>
                                          </p:val>
                                        </p:tav>
                                        <p:tav tm="100000">
                                          <p:val>
                                            <p:strVal val="#ppt_h"/>
                                          </p:val>
                                        </p:tav>
                                      </p:tavLst>
                                    </p:anim>
                                    <p:animEffect transition="in" filter="fade">
                                      <p:cBhvr>
                                        <p:cTn id="9"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Lst>
  </p:timing>
</p:sld>
</file>

<file path=ppt/theme/theme1.xml><?xml version="1.0" encoding="utf-8"?>
<a:theme xmlns:a="http://schemas.openxmlformats.org/drawingml/2006/main" name="Office 主题​​">
  <a:themeElements>
    <a:clrScheme name="自定义 877">
      <a:dk1>
        <a:sysClr val="windowText" lastClr="000000"/>
      </a:dk1>
      <a:lt1>
        <a:sysClr val="window" lastClr="FFFFFF"/>
      </a:lt1>
      <a:dk2>
        <a:srgbClr val="44546A"/>
      </a:dk2>
      <a:lt2>
        <a:srgbClr val="E7E6E6"/>
      </a:lt2>
      <a:accent1>
        <a:srgbClr val="FA8C20"/>
      </a:accent1>
      <a:accent2>
        <a:srgbClr val="FA8C20"/>
      </a:accent2>
      <a:accent3>
        <a:srgbClr val="FA8C20"/>
      </a:accent3>
      <a:accent4>
        <a:srgbClr val="FA8C20"/>
      </a:accent4>
      <a:accent5>
        <a:srgbClr val="FA8C20"/>
      </a:accent5>
      <a:accent6>
        <a:srgbClr val="FA8C20"/>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174</TotalTime>
  <Words>368</Words>
  <Application>Microsoft Office PowerPoint</Application>
  <PresentationFormat>Widescreen</PresentationFormat>
  <Paragraphs>51</Paragraphs>
  <Slides>10</Slides>
  <Notes>7</Notes>
  <HiddenSlides>0</HiddenSlides>
  <MMClips>1</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10</vt:i4>
      </vt:variant>
    </vt:vector>
  </HeadingPairs>
  <TitlesOfParts>
    <vt:vector size="17" baseType="lpstr">
      <vt:lpstr>等线</vt:lpstr>
      <vt:lpstr>Arial</vt:lpstr>
      <vt:lpstr>Calibri</vt:lpstr>
      <vt:lpstr>Cambria</vt:lpstr>
      <vt:lpstr>思源黑体 CN Regular</vt:lpstr>
      <vt:lpstr>Office 主题​​</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Thao Tran</dc:creator>
  <cp:lastModifiedBy>ADMIN</cp:lastModifiedBy>
  <cp:revision>29</cp:revision>
  <dcterms:created xsi:type="dcterms:W3CDTF">2023-09-11T11:44:19Z</dcterms:created>
  <dcterms:modified xsi:type="dcterms:W3CDTF">2024-12-08T09:13:21Z</dcterms:modified>
</cp:coreProperties>
</file>