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80E0C2-0D4A-4881-ADBA-8A3F58F527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AC6D98-046A-405E-9FCB-494EC8D89F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1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  <a:endParaRPr lang="en-US" sz="11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9.png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2.png"/><Relationship Id="rId10" Type="http://schemas.openxmlformats.org/officeDocument/2006/relationships/tags" Target="../tags/tag9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8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0.jpe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8605" y="2986567"/>
            <a:ext cx="4606289" cy="38714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1620" y="1257300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Chào mừng thầy cô và các em </a:t>
            </a:r>
            <a:endParaRPr lang="en-US" sz="6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đến với môn Tiếng Việt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614362"/>
            <a:ext cx="9144000" cy="715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850" y="1509713"/>
            <a:ext cx="7942501" cy="39814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132" y="995364"/>
            <a:ext cx="1911029" cy="2062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053" y="905902"/>
            <a:ext cx="1482494" cy="1830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021" y="4215766"/>
            <a:ext cx="6151721" cy="15106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886001" y="2918103"/>
            <a:ext cx="1267341" cy="865607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432167" y="2598372"/>
            <a:ext cx="4693090" cy="127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  <a:endParaRPr kumimoji="0" lang="en-US" altLang="zh-CN" sz="7200" b="1" i="0" u="none" strike="noStrike" kern="1200" cap="none" spc="0" normalizeH="0" baseline="0" noProof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-Rounded" panose="020B050000000000000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20" name="Freeform: Shap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22" name="Isosceles Tri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pic>
        <p:nvPicPr>
          <p:cNvPr id="7" name="video bài 29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59293" y="364970"/>
            <a:ext cx="11030303" cy="620454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6744" y="2815110"/>
            <a:ext cx="68473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00B050"/>
                </a:solidFill>
              </a:rPr>
              <a:t>Tiết</a:t>
            </a:r>
            <a:r>
              <a:rPr lang="en-US" sz="6600" b="1" dirty="0">
                <a:solidFill>
                  <a:srgbClr val="00B050"/>
                </a:solidFill>
              </a:rPr>
              <a:t> 1 + 2</a:t>
            </a:r>
            <a:endParaRPr lang="en-US" sz="6600" b="1" dirty="0">
              <a:solidFill>
                <a:srgbClr val="00B050"/>
              </a:solidFill>
            </a:endParaRPr>
          </a:p>
          <a:p>
            <a:pPr algn="ctr"/>
            <a:r>
              <a:rPr lang="en-US" sz="6600" b="1" dirty="0" err="1">
                <a:solidFill>
                  <a:srgbClr val="00B050"/>
                </a:solidFill>
              </a:rPr>
              <a:t>Đọc</a:t>
            </a:r>
            <a:endParaRPr lang="en-US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865618" y="1949702"/>
            <a:ext cx="1059417" cy="846935"/>
            <a:chOff x="477164" y="1358011"/>
            <a:chExt cx="898272" cy="718110"/>
          </a:xfrm>
        </p:grpSpPr>
        <p:pic>
          <p:nvPicPr>
            <p:cNvPr id="27" name="图片 26" descr="未标题-2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77164" y="1358011"/>
              <a:ext cx="898272" cy="718110"/>
            </a:xfrm>
            <a:prstGeom prst="rect">
              <a:avLst/>
            </a:prstGeom>
          </p:spPr>
        </p:pic>
        <p:sp>
          <p:nvSpPr>
            <p:cNvPr id="28" name="Text Box 70"/>
            <p:cNvSpPr txBox="1">
              <a:spLocks noChangeArrowheads="1"/>
            </p:cNvSpPr>
            <p:nvPr/>
          </p:nvSpPr>
          <p:spPr bwMode="gray">
            <a:xfrm>
              <a:off x="714348" y="1428742"/>
              <a:ext cx="381000" cy="548019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12192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65618" y="3044998"/>
            <a:ext cx="1059417" cy="846934"/>
            <a:chOff x="500034" y="2214560"/>
            <a:chExt cx="898272" cy="718110"/>
          </a:xfrm>
        </p:grpSpPr>
        <p:pic>
          <p:nvPicPr>
            <p:cNvPr id="30" name="图片 29" descr="未标题-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034" y="2214560"/>
              <a:ext cx="898272" cy="718110"/>
            </a:xfrm>
            <a:prstGeom prst="rect">
              <a:avLst/>
            </a:prstGeom>
          </p:spPr>
        </p:pic>
        <p:sp>
          <p:nvSpPr>
            <p:cNvPr id="31" name="Text Box 70"/>
            <p:cNvSpPr txBox="1">
              <a:spLocks noChangeArrowheads="1"/>
            </p:cNvSpPr>
            <p:nvPr/>
          </p:nvSpPr>
          <p:spPr bwMode="gray">
            <a:xfrm>
              <a:off x="714348" y="2285998"/>
              <a:ext cx="381000" cy="5480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12192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2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824935" y="4781951"/>
            <a:ext cx="1059417" cy="846935"/>
            <a:chOff x="477164" y="3023248"/>
            <a:chExt cx="898272" cy="718110"/>
          </a:xfrm>
        </p:grpSpPr>
        <p:pic>
          <p:nvPicPr>
            <p:cNvPr id="33" name="图片 32" descr="未标题-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164" y="3023248"/>
              <a:ext cx="898272" cy="718110"/>
            </a:xfrm>
            <a:prstGeom prst="rect">
              <a:avLst/>
            </a:prstGeom>
          </p:spPr>
        </p:pic>
        <p:sp>
          <p:nvSpPr>
            <p:cNvPr id="34" name="Text Box 70"/>
            <p:cNvSpPr txBox="1">
              <a:spLocks noChangeArrowheads="1"/>
            </p:cNvSpPr>
            <p:nvPr/>
          </p:nvSpPr>
          <p:spPr bwMode="gray">
            <a:xfrm>
              <a:off x="714348" y="3143254"/>
              <a:ext cx="381000" cy="548019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12192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3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38" name="图片 37" descr="未标题-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6776" y="1781194"/>
            <a:ext cx="7659606" cy="1095296"/>
          </a:xfrm>
          <a:prstGeom prst="rect">
            <a:avLst/>
          </a:prstGeom>
        </p:spPr>
      </p:pic>
      <p:pic>
        <p:nvPicPr>
          <p:cNvPr id="39" name="图片 38" descr="未标题-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83168" y="2904768"/>
            <a:ext cx="7379873" cy="1095296"/>
          </a:xfrm>
          <a:prstGeom prst="rect">
            <a:avLst/>
          </a:prstGeom>
        </p:spPr>
      </p:pic>
      <p:pic>
        <p:nvPicPr>
          <p:cNvPr id="40" name="图片 39" descr="未标题-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94700" y="4616304"/>
            <a:ext cx="6706877" cy="112772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382147" y="1878636"/>
            <a:ext cx="6016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đúng các từ khó</a:t>
            </a:r>
            <a:r>
              <a:rPr kumimoji="0" lang="en-US" altLang="zh-CN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altLang="zh-CN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49455" y="2718730"/>
            <a:ext cx="5556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/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</a:t>
            </a:r>
            <a:r>
              <a:rPr lang="vi-VN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iết đọc đúng ngắt nghỉ phù hợp nội dung đoạn thơ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61860" y="4357980"/>
            <a:ext cx="69415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/>
            <a:r>
              <a:rPr lang="vi-VN" altLang="zh-CN" sz="320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Hiểu nội dung bài: Cảm xúc về nỗi nhớ về người bà của mình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6" name="Picture 2" descr="F:\360安全浏览器下载\六一\Nipic_2531170_b95b5e79d8a6cffe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173" y="2727120"/>
            <a:ext cx="2567516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1948" y="582048"/>
            <a:ext cx="952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tiêu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4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4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4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49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49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49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4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4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4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99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99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99"/>
                            </p:stCondLst>
                            <p:childTnLst>
                              <p:par>
                                <p:cTn id="6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4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4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4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01520" y="804545"/>
            <a:ext cx="93275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>
                <a:latin typeface="+mj-lt"/>
              </a:rPr>
              <a:t>Nói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về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tình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cảm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của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em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đối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với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ông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bà</a:t>
            </a:r>
            <a:r>
              <a:rPr lang="en-US" sz="3600" dirty="0">
                <a:latin typeface="+mj-lt"/>
              </a:rPr>
              <a:t>.</a:t>
            </a:r>
            <a:endParaRPr lang="en-US" sz="3600" b="1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3808" y="539147"/>
            <a:ext cx="1007955" cy="5312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935" y="1665419"/>
            <a:ext cx="3220130" cy="4616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Cánh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cửa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3" name="Content Placeholder 1"/>
          <p:cNvSpPr txBox="1"/>
          <p:nvPr/>
        </p:nvSpPr>
        <p:spPr>
          <a:xfrm>
            <a:off x="1577340" y="986155"/>
            <a:ext cx="4785360" cy="474789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Ngày cháu còn thấp bé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Cánh cửa có hai then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Nhờ bà cài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Mỗi năm cháu lớn lên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lưng còng cắm cúi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cài được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chỉ cài then dưới...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Content Placeholder 1"/>
          <p:cNvSpPr/>
          <p:nvPr/>
        </p:nvSpPr>
        <p:spPr>
          <a:xfrm>
            <a:off x="6677025" y="1077221"/>
            <a:ext cx="5514975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Nay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cháu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lvl="0" indent="0">
              <a:buNone/>
            </a:pP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Bao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- ô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lvl="0" indent="0">
              <a:buNone/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lần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đẩy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lvl="0" indent="0">
              <a:buNone/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khôn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nguôi</a:t>
            </a:r>
            <a:r>
              <a:rPr lang="vi-VN" alt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altLang="en-US" sz="3200" dirty="0" err="1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2738" y="3429000"/>
            <a:ext cx="4914900" cy="2997200"/>
          </a:xfrm>
          <a:prstGeom prst="rect">
            <a:avLst/>
          </a:prstGeom>
        </p:spPr>
      </p:pic>
      <p:sp>
        <p:nvSpPr>
          <p:cNvPr id="6" name="TextBox 19"/>
          <p:cNvSpPr txBox="1"/>
          <p:nvPr/>
        </p:nvSpPr>
        <p:spPr>
          <a:xfrm>
            <a:off x="2155314" y="5505951"/>
            <a:ext cx="2909712" cy="908812"/>
          </a:xfrm>
          <a:prstGeom prst="roundRect">
            <a:avLst>
              <a:gd name="adj" fmla="val 50000"/>
            </a:avLst>
          </a:prstGeom>
          <a:solidFill>
            <a:srgbClr val="F15A88"/>
          </a:solidFill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6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mẫu</a:t>
            </a:r>
            <a:endParaRPr lang="en-US" sz="36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4" grpId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605" y="5208270"/>
            <a:ext cx="12197080" cy="1725295"/>
          </a:xfrm>
          <a:prstGeom prst="rect">
            <a:avLst/>
          </a:prstGeom>
        </p:spPr>
      </p:pic>
      <p:grpSp>
        <p:nvGrpSpPr>
          <p:cNvPr id="7170" name="组合 490"/>
          <p:cNvGrpSpPr/>
          <p:nvPr/>
        </p:nvGrpSpPr>
        <p:grpSpPr>
          <a:xfrm>
            <a:off x="4000254" y="1509183"/>
            <a:ext cx="742949" cy="742951"/>
            <a:chOff x="1206500" y="6161088"/>
            <a:chExt cx="1466850" cy="1465261"/>
          </a:xfrm>
        </p:grpSpPr>
        <p:sp>
          <p:nvSpPr>
            <p:cNvPr id="379" name="Freeform 328"/>
            <p:cNvSpPr>
              <a:spLocks noEditPoints="1"/>
            </p:cNvSpPr>
            <p:nvPr/>
          </p:nvSpPr>
          <p:spPr bwMode="auto">
            <a:xfrm>
              <a:off x="1244112" y="6233254"/>
              <a:ext cx="1429238" cy="1393095"/>
            </a:xfrm>
            <a:custGeom>
              <a:avLst/>
              <a:gdLst>
                <a:gd name="T0" fmla="*/ 373 w 381"/>
                <a:gd name="T1" fmla="*/ 253 h 370"/>
                <a:gd name="T2" fmla="*/ 195 w 381"/>
                <a:gd name="T3" fmla="*/ 0 h 370"/>
                <a:gd name="T4" fmla="*/ 116 w 381"/>
                <a:gd name="T5" fmla="*/ 39 h 370"/>
                <a:gd name="T6" fmla="*/ 28 w 381"/>
                <a:gd name="T7" fmla="*/ 200 h 370"/>
                <a:gd name="T8" fmla="*/ 7 w 381"/>
                <a:gd name="T9" fmla="*/ 269 h 370"/>
                <a:gd name="T10" fmla="*/ 41 w 381"/>
                <a:gd name="T11" fmla="*/ 357 h 370"/>
                <a:gd name="T12" fmla="*/ 103 w 381"/>
                <a:gd name="T13" fmla="*/ 312 h 370"/>
                <a:gd name="T14" fmla="*/ 198 w 381"/>
                <a:gd name="T15" fmla="*/ 181 h 370"/>
                <a:gd name="T16" fmla="*/ 324 w 381"/>
                <a:gd name="T17" fmla="*/ 334 h 370"/>
                <a:gd name="T18" fmla="*/ 373 w 381"/>
                <a:gd name="T19" fmla="*/ 253 h 370"/>
                <a:gd name="T20" fmla="*/ 217 w 381"/>
                <a:gd name="T21" fmla="*/ 143 h 370"/>
                <a:gd name="T22" fmla="*/ 143 w 381"/>
                <a:gd name="T23" fmla="*/ 130 h 370"/>
                <a:gd name="T24" fmla="*/ 138 w 381"/>
                <a:gd name="T25" fmla="*/ 107 h 370"/>
                <a:gd name="T26" fmla="*/ 199 w 381"/>
                <a:gd name="T27" fmla="*/ 75 h 370"/>
                <a:gd name="T28" fmla="*/ 217 w 381"/>
                <a:gd name="T29" fmla="*/ 14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1" h="370">
                  <a:moveTo>
                    <a:pt x="373" y="253"/>
                  </a:moveTo>
                  <a:cubicBezTo>
                    <a:pt x="353" y="167"/>
                    <a:pt x="307" y="0"/>
                    <a:pt x="195" y="0"/>
                  </a:cubicBezTo>
                  <a:cubicBezTo>
                    <a:pt x="164" y="0"/>
                    <a:pt x="137" y="17"/>
                    <a:pt x="116" y="39"/>
                  </a:cubicBezTo>
                  <a:cubicBezTo>
                    <a:pt x="74" y="83"/>
                    <a:pt x="47" y="143"/>
                    <a:pt x="28" y="200"/>
                  </a:cubicBezTo>
                  <a:cubicBezTo>
                    <a:pt x="22" y="218"/>
                    <a:pt x="12" y="243"/>
                    <a:pt x="7" y="269"/>
                  </a:cubicBezTo>
                  <a:cubicBezTo>
                    <a:pt x="0" y="305"/>
                    <a:pt x="3" y="342"/>
                    <a:pt x="41" y="357"/>
                  </a:cubicBezTo>
                  <a:cubicBezTo>
                    <a:pt x="74" y="370"/>
                    <a:pt x="96" y="340"/>
                    <a:pt x="103" y="312"/>
                  </a:cubicBezTo>
                  <a:cubicBezTo>
                    <a:pt x="129" y="208"/>
                    <a:pt x="146" y="189"/>
                    <a:pt x="198" y="181"/>
                  </a:cubicBezTo>
                  <a:cubicBezTo>
                    <a:pt x="292" y="165"/>
                    <a:pt x="242" y="326"/>
                    <a:pt x="324" y="334"/>
                  </a:cubicBezTo>
                  <a:cubicBezTo>
                    <a:pt x="367" y="338"/>
                    <a:pt x="381" y="287"/>
                    <a:pt x="373" y="253"/>
                  </a:cubicBezTo>
                  <a:moveTo>
                    <a:pt x="217" y="143"/>
                  </a:moveTo>
                  <a:cubicBezTo>
                    <a:pt x="197" y="146"/>
                    <a:pt x="155" y="148"/>
                    <a:pt x="143" y="130"/>
                  </a:cubicBezTo>
                  <a:cubicBezTo>
                    <a:pt x="137" y="121"/>
                    <a:pt x="136" y="114"/>
                    <a:pt x="138" y="107"/>
                  </a:cubicBezTo>
                  <a:cubicBezTo>
                    <a:pt x="145" y="87"/>
                    <a:pt x="181" y="74"/>
                    <a:pt x="199" y="75"/>
                  </a:cubicBezTo>
                  <a:cubicBezTo>
                    <a:pt x="238" y="78"/>
                    <a:pt x="270" y="136"/>
                    <a:pt x="217" y="143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80" name="Freeform 329"/>
            <p:cNvSpPr/>
            <p:nvPr/>
          </p:nvSpPr>
          <p:spPr bwMode="auto">
            <a:xfrm>
              <a:off x="1266053" y="7403578"/>
              <a:ext cx="316563" cy="150605"/>
            </a:xfrm>
            <a:custGeom>
              <a:avLst/>
              <a:gdLst>
                <a:gd name="T0" fmla="*/ 84 w 84"/>
                <a:gd name="T1" fmla="*/ 0 h 40"/>
                <a:gd name="T2" fmla="*/ 0 w 84"/>
                <a:gd name="T3" fmla="*/ 5 h 40"/>
                <a:gd name="T4" fmla="*/ 10 w 84"/>
                <a:gd name="T5" fmla="*/ 27 h 40"/>
                <a:gd name="T6" fmla="*/ 40 w 84"/>
                <a:gd name="T7" fmla="*/ 40 h 40"/>
                <a:gd name="T8" fmla="*/ 47 w 84"/>
                <a:gd name="T9" fmla="*/ 39 h 40"/>
                <a:gd name="T10" fmla="*/ 84 w 84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0">
                  <a:moveTo>
                    <a:pt x="84" y="0"/>
                  </a:moveTo>
                  <a:cubicBezTo>
                    <a:pt x="56" y="3"/>
                    <a:pt x="28" y="4"/>
                    <a:pt x="0" y="5"/>
                  </a:cubicBezTo>
                  <a:cubicBezTo>
                    <a:pt x="2" y="13"/>
                    <a:pt x="5" y="21"/>
                    <a:pt x="10" y="27"/>
                  </a:cubicBezTo>
                  <a:cubicBezTo>
                    <a:pt x="18" y="34"/>
                    <a:pt x="29" y="40"/>
                    <a:pt x="40" y="40"/>
                  </a:cubicBezTo>
                  <a:cubicBezTo>
                    <a:pt x="42" y="40"/>
                    <a:pt x="45" y="40"/>
                    <a:pt x="47" y="39"/>
                  </a:cubicBezTo>
                  <a:cubicBezTo>
                    <a:pt x="68" y="34"/>
                    <a:pt x="78" y="18"/>
                    <a:pt x="84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083" name="Freeform 332"/>
            <p:cNvSpPr>
              <a:spLocks noEditPoints="1"/>
            </p:cNvSpPr>
            <p:nvPr/>
          </p:nvSpPr>
          <p:spPr bwMode="auto">
            <a:xfrm>
              <a:off x="2351089" y="7151688"/>
              <a:ext cx="300036" cy="338139"/>
            </a:xfrm>
            <a:custGeom>
              <a:avLst/>
              <a:gdLst>
                <a:gd name="T0" fmla="*/ 2147483646 w 80"/>
                <a:gd name="T1" fmla="*/ 2147483646 h 90"/>
                <a:gd name="T2" fmla="*/ 2147483646 w 80"/>
                <a:gd name="T3" fmla="*/ 2147483646 h 90"/>
                <a:gd name="T4" fmla="*/ 2147483646 w 80"/>
                <a:gd name="T5" fmla="*/ 2147483646 h 90"/>
                <a:gd name="T6" fmla="*/ 2147483646 w 80"/>
                <a:gd name="T7" fmla="*/ 2147483646 h 90"/>
                <a:gd name="T8" fmla="*/ 2147483646 w 80"/>
                <a:gd name="T9" fmla="*/ 2147483646 h 90"/>
                <a:gd name="T10" fmla="*/ 2147483646 w 80"/>
                <a:gd name="T11" fmla="*/ 2147483646 h 90"/>
                <a:gd name="T12" fmla="*/ 0 w 80"/>
                <a:gd name="T13" fmla="*/ 2147483646 h 90"/>
                <a:gd name="T14" fmla="*/ 2147483646 w 80"/>
                <a:gd name="T15" fmla="*/ 2147483646 h 90"/>
                <a:gd name="T16" fmla="*/ 0 w 80"/>
                <a:gd name="T17" fmla="*/ 2147483646 h 90"/>
                <a:gd name="T18" fmla="*/ 0 w 80"/>
                <a:gd name="T19" fmla="*/ 2147483646 h 90"/>
                <a:gd name="T20" fmla="*/ 2147483646 w 80"/>
                <a:gd name="T21" fmla="*/ 0 h 90"/>
                <a:gd name="T22" fmla="*/ 2147483646 w 80"/>
                <a:gd name="T23" fmla="*/ 2147483646 h 90"/>
                <a:gd name="T24" fmla="*/ 2147483646 w 80"/>
                <a:gd name="T25" fmla="*/ 2147483646 h 90"/>
                <a:gd name="T26" fmla="*/ 2147483646 w 80"/>
                <a:gd name="T27" fmla="*/ 2147483646 h 90"/>
                <a:gd name="T28" fmla="*/ 2147483646 w 80"/>
                <a:gd name="T29" fmla="*/ 0 h 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0" h="90">
                  <a:moveTo>
                    <a:pt x="28" y="90"/>
                  </a:moveTo>
                  <a:cubicBezTo>
                    <a:pt x="28" y="90"/>
                    <a:pt x="29" y="90"/>
                    <a:pt x="29" y="90"/>
                  </a:cubicBezTo>
                  <a:cubicBezTo>
                    <a:pt x="29" y="90"/>
                    <a:pt x="28" y="90"/>
                    <a:pt x="28" y="90"/>
                  </a:cubicBezTo>
                  <a:moveTo>
                    <a:pt x="28" y="90"/>
                  </a:move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moveTo>
                    <a:pt x="0" y="77"/>
                  </a:moveTo>
                  <a:cubicBezTo>
                    <a:pt x="7" y="84"/>
                    <a:pt x="16" y="89"/>
                    <a:pt x="28" y="90"/>
                  </a:cubicBezTo>
                  <a:cubicBezTo>
                    <a:pt x="16" y="89"/>
                    <a:pt x="7" y="84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moveTo>
                    <a:pt x="76" y="0"/>
                  </a:moveTo>
                  <a:cubicBezTo>
                    <a:pt x="77" y="3"/>
                    <a:pt x="78" y="6"/>
                    <a:pt x="78" y="9"/>
                  </a:cubicBezTo>
                  <a:cubicBezTo>
                    <a:pt x="80" y="15"/>
                    <a:pt x="80" y="21"/>
                    <a:pt x="80" y="28"/>
                  </a:cubicBezTo>
                  <a:cubicBezTo>
                    <a:pt x="80" y="21"/>
                    <a:pt x="80" y="15"/>
                    <a:pt x="78" y="9"/>
                  </a:cubicBezTo>
                  <a:cubicBezTo>
                    <a:pt x="78" y="6"/>
                    <a:pt x="77" y="3"/>
                    <a:pt x="76" y="0"/>
                  </a:cubicBezTo>
                </a:path>
              </a:pathLst>
            </a:custGeom>
            <a:solidFill>
              <a:srgbClr val="F5A3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84" name="Freeform 333"/>
            <p:cNvSpPr>
              <a:spLocks noEditPoints="1"/>
            </p:cNvSpPr>
            <p:nvPr/>
          </p:nvSpPr>
          <p:spPr bwMode="auto">
            <a:xfrm>
              <a:off x="2265892" y="7099232"/>
              <a:ext cx="385519" cy="389063"/>
            </a:xfrm>
            <a:custGeom>
              <a:avLst/>
              <a:gdLst>
                <a:gd name="T0" fmla="*/ 49 w 103"/>
                <a:gd name="T1" fmla="*/ 39 h 104"/>
                <a:gd name="T2" fmla="*/ 47 w 103"/>
                <a:gd name="T3" fmla="*/ 37 h 104"/>
                <a:gd name="T4" fmla="*/ 46 w 103"/>
                <a:gd name="T5" fmla="*/ 32 h 104"/>
                <a:gd name="T6" fmla="*/ 48 w 103"/>
                <a:gd name="T7" fmla="*/ 30 h 104"/>
                <a:gd name="T8" fmla="*/ 48 w 103"/>
                <a:gd name="T9" fmla="*/ 30 h 104"/>
                <a:gd name="T10" fmla="*/ 50 w 103"/>
                <a:gd name="T11" fmla="*/ 31 h 104"/>
                <a:gd name="T12" fmla="*/ 51 w 103"/>
                <a:gd name="T13" fmla="*/ 36 h 104"/>
                <a:gd name="T14" fmla="*/ 49 w 103"/>
                <a:gd name="T15" fmla="*/ 39 h 104"/>
                <a:gd name="T16" fmla="*/ 49 w 103"/>
                <a:gd name="T17" fmla="*/ 39 h 104"/>
                <a:gd name="T18" fmla="*/ 89 w 103"/>
                <a:gd name="T19" fmla="*/ 4 h 104"/>
                <a:gd name="T20" fmla="*/ 0 w 103"/>
                <a:gd name="T21" fmla="*/ 45 h 104"/>
                <a:gd name="T22" fmla="*/ 16 w 103"/>
                <a:gd name="T23" fmla="*/ 84 h 104"/>
                <a:gd name="T24" fmla="*/ 45 w 103"/>
                <a:gd name="T25" fmla="*/ 94 h 104"/>
                <a:gd name="T26" fmla="*/ 92 w 103"/>
                <a:gd name="T27" fmla="*/ 45 h 104"/>
                <a:gd name="T28" fmla="*/ 89 w 103"/>
                <a:gd name="T29" fmla="*/ 4 h 104"/>
                <a:gd name="T30" fmla="*/ 96 w 103"/>
                <a:gd name="T31" fmla="*/ 0 h 104"/>
                <a:gd name="T32" fmla="*/ 90 w 103"/>
                <a:gd name="T33" fmla="*/ 3 h 104"/>
                <a:gd name="T34" fmla="*/ 88 w 103"/>
                <a:gd name="T35" fmla="*/ 65 h 104"/>
                <a:gd name="T36" fmla="*/ 46 w 103"/>
                <a:gd name="T37" fmla="*/ 97 h 104"/>
                <a:gd name="T38" fmla="*/ 34 w 103"/>
                <a:gd name="T39" fmla="*/ 95 h 104"/>
                <a:gd name="T40" fmla="*/ 23 w 103"/>
                <a:gd name="T41" fmla="*/ 91 h 104"/>
                <a:gd name="T42" fmla="*/ 51 w 103"/>
                <a:gd name="T43" fmla="*/ 104 h 104"/>
                <a:gd name="T44" fmla="*/ 51 w 103"/>
                <a:gd name="T45" fmla="*/ 104 h 104"/>
                <a:gd name="T46" fmla="*/ 51 w 103"/>
                <a:gd name="T47" fmla="*/ 104 h 104"/>
                <a:gd name="T48" fmla="*/ 51 w 103"/>
                <a:gd name="T49" fmla="*/ 104 h 104"/>
                <a:gd name="T50" fmla="*/ 52 w 103"/>
                <a:gd name="T51" fmla="*/ 104 h 104"/>
                <a:gd name="T52" fmla="*/ 52 w 103"/>
                <a:gd name="T53" fmla="*/ 104 h 104"/>
                <a:gd name="T54" fmla="*/ 57 w 103"/>
                <a:gd name="T55" fmla="*/ 104 h 104"/>
                <a:gd name="T56" fmla="*/ 103 w 103"/>
                <a:gd name="T57" fmla="*/ 42 h 104"/>
                <a:gd name="T58" fmla="*/ 101 w 103"/>
                <a:gd name="T59" fmla="*/ 23 h 104"/>
                <a:gd name="T60" fmla="*/ 99 w 103"/>
                <a:gd name="T61" fmla="*/ 14 h 104"/>
                <a:gd name="T62" fmla="*/ 96 w 103"/>
                <a:gd name="T6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104">
                  <a:moveTo>
                    <a:pt x="49" y="39"/>
                  </a:moveTo>
                  <a:cubicBezTo>
                    <a:pt x="48" y="39"/>
                    <a:pt x="47" y="38"/>
                    <a:pt x="47" y="37"/>
                  </a:cubicBezTo>
                  <a:cubicBezTo>
                    <a:pt x="47" y="37"/>
                    <a:pt x="47" y="35"/>
                    <a:pt x="46" y="32"/>
                  </a:cubicBezTo>
                  <a:cubicBezTo>
                    <a:pt x="46" y="31"/>
                    <a:pt x="47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50" y="30"/>
                    <a:pt x="50" y="31"/>
                  </a:cubicBezTo>
                  <a:cubicBezTo>
                    <a:pt x="51" y="35"/>
                    <a:pt x="51" y="36"/>
                    <a:pt x="51" y="36"/>
                  </a:cubicBezTo>
                  <a:cubicBezTo>
                    <a:pt x="51" y="37"/>
                    <a:pt x="50" y="38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moveTo>
                    <a:pt x="89" y="4"/>
                  </a:moveTo>
                  <a:cubicBezTo>
                    <a:pt x="61" y="20"/>
                    <a:pt x="31" y="34"/>
                    <a:pt x="0" y="45"/>
                  </a:cubicBezTo>
                  <a:cubicBezTo>
                    <a:pt x="4" y="59"/>
                    <a:pt x="9" y="73"/>
                    <a:pt x="16" y="84"/>
                  </a:cubicBezTo>
                  <a:cubicBezTo>
                    <a:pt x="25" y="91"/>
                    <a:pt x="35" y="94"/>
                    <a:pt x="45" y="94"/>
                  </a:cubicBezTo>
                  <a:cubicBezTo>
                    <a:pt x="68" y="94"/>
                    <a:pt x="90" y="76"/>
                    <a:pt x="92" y="45"/>
                  </a:cubicBezTo>
                  <a:cubicBezTo>
                    <a:pt x="94" y="32"/>
                    <a:pt x="92" y="18"/>
                    <a:pt x="89" y="4"/>
                  </a:cubicBezTo>
                  <a:moveTo>
                    <a:pt x="96" y="0"/>
                  </a:moveTo>
                  <a:cubicBezTo>
                    <a:pt x="94" y="1"/>
                    <a:pt x="92" y="2"/>
                    <a:pt x="90" y="3"/>
                  </a:cubicBezTo>
                  <a:cubicBezTo>
                    <a:pt x="95" y="24"/>
                    <a:pt x="97" y="45"/>
                    <a:pt x="88" y="65"/>
                  </a:cubicBezTo>
                  <a:cubicBezTo>
                    <a:pt x="80" y="83"/>
                    <a:pt x="65" y="97"/>
                    <a:pt x="46" y="97"/>
                  </a:cubicBezTo>
                  <a:cubicBezTo>
                    <a:pt x="42" y="97"/>
                    <a:pt x="38" y="96"/>
                    <a:pt x="34" y="95"/>
                  </a:cubicBezTo>
                  <a:cubicBezTo>
                    <a:pt x="30" y="94"/>
                    <a:pt x="26" y="93"/>
                    <a:pt x="23" y="91"/>
                  </a:cubicBezTo>
                  <a:cubicBezTo>
                    <a:pt x="30" y="98"/>
                    <a:pt x="39" y="103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3" y="104"/>
                    <a:pt x="55" y="104"/>
                    <a:pt x="57" y="104"/>
                  </a:cubicBezTo>
                  <a:cubicBezTo>
                    <a:pt x="89" y="104"/>
                    <a:pt x="103" y="72"/>
                    <a:pt x="103" y="42"/>
                  </a:cubicBezTo>
                  <a:cubicBezTo>
                    <a:pt x="103" y="35"/>
                    <a:pt x="103" y="29"/>
                    <a:pt x="101" y="23"/>
                  </a:cubicBezTo>
                  <a:cubicBezTo>
                    <a:pt x="101" y="20"/>
                    <a:pt x="100" y="17"/>
                    <a:pt x="99" y="14"/>
                  </a:cubicBezTo>
                  <a:cubicBezTo>
                    <a:pt x="98" y="10"/>
                    <a:pt x="97" y="5"/>
                    <a:pt x="9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85" name="Freeform 334"/>
            <p:cNvSpPr/>
            <p:nvPr/>
          </p:nvSpPr>
          <p:spPr bwMode="auto">
            <a:xfrm>
              <a:off x="1206500" y="6161088"/>
              <a:ext cx="1438642" cy="1418196"/>
            </a:xfrm>
            <a:custGeom>
              <a:avLst/>
              <a:gdLst>
                <a:gd name="T0" fmla="*/ 8 w 383"/>
                <a:gd name="T1" fmla="*/ 278 h 377"/>
                <a:gd name="T2" fmla="*/ 91 w 383"/>
                <a:gd name="T3" fmla="*/ 81 h 377"/>
                <a:gd name="T4" fmla="*/ 224 w 383"/>
                <a:gd name="T5" fmla="*/ 15 h 377"/>
                <a:gd name="T6" fmla="*/ 352 w 383"/>
                <a:gd name="T7" fmla="*/ 189 h 377"/>
                <a:gd name="T8" fmla="*/ 374 w 383"/>
                <a:gd name="T9" fmla="*/ 294 h 377"/>
                <a:gd name="T10" fmla="*/ 289 w 383"/>
                <a:gd name="T11" fmla="*/ 323 h 377"/>
                <a:gd name="T12" fmla="*/ 220 w 383"/>
                <a:gd name="T13" fmla="*/ 190 h 377"/>
                <a:gd name="T14" fmla="*/ 126 w 383"/>
                <a:gd name="T15" fmla="*/ 247 h 377"/>
                <a:gd name="T16" fmla="*/ 111 w 383"/>
                <a:gd name="T17" fmla="*/ 291 h 377"/>
                <a:gd name="T18" fmla="*/ 63 w 383"/>
                <a:gd name="T19" fmla="*/ 369 h 377"/>
                <a:gd name="T20" fmla="*/ 14 w 383"/>
                <a:gd name="T21" fmla="*/ 343 h 377"/>
                <a:gd name="T22" fmla="*/ 8 w 383"/>
                <a:gd name="T23" fmla="*/ 278 h 377"/>
                <a:gd name="T24" fmla="*/ 7 w 383"/>
                <a:gd name="T25" fmla="*/ 280 h 377"/>
                <a:gd name="T26" fmla="*/ 62 w 383"/>
                <a:gd name="T27" fmla="*/ 371 h 377"/>
                <a:gd name="T28" fmla="*/ 106 w 383"/>
                <a:gd name="T29" fmla="*/ 314 h 377"/>
                <a:gd name="T30" fmla="*/ 175 w 383"/>
                <a:gd name="T31" fmla="*/ 197 h 377"/>
                <a:gd name="T32" fmla="*/ 246 w 383"/>
                <a:gd name="T33" fmla="*/ 210 h 377"/>
                <a:gd name="T34" fmla="*/ 316 w 383"/>
                <a:gd name="T35" fmla="*/ 344 h 377"/>
                <a:gd name="T36" fmla="*/ 370 w 383"/>
                <a:gd name="T37" fmla="*/ 314 h 377"/>
                <a:gd name="T38" fmla="*/ 365 w 383"/>
                <a:gd name="T39" fmla="*/ 225 h 377"/>
                <a:gd name="T40" fmla="*/ 200 w 383"/>
                <a:gd name="T41" fmla="*/ 9 h 377"/>
                <a:gd name="T42" fmla="*/ 73 w 383"/>
                <a:gd name="T43" fmla="*/ 108 h 377"/>
                <a:gd name="T44" fmla="*/ 7 w 383"/>
                <a:gd name="T45" fmla="*/ 280 h 377"/>
                <a:gd name="T46" fmla="*/ 8 w 383"/>
                <a:gd name="T47" fmla="*/ 278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3" h="377">
                  <a:moveTo>
                    <a:pt x="8" y="278"/>
                  </a:moveTo>
                  <a:cubicBezTo>
                    <a:pt x="23" y="210"/>
                    <a:pt x="51" y="137"/>
                    <a:pt x="91" y="81"/>
                  </a:cubicBezTo>
                  <a:cubicBezTo>
                    <a:pt x="122" y="36"/>
                    <a:pt x="167" y="0"/>
                    <a:pt x="224" y="15"/>
                  </a:cubicBezTo>
                  <a:cubicBezTo>
                    <a:pt x="296" y="35"/>
                    <a:pt x="331" y="125"/>
                    <a:pt x="352" y="189"/>
                  </a:cubicBezTo>
                  <a:cubicBezTo>
                    <a:pt x="363" y="221"/>
                    <a:pt x="377" y="260"/>
                    <a:pt x="374" y="294"/>
                  </a:cubicBezTo>
                  <a:cubicBezTo>
                    <a:pt x="370" y="343"/>
                    <a:pt x="317" y="360"/>
                    <a:pt x="289" y="323"/>
                  </a:cubicBezTo>
                  <a:cubicBezTo>
                    <a:pt x="261" y="287"/>
                    <a:pt x="275" y="201"/>
                    <a:pt x="220" y="190"/>
                  </a:cubicBezTo>
                  <a:cubicBezTo>
                    <a:pt x="177" y="181"/>
                    <a:pt x="142" y="212"/>
                    <a:pt x="126" y="247"/>
                  </a:cubicBezTo>
                  <a:cubicBezTo>
                    <a:pt x="120" y="261"/>
                    <a:pt x="116" y="276"/>
                    <a:pt x="111" y="291"/>
                  </a:cubicBezTo>
                  <a:cubicBezTo>
                    <a:pt x="103" y="321"/>
                    <a:pt x="98" y="360"/>
                    <a:pt x="63" y="369"/>
                  </a:cubicBezTo>
                  <a:cubicBezTo>
                    <a:pt x="44" y="374"/>
                    <a:pt x="23" y="358"/>
                    <a:pt x="14" y="343"/>
                  </a:cubicBezTo>
                  <a:cubicBezTo>
                    <a:pt x="1" y="325"/>
                    <a:pt x="4" y="299"/>
                    <a:pt x="8" y="278"/>
                  </a:cubicBezTo>
                  <a:cubicBezTo>
                    <a:pt x="8" y="279"/>
                    <a:pt x="7" y="280"/>
                    <a:pt x="7" y="280"/>
                  </a:cubicBezTo>
                  <a:cubicBezTo>
                    <a:pt x="0" y="319"/>
                    <a:pt x="9" y="377"/>
                    <a:pt x="62" y="371"/>
                  </a:cubicBezTo>
                  <a:cubicBezTo>
                    <a:pt x="88" y="369"/>
                    <a:pt x="100" y="336"/>
                    <a:pt x="106" y="314"/>
                  </a:cubicBezTo>
                  <a:cubicBezTo>
                    <a:pt x="117" y="271"/>
                    <a:pt x="128" y="214"/>
                    <a:pt x="175" y="197"/>
                  </a:cubicBezTo>
                  <a:cubicBezTo>
                    <a:pt x="200" y="189"/>
                    <a:pt x="229" y="187"/>
                    <a:pt x="246" y="210"/>
                  </a:cubicBezTo>
                  <a:cubicBezTo>
                    <a:pt x="275" y="248"/>
                    <a:pt x="259" y="330"/>
                    <a:pt x="316" y="344"/>
                  </a:cubicBezTo>
                  <a:cubicBezTo>
                    <a:pt x="342" y="351"/>
                    <a:pt x="361" y="335"/>
                    <a:pt x="370" y="314"/>
                  </a:cubicBezTo>
                  <a:cubicBezTo>
                    <a:pt x="383" y="285"/>
                    <a:pt x="372" y="253"/>
                    <a:pt x="365" y="225"/>
                  </a:cubicBezTo>
                  <a:cubicBezTo>
                    <a:pt x="343" y="143"/>
                    <a:pt x="301" y="15"/>
                    <a:pt x="200" y="9"/>
                  </a:cubicBezTo>
                  <a:cubicBezTo>
                    <a:pt x="141" y="6"/>
                    <a:pt x="100" y="63"/>
                    <a:pt x="73" y="108"/>
                  </a:cubicBezTo>
                  <a:cubicBezTo>
                    <a:pt x="42" y="159"/>
                    <a:pt x="20" y="221"/>
                    <a:pt x="7" y="280"/>
                  </a:cubicBezTo>
                  <a:cubicBezTo>
                    <a:pt x="7" y="280"/>
                    <a:pt x="8" y="279"/>
                    <a:pt x="8" y="278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86" name="Freeform 335"/>
            <p:cNvSpPr/>
            <p:nvPr/>
          </p:nvSpPr>
          <p:spPr bwMode="auto">
            <a:xfrm>
              <a:off x="1711122" y="6493674"/>
              <a:ext cx="463876" cy="288659"/>
            </a:xfrm>
            <a:custGeom>
              <a:avLst/>
              <a:gdLst>
                <a:gd name="T0" fmla="*/ 11 w 124"/>
                <a:gd name="T1" fmla="*/ 34 h 77"/>
                <a:gd name="T2" fmla="*/ 80 w 124"/>
                <a:gd name="T3" fmla="*/ 6 h 77"/>
                <a:gd name="T4" fmla="*/ 116 w 124"/>
                <a:gd name="T5" fmla="*/ 41 h 77"/>
                <a:gd name="T6" fmla="*/ 62 w 124"/>
                <a:gd name="T7" fmla="*/ 72 h 77"/>
                <a:gd name="T8" fmla="*/ 11 w 124"/>
                <a:gd name="T9" fmla="*/ 34 h 77"/>
                <a:gd name="T10" fmla="*/ 10 w 124"/>
                <a:gd name="T11" fmla="*/ 36 h 77"/>
                <a:gd name="T12" fmla="*/ 85 w 124"/>
                <a:gd name="T13" fmla="*/ 72 h 77"/>
                <a:gd name="T14" fmla="*/ 118 w 124"/>
                <a:gd name="T15" fmla="*/ 44 h 77"/>
                <a:gd name="T16" fmla="*/ 62 w 124"/>
                <a:gd name="T17" fmla="*/ 3 h 77"/>
                <a:gd name="T18" fmla="*/ 10 w 124"/>
                <a:gd name="T19" fmla="*/ 36 h 77"/>
                <a:gd name="T20" fmla="*/ 11 w 124"/>
                <a:gd name="T21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77">
                  <a:moveTo>
                    <a:pt x="11" y="34"/>
                  </a:moveTo>
                  <a:cubicBezTo>
                    <a:pt x="20" y="11"/>
                    <a:pt x="57" y="0"/>
                    <a:pt x="80" y="6"/>
                  </a:cubicBezTo>
                  <a:cubicBezTo>
                    <a:pt x="96" y="10"/>
                    <a:pt x="111" y="25"/>
                    <a:pt x="116" y="41"/>
                  </a:cubicBezTo>
                  <a:cubicBezTo>
                    <a:pt x="124" y="71"/>
                    <a:pt x="80" y="72"/>
                    <a:pt x="62" y="72"/>
                  </a:cubicBezTo>
                  <a:cubicBezTo>
                    <a:pt x="40" y="72"/>
                    <a:pt x="4" y="65"/>
                    <a:pt x="11" y="34"/>
                  </a:cubicBezTo>
                  <a:cubicBezTo>
                    <a:pt x="11" y="35"/>
                    <a:pt x="10" y="36"/>
                    <a:pt x="10" y="36"/>
                  </a:cubicBezTo>
                  <a:cubicBezTo>
                    <a:pt x="0" y="77"/>
                    <a:pt x="61" y="75"/>
                    <a:pt x="85" y="72"/>
                  </a:cubicBezTo>
                  <a:cubicBezTo>
                    <a:pt x="102" y="71"/>
                    <a:pt x="118" y="63"/>
                    <a:pt x="118" y="44"/>
                  </a:cubicBezTo>
                  <a:cubicBezTo>
                    <a:pt x="117" y="18"/>
                    <a:pt x="86" y="0"/>
                    <a:pt x="62" y="3"/>
                  </a:cubicBezTo>
                  <a:cubicBezTo>
                    <a:pt x="42" y="5"/>
                    <a:pt x="18" y="16"/>
                    <a:pt x="10" y="36"/>
                  </a:cubicBezTo>
                  <a:cubicBezTo>
                    <a:pt x="10" y="36"/>
                    <a:pt x="11" y="35"/>
                    <a:pt x="11" y="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87" name="Freeform 336"/>
            <p:cNvSpPr>
              <a:spLocks noEditPoints="1"/>
            </p:cNvSpPr>
            <p:nvPr/>
          </p:nvSpPr>
          <p:spPr bwMode="auto">
            <a:xfrm>
              <a:off x="1397693" y="6355619"/>
              <a:ext cx="1040586" cy="859703"/>
            </a:xfrm>
            <a:custGeom>
              <a:avLst/>
              <a:gdLst>
                <a:gd name="T0" fmla="*/ 1 w 277"/>
                <a:gd name="T1" fmla="*/ 226 h 228"/>
                <a:gd name="T2" fmla="*/ 4 w 277"/>
                <a:gd name="T3" fmla="*/ 227 h 228"/>
                <a:gd name="T4" fmla="*/ 8 w 277"/>
                <a:gd name="T5" fmla="*/ 205 h 228"/>
                <a:gd name="T6" fmla="*/ 269 w 277"/>
                <a:gd name="T7" fmla="*/ 190 h 228"/>
                <a:gd name="T8" fmla="*/ 275 w 277"/>
                <a:gd name="T9" fmla="*/ 211 h 228"/>
                <a:gd name="T10" fmla="*/ 273 w 277"/>
                <a:gd name="T11" fmla="*/ 189 h 228"/>
                <a:gd name="T12" fmla="*/ 17 w 277"/>
                <a:gd name="T13" fmla="*/ 168 h 228"/>
                <a:gd name="T14" fmla="*/ 13 w 277"/>
                <a:gd name="T15" fmla="*/ 189 h 228"/>
                <a:gd name="T16" fmla="*/ 20 w 277"/>
                <a:gd name="T17" fmla="*/ 166 h 228"/>
                <a:gd name="T18" fmla="*/ 260 w 277"/>
                <a:gd name="T19" fmla="*/ 149 h 228"/>
                <a:gd name="T20" fmla="*/ 266 w 277"/>
                <a:gd name="T21" fmla="*/ 172 h 228"/>
                <a:gd name="T22" fmla="*/ 262 w 277"/>
                <a:gd name="T23" fmla="*/ 150 h 228"/>
                <a:gd name="T24" fmla="*/ 31 w 277"/>
                <a:gd name="T25" fmla="*/ 130 h 228"/>
                <a:gd name="T26" fmla="*/ 26 w 277"/>
                <a:gd name="T27" fmla="*/ 151 h 228"/>
                <a:gd name="T28" fmla="*/ 34 w 277"/>
                <a:gd name="T29" fmla="*/ 129 h 228"/>
                <a:gd name="T30" fmla="*/ 247 w 277"/>
                <a:gd name="T31" fmla="*/ 111 h 228"/>
                <a:gd name="T32" fmla="*/ 254 w 277"/>
                <a:gd name="T33" fmla="*/ 134 h 228"/>
                <a:gd name="T34" fmla="*/ 249 w 277"/>
                <a:gd name="T35" fmla="*/ 112 h 228"/>
                <a:gd name="T36" fmla="*/ 47 w 277"/>
                <a:gd name="T37" fmla="*/ 93 h 228"/>
                <a:gd name="T38" fmla="*/ 40 w 277"/>
                <a:gd name="T39" fmla="*/ 114 h 228"/>
                <a:gd name="T40" fmla="*/ 50 w 277"/>
                <a:gd name="T41" fmla="*/ 92 h 228"/>
                <a:gd name="T42" fmla="*/ 230 w 277"/>
                <a:gd name="T43" fmla="*/ 74 h 228"/>
                <a:gd name="T44" fmla="*/ 238 w 277"/>
                <a:gd name="T45" fmla="*/ 95 h 228"/>
                <a:gd name="T46" fmla="*/ 242 w 277"/>
                <a:gd name="T47" fmla="*/ 94 h 228"/>
                <a:gd name="T48" fmla="*/ 68 w 277"/>
                <a:gd name="T49" fmla="*/ 57 h 228"/>
                <a:gd name="T50" fmla="*/ 57 w 277"/>
                <a:gd name="T51" fmla="*/ 78 h 228"/>
                <a:gd name="T52" fmla="*/ 70 w 277"/>
                <a:gd name="T53" fmla="*/ 60 h 228"/>
                <a:gd name="T54" fmla="*/ 211 w 277"/>
                <a:gd name="T55" fmla="*/ 40 h 228"/>
                <a:gd name="T56" fmla="*/ 220 w 277"/>
                <a:gd name="T57" fmla="*/ 60 h 228"/>
                <a:gd name="T58" fmla="*/ 223 w 277"/>
                <a:gd name="T59" fmla="*/ 58 h 228"/>
                <a:gd name="T60" fmla="*/ 93 w 277"/>
                <a:gd name="T61" fmla="*/ 25 h 228"/>
                <a:gd name="T62" fmla="*/ 78 w 277"/>
                <a:gd name="T63" fmla="*/ 44 h 228"/>
                <a:gd name="T64" fmla="*/ 81 w 277"/>
                <a:gd name="T65" fmla="*/ 44 h 228"/>
                <a:gd name="T66" fmla="*/ 93 w 277"/>
                <a:gd name="T67" fmla="*/ 25 h 228"/>
                <a:gd name="T68" fmla="*/ 181 w 277"/>
                <a:gd name="T69" fmla="*/ 15 h 228"/>
                <a:gd name="T70" fmla="*/ 198 w 277"/>
                <a:gd name="T71" fmla="*/ 29 h 228"/>
                <a:gd name="T72" fmla="*/ 184 w 277"/>
                <a:gd name="T73" fmla="*/ 12 h 228"/>
                <a:gd name="T74" fmla="*/ 125 w 277"/>
                <a:gd name="T75" fmla="*/ 3 h 228"/>
                <a:gd name="T76" fmla="*/ 108 w 277"/>
                <a:gd name="T77" fmla="*/ 16 h 228"/>
                <a:gd name="T78" fmla="*/ 128 w 277"/>
                <a:gd name="T79" fmla="*/ 5 h 228"/>
                <a:gd name="T80" fmla="*/ 145 w 277"/>
                <a:gd name="T81" fmla="*/ 0 h 228"/>
                <a:gd name="T82" fmla="*/ 145 w 277"/>
                <a:gd name="T83" fmla="*/ 4 h 228"/>
                <a:gd name="T84" fmla="*/ 164 w 277"/>
                <a:gd name="T85" fmla="*/ 7 h 228"/>
                <a:gd name="T86" fmla="*/ 165 w 277"/>
                <a:gd name="T87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228">
                  <a:moveTo>
                    <a:pt x="8" y="205"/>
                  </a:moveTo>
                  <a:cubicBezTo>
                    <a:pt x="7" y="205"/>
                    <a:pt x="6" y="205"/>
                    <a:pt x="6" y="206"/>
                  </a:cubicBezTo>
                  <a:cubicBezTo>
                    <a:pt x="4" y="213"/>
                    <a:pt x="2" y="220"/>
                    <a:pt x="1" y="226"/>
                  </a:cubicBezTo>
                  <a:cubicBezTo>
                    <a:pt x="0" y="227"/>
                    <a:pt x="1" y="228"/>
                    <a:pt x="2" y="228"/>
                  </a:cubicBezTo>
                  <a:cubicBezTo>
                    <a:pt x="3" y="228"/>
                    <a:pt x="3" y="228"/>
                    <a:pt x="3" y="228"/>
                  </a:cubicBezTo>
                  <a:cubicBezTo>
                    <a:pt x="3" y="228"/>
                    <a:pt x="4" y="227"/>
                    <a:pt x="4" y="227"/>
                  </a:cubicBezTo>
                  <a:cubicBezTo>
                    <a:pt x="6" y="221"/>
                    <a:pt x="8" y="214"/>
                    <a:pt x="10" y="207"/>
                  </a:cubicBezTo>
                  <a:cubicBezTo>
                    <a:pt x="10" y="206"/>
                    <a:pt x="9" y="205"/>
                    <a:pt x="8" y="205"/>
                  </a:cubicBezTo>
                  <a:cubicBezTo>
                    <a:pt x="8" y="205"/>
                    <a:pt x="8" y="205"/>
                    <a:pt x="8" y="205"/>
                  </a:cubicBezTo>
                  <a:moveTo>
                    <a:pt x="271" y="188"/>
                  </a:moveTo>
                  <a:cubicBezTo>
                    <a:pt x="271" y="188"/>
                    <a:pt x="270" y="188"/>
                    <a:pt x="270" y="188"/>
                  </a:cubicBezTo>
                  <a:cubicBezTo>
                    <a:pt x="269" y="188"/>
                    <a:pt x="269" y="189"/>
                    <a:pt x="269" y="190"/>
                  </a:cubicBezTo>
                  <a:cubicBezTo>
                    <a:pt x="269" y="190"/>
                    <a:pt x="269" y="190"/>
                    <a:pt x="269" y="190"/>
                  </a:cubicBezTo>
                  <a:cubicBezTo>
                    <a:pt x="271" y="197"/>
                    <a:pt x="272" y="204"/>
                    <a:pt x="273" y="210"/>
                  </a:cubicBezTo>
                  <a:cubicBezTo>
                    <a:pt x="274" y="210"/>
                    <a:pt x="274" y="211"/>
                    <a:pt x="275" y="211"/>
                  </a:cubicBezTo>
                  <a:cubicBezTo>
                    <a:pt x="276" y="211"/>
                    <a:pt x="276" y="211"/>
                    <a:pt x="276" y="211"/>
                  </a:cubicBezTo>
                  <a:cubicBezTo>
                    <a:pt x="277" y="211"/>
                    <a:pt x="277" y="210"/>
                    <a:pt x="277" y="209"/>
                  </a:cubicBezTo>
                  <a:cubicBezTo>
                    <a:pt x="276" y="203"/>
                    <a:pt x="275" y="196"/>
                    <a:pt x="273" y="189"/>
                  </a:cubicBezTo>
                  <a:cubicBezTo>
                    <a:pt x="273" y="188"/>
                    <a:pt x="272" y="188"/>
                    <a:pt x="271" y="188"/>
                  </a:cubicBezTo>
                  <a:moveTo>
                    <a:pt x="19" y="166"/>
                  </a:moveTo>
                  <a:cubicBezTo>
                    <a:pt x="18" y="166"/>
                    <a:pt x="18" y="167"/>
                    <a:pt x="17" y="168"/>
                  </a:cubicBezTo>
                  <a:cubicBezTo>
                    <a:pt x="15" y="174"/>
                    <a:pt x="13" y="181"/>
                    <a:pt x="11" y="187"/>
                  </a:cubicBezTo>
                  <a:cubicBezTo>
                    <a:pt x="11" y="188"/>
                    <a:pt x="12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4" y="189"/>
                    <a:pt x="15" y="189"/>
                    <a:pt x="15" y="188"/>
                  </a:cubicBezTo>
                  <a:cubicBezTo>
                    <a:pt x="17" y="182"/>
                    <a:pt x="19" y="175"/>
                    <a:pt x="21" y="169"/>
                  </a:cubicBezTo>
                  <a:cubicBezTo>
                    <a:pt x="22" y="168"/>
                    <a:pt x="21" y="167"/>
                    <a:pt x="20" y="166"/>
                  </a:cubicBezTo>
                  <a:cubicBezTo>
                    <a:pt x="20" y="166"/>
                    <a:pt x="20" y="166"/>
                    <a:pt x="19" y="166"/>
                  </a:cubicBezTo>
                  <a:moveTo>
                    <a:pt x="260" y="149"/>
                  </a:moveTo>
                  <a:cubicBezTo>
                    <a:pt x="260" y="149"/>
                    <a:pt x="260" y="149"/>
                    <a:pt x="260" y="149"/>
                  </a:cubicBezTo>
                  <a:cubicBezTo>
                    <a:pt x="259" y="149"/>
                    <a:pt x="258" y="150"/>
                    <a:pt x="258" y="151"/>
                  </a:cubicBezTo>
                  <a:cubicBezTo>
                    <a:pt x="260" y="158"/>
                    <a:pt x="262" y="164"/>
                    <a:pt x="264" y="171"/>
                  </a:cubicBezTo>
                  <a:cubicBezTo>
                    <a:pt x="264" y="172"/>
                    <a:pt x="265" y="172"/>
                    <a:pt x="266" y="172"/>
                  </a:cubicBezTo>
                  <a:cubicBezTo>
                    <a:pt x="266" y="172"/>
                    <a:pt x="266" y="172"/>
                    <a:pt x="266" y="172"/>
                  </a:cubicBezTo>
                  <a:cubicBezTo>
                    <a:pt x="267" y="172"/>
                    <a:pt x="268" y="171"/>
                    <a:pt x="268" y="170"/>
                  </a:cubicBezTo>
                  <a:cubicBezTo>
                    <a:pt x="266" y="163"/>
                    <a:pt x="264" y="157"/>
                    <a:pt x="262" y="150"/>
                  </a:cubicBezTo>
                  <a:cubicBezTo>
                    <a:pt x="262" y="149"/>
                    <a:pt x="261" y="149"/>
                    <a:pt x="260" y="149"/>
                  </a:cubicBezTo>
                  <a:moveTo>
                    <a:pt x="33" y="129"/>
                  </a:moveTo>
                  <a:cubicBezTo>
                    <a:pt x="32" y="129"/>
                    <a:pt x="31" y="129"/>
                    <a:pt x="31" y="130"/>
                  </a:cubicBezTo>
                  <a:cubicBezTo>
                    <a:pt x="29" y="136"/>
                    <a:pt x="26" y="142"/>
                    <a:pt x="24" y="149"/>
                  </a:cubicBezTo>
                  <a:cubicBezTo>
                    <a:pt x="24" y="150"/>
                    <a:pt x="24" y="151"/>
                    <a:pt x="25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7" y="151"/>
                    <a:pt x="27" y="151"/>
                    <a:pt x="28" y="150"/>
                  </a:cubicBezTo>
                  <a:cubicBezTo>
                    <a:pt x="30" y="144"/>
                    <a:pt x="32" y="138"/>
                    <a:pt x="35" y="131"/>
                  </a:cubicBezTo>
                  <a:cubicBezTo>
                    <a:pt x="35" y="130"/>
                    <a:pt x="35" y="129"/>
                    <a:pt x="34" y="129"/>
                  </a:cubicBezTo>
                  <a:cubicBezTo>
                    <a:pt x="33" y="129"/>
                    <a:pt x="33" y="129"/>
                    <a:pt x="33" y="129"/>
                  </a:cubicBezTo>
                  <a:moveTo>
                    <a:pt x="247" y="111"/>
                  </a:moveTo>
                  <a:cubicBezTo>
                    <a:pt x="247" y="111"/>
                    <a:pt x="247" y="111"/>
                    <a:pt x="247" y="111"/>
                  </a:cubicBezTo>
                  <a:cubicBezTo>
                    <a:pt x="246" y="111"/>
                    <a:pt x="245" y="113"/>
                    <a:pt x="246" y="114"/>
                  </a:cubicBezTo>
                  <a:cubicBezTo>
                    <a:pt x="248" y="120"/>
                    <a:pt x="250" y="126"/>
                    <a:pt x="252" y="132"/>
                  </a:cubicBezTo>
                  <a:cubicBezTo>
                    <a:pt x="253" y="133"/>
                    <a:pt x="253" y="134"/>
                    <a:pt x="254" y="134"/>
                  </a:cubicBezTo>
                  <a:cubicBezTo>
                    <a:pt x="255" y="134"/>
                    <a:pt x="255" y="134"/>
                    <a:pt x="255" y="134"/>
                  </a:cubicBezTo>
                  <a:cubicBezTo>
                    <a:pt x="256" y="133"/>
                    <a:pt x="256" y="132"/>
                    <a:pt x="256" y="131"/>
                  </a:cubicBezTo>
                  <a:cubicBezTo>
                    <a:pt x="254" y="125"/>
                    <a:pt x="252" y="118"/>
                    <a:pt x="249" y="112"/>
                  </a:cubicBezTo>
                  <a:cubicBezTo>
                    <a:pt x="249" y="111"/>
                    <a:pt x="248" y="111"/>
                    <a:pt x="247" y="111"/>
                  </a:cubicBezTo>
                  <a:moveTo>
                    <a:pt x="49" y="92"/>
                  </a:moveTo>
                  <a:cubicBezTo>
                    <a:pt x="48" y="92"/>
                    <a:pt x="47" y="92"/>
                    <a:pt x="47" y="93"/>
                  </a:cubicBezTo>
                  <a:cubicBezTo>
                    <a:pt x="44" y="99"/>
                    <a:pt x="41" y="105"/>
                    <a:pt x="39" y="111"/>
                  </a:cubicBezTo>
                  <a:cubicBezTo>
                    <a:pt x="38" y="112"/>
                    <a:pt x="39" y="113"/>
                    <a:pt x="40" y="114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41" y="114"/>
                    <a:pt x="42" y="114"/>
                    <a:pt x="42" y="113"/>
                  </a:cubicBezTo>
                  <a:cubicBezTo>
                    <a:pt x="45" y="107"/>
                    <a:pt x="48" y="101"/>
                    <a:pt x="51" y="95"/>
                  </a:cubicBezTo>
                  <a:cubicBezTo>
                    <a:pt x="51" y="94"/>
                    <a:pt x="51" y="93"/>
                    <a:pt x="50" y="92"/>
                  </a:cubicBezTo>
                  <a:cubicBezTo>
                    <a:pt x="49" y="92"/>
                    <a:pt x="49" y="92"/>
                    <a:pt x="49" y="92"/>
                  </a:cubicBezTo>
                  <a:moveTo>
                    <a:pt x="231" y="74"/>
                  </a:moveTo>
                  <a:cubicBezTo>
                    <a:pt x="231" y="74"/>
                    <a:pt x="231" y="74"/>
                    <a:pt x="230" y="74"/>
                  </a:cubicBezTo>
                  <a:cubicBezTo>
                    <a:pt x="229" y="75"/>
                    <a:pt x="229" y="76"/>
                    <a:pt x="230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3" y="83"/>
                    <a:pt x="235" y="89"/>
                    <a:pt x="238" y="95"/>
                  </a:cubicBezTo>
                  <a:cubicBezTo>
                    <a:pt x="238" y="96"/>
                    <a:pt x="239" y="96"/>
                    <a:pt x="240" y="96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5"/>
                    <a:pt x="242" y="94"/>
                  </a:cubicBezTo>
                  <a:cubicBezTo>
                    <a:pt x="239" y="87"/>
                    <a:pt x="236" y="81"/>
                    <a:pt x="233" y="75"/>
                  </a:cubicBezTo>
                  <a:cubicBezTo>
                    <a:pt x="233" y="75"/>
                    <a:pt x="232" y="74"/>
                    <a:pt x="231" y="74"/>
                  </a:cubicBezTo>
                  <a:moveTo>
                    <a:pt x="68" y="57"/>
                  </a:moveTo>
                  <a:cubicBezTo>
                    <a:pt x="68" y="57"/>
                    <a:pt x="67" y="57"/>
                    <a:pt x="67" y="58"/>
                  </a:cubicBezTo>
                  <a:cubicBezTo>
                    <a:pt x="63" y="63"/>
                    <a:pt x="60" y="69"/>
                    <a:pt x="56" y="75"/>
                  </a:cubicBezTo>
                  <a:cubicBezTo>
                    <a:pt x="56" y="76"/>
                    <a:pt x="56" y="77"/>
                    <a:pt x="57" y="78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3" y="71"/>
                    <a:pt x="66" y="65"/>
                    <a:pt x="70" y="60"/>
                  </a:cubicBezTo>
                  <a:cubicBezTo>
                    <a:pt x="70" y="59"/>
                    <a:pt x="70" y="58"/>
                    <a:pt x="69" y="57"/>
                  </a:cubicBezTo>
                  <a:cubicBezTo>
                    <a:pt x="69" y="57"/>
                    <a:pt x="69" y="57"/>
                    <a:pt x="68" y="57"/>
                  </a:cubicBezTo>
                  <a:moveTo>
                    <a:pt x="211" y="40"/>
                  </a:moveTo>
                  <a:cubicBezTo>
                    <a:pt x="210" y="40"/>
                    <a:pt x="210" y="40"/>
                    <a:pt x="209" y="40"/>
                  </a:cubicBezTo>
                  <a:cubicBezTo>
                    <a:pt x="209" y="41"/>
                    <a:pt x="208" y="42"/>
                    <a:pt x="209" y="43"/>
                  </a:cubicBezTo>
                  <a:cubicBezTo>
                    <a:pt x="213" y="48"/>
                    <a:pt x="217" y="54"/>
                    <a:pt x="220" y="60"/>
                  </a:cubicBezTo>
                  <a:cubicBezTo>
                    <a:pt x="220" y="60"/>
                    <a:pt x="221" y="61"/>
                    <a:pt x="222" y="61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4" y="60"/>
                    <a:pt x="224" y="59"/>
                    <a:pt x="223" y="58"/>
                  </a:cubicBezTo>
                  <a:cubicBezTo>
                    <a:pt x="220" y="52"/>
                    <a:pt x="216" y="46"/>
                    <a:pt x="212" y="41"/>
                  </a:cubicBezTo>
                  <a:cubicBezTo>
                    <a:pt x="212" y="40"/>
                    <a:pt x="211" y="40"/>
                    <a:pt x="211" y="40"/>
                  </a:cubicBezTo>
                  <a:moveTo>
                    <a:pt x="93" y="25"/>
                  </a:moveTo>
                  <a:cubicBezTo>
                    <a:pt x="92" y="25"/>
                    <a:pt x="92" y="26"/>
                    <a:pt x="91" y="26"/>
                  </a:cubicBezTo>
                  <a:cubicBezTo>
                    <a:pt x="87" y="31"/>
                    <a:pt x="82" y="36"/>
                    <a:pt x="78" y="41"/>
                  </a:cubicBezTo>
                  <a:cubicBezTo>
                    <a:pt x="77" y="42"/>
                    <a:pt x="78" y="43"/>
                    <a:pt x="78" y="44"/>
                  </a:cubicBezTo>
                  <a:cubicBezTo>
                    <a:pt x="79" y="44"/>
                    <a:pt x="79" y="44"/>
                    <a:pt x="80" y="44"/>
                  </a:cubicBezTo>
                  <a:cubicBezTo>
                    <a:pt x="80" y="44"/>
                    <a:pt x="81" y="44"/>
                    <a:pt x="81" y="4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5" y="38"/>
                    <a:pt x="90" y="33"/>
                    <a:pt x="94" y="29"/>
                  </a:cubicBezTo>
                  <a:cubicBezTo>
                    <a:pt x="95" y="28"/>
                    <a:pt x="95" y="27"/>
                    <a:pt x="94" y="26"/>
                  </a:cubicBezTo>
                  <a:cubicBezTo>
                    <a:pt x="94" y="26"/>
                    <a:pt x="93" y="25"/>
                    <a:pt x="93" y="25"/>
                  </a:cubicBezTo>
                  <a:moveTo>
                    <a:pt x="182" y="12"/>
                  </a:moveTo>
                  <a:cubicBezTo>
                    <a:pt x="182" y="12"/>
                    <a:pt x="181" y="12"/>
                    <a:pt x="181" y="13"/>
                  </a:cubicBezTo>
                  <a:cubicBezTo>
                    <a:pt x="180" y="14"/>
                    <a:pt x="180" y="15"/>
                    <a:pt x="181" y="15"/>
                  </a:cubicBezTo>
                  <a:cubicBezTo>
                    <a:pt x="187" y="19"/>
                    <a:pt x="192" y="23"/>
                    <a:pt x="196" y="28"/>
                  </a:cubicBezTo>
                  <a:cubicBezTo>
                    <a:pt x="197" y="29"/>
                    <a:pt x="197" y="29"/>
                    <a:pt x="198" y="29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198" y="29"/>
                    <a:pt x="199" y="29"/>
                    <a:pt x="199" y="28"/>
                  </a:cubicBezTo>
                  <a:cubicBezTo>
                    <a:pt x="200" y="27"/>
                    <a:pt x="200" y="26"/>
                    <a:pt x="199" y="25"/>
                  </a:cubicBezTo>
                  <a:cubicBezTo>
                    <a:pt x="194" y="20"/>
                    <a:pt x="189" y="16"/>
                    <a:pt x="184" y="12"/>
                  </a:cubicBezTo>
                  <a:cubicBezTo>
                    <a:pt x="183" y="12"/>
                    <a:pt x="183" y="12"/>
                    <a:pt x="182" y="12"/>
                  </a:cubicBezTo>
                  <a:moveTo>
                    <a:pt x="126" y="3"/>
                  </a:moveTo>
                  <a:cubicBezTo>
                    <a:pt x="125" y="3"/>
                    <a:pt x="125" y="3"/>
                    <a:pt x="125" y="3"/>
                  </a:cubicBezTo>
                  <a:cubicBezTo>
                    <a:pt x="119" y="6"/>
                    <a:pt x="113" y="9"/>
                    <a:pt x="107" y="13"/>
                  </a:cubicBezTo>
                  <a:cubicBezTo>
                    <a:pt x="106" y="13"/>
                    <a:pt x="106" y="15"/>
                    <a:pt x="106" y="16"/>
                  </a:cubicBezTo>
                  <a:cubicBezTo>
                    <a:pt x="107" y="16"/>
                    <a:pt x="107" y="16"/>
                    <a:pt x="108" y="16"/>
                  </a:cubicBezTo>
                  <a:cubicBezTo>
                    <a:pt x="108" y="16"/>
                    <a:pt x="109" y="16"/>
                    <a:pt x="109" y="16"/>
                  </a:cubicBezTo>
                  <a:cubicBezTo>
                    <a:pt x="115" y="12"/>
                    <a:pt x="120" y="9"/>
                    <a:pt x="126" y="7"/>
                  </a:cubicBezTo>
                  <a:cubicBezTo>
                    <a:pt x="127" y="7"/>
                    <a:pt x="128" y="6"/>
                    <a:pt x="128" y="5"/>
                  </a:cubicBezTo>
                  <a:cubicBezTo>
                    <a:pt x="127" y="4"/>
                    <a:pt x="127" y="3"/>
                    <a:pt x="126" y="3"/>
                  </a:cubicBezTo>
                  <a:moveTo>
                    <a:pt x="14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4" y="0"/>
                    <a:pt x="143" y="1"/>
                    <a:pt x="143" y="2"/>
                  </a:cubicBezTo>
                  <a:cubicBezTo>
                    <a:pt x="143" y="3"/>
                    <a:pt x="144" y="4"/>
                    <a:pt x="145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52" y="4"/>
                    <a:pt x="158" y="5"/>
                    <a:pt x="164" y="7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6" y="7"/>
                    <a:pt x="166" y="6"/>
                    <a:pt x="167" y="6"/>
                  </a:cubicBezTo>
                  <a:cubicBezTo>
                    <a:pt x="167" y="4"/>
                    <a:pt x="166" y="3"/>
                    <a:pt x="165" y="3"/>
                  </a:cubicBezTo>
                  <a:cubicBezTo>
                    <a:pt x="159" y="1"/>
                    <a:pt x="153" y="0"/>
                    <a:pt x="14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4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4980" y="412750"/>
            <a:ext cx="6295390" cy="62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53" name="Line 13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4834221" y="1875367"/>
            <a:ext cx="709084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173" name="AutoShape 14"/>
          <p:cNvSpPr/>
          <p:nvPr>
            <p:custDataLst>
              <p:tags r:id="rId4"/>
            </p:custDataLst>
          </p:nvPr>
        </p:nvSpPr>
        <p:spPr>
          <a:xfrm>
            <a:off x="5543304" y="1657350"/>
            <a:ext cx="3467100" cy="448733"/>
          </a:xfrm>
          <a:prstGeom prst="homePlate">
            <a:avLst>
              <a:gd name="adj" fmla="val 137465"/>
            </a:avLst>
          </a:prstGeom>
          <a:noFill/>
          <a:ln w="9525" cap="rnd" cmpd="sng">
            <a:solidFill>
              <a:srgbClr val="808080"/>
            </a:solidFill>
            <a:prstDash val="sysDot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then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5" name="Line 1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5168654" y="2925234"/>
            <a:ext cx="709084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6" name="AutoShap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77737" y="2709334"/>
            <a:ext cx="3467100" cy="446617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sysDot"/>
            <a:miter lim="800000"/>
          </a:ln>
          <a:effectLst/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cắm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cúi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9" name="Line 13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5503088" y="3977217"/>
            <a:ext cx="709084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0" name="AutoShape 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12170" y="3759201"/>
            <a:ext cx="3467100" cy="448733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sysDot"/>
            <a:miter lim="800000"/>
          </a:ln>
          <a:effectLst/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 </a:t>
            </a:r>
            <a:r>
              <a:rPr lang="en-US" altLang="zh-CN" sz="36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3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5835404" y="5027083"/>
            <a:ext cx="709084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4" name="AutoShape 1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544488" y="4811183"/>
            <a:ext cx="3467100" cy="446617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sysDot"/>
            <a:miter lim="800000"/>
          </a:ln>
          <a:effectLst/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</a:t>
            </a:r>
            <a:r>
              <a:rPr kumimoji="0" lang="en-US" altLang="zh-CN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nguôi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7180" name="组合 2"/>
          <p:cNvGrpSpPr/>
          <p:nvPr/>
        </p:nvGrpSpPr>
        <p:grpSpPr>
          <a:xfrm>
            <a:off x="4487088" y="2556934"/>
            <a:ext cx="556683" cy="755649"/>
            <a:chOff x="1912093" y="3035874"/>
            <a:chExt cx="556574" cy="754146"/>
          </a:xfrm>
        </p:grpSpPr>
        <p:sp>
          <p:nvSpPr>
            <p:cNvPr id="403" name="Freeform 352"/>
            <p:cNvSpPr>
              <a:spLocks noEditPoints="1"/>
            </p:cNvSpPr>
            <p:nvPr/>
          </p:nvSpPr>
          <p:spPr bwMode="auto">
            <a:xfrm>
              <a:off x="1918436" y="3066040"/>
              <a:ext cx="550231" cy="712865"/>
            </a:xfrm>
            <a:custGeom>
              <a:avLst/>
              <a:gdLst>
                <a:gd name="T0" fmla="*/ 241 w 290"/>
                <a:gd name="T1" fmla="*/ 170 h 374"/>
                <a:gd name="T2" fmla="*/ 272 w 290"/>
                <a:gd name="T3" fmla="*/ 130 h 374"/>
                <a:gd name="T4" fmla="*/ 266 w 290"/>
                <a:gd name="T5" fmla="*/ 67 h 374"/>
                <a:gd name="T6" fmla="*/ 147 w 290"/>
                <a:gd name="T7" fmla="*/ 3 h 374"/>
                <a:gd name="T8" fmla="*/ 50 w 290"/>
                <a:gd name="T9" fmla="*/ 66 h 374"/>
                <a:gd name="T10" fmla="*/ 23 w 290"/>
                <a:gd name="T11" fmla="*/ 152 h 374"/>
                <a:gd name="T12" fmla="*/ 109 w 290"/>
                <a:gd name="T13" fmla="*/ 364 h 374"/>
                <a:gd name="T14" fmla="*/ 239 w 290"/>
                <a:gd name="T15" fmla="*/ 327 h 374"/>
                <a:gd name="T16" fmla="*/ 263 w 290"/>
                <a:gd name="T17" fmla="*/ 209 h 374"/>
                <a:gd name="T18" fmla="*/ 241 w 290"/>
                <a:gd name="T19" fmla="*/ 170 h 374"/>
                <a:gd name="T20" fmla="*/ 186 w 290"/>
                <a:gd name="T21" fmla="*/ 273 h 374"/>
                <a:gd name="T22" fmla="*/ 92 w 290"/>
                <a:gd name="T23" fmla="*/ 253 h 374"/>
                <a:gd name="T24" fmla="*/ 133 w 290"/>
                <a:gd name="T25" fmla="*/ 201 h 374"/>
                <a:gd name="T26" fmla="*/ 186 w 290"/>
                <a:gd name="T27" fmla="*/ 273 h 374"/>
                <a:gd name="T28" fmla="*/ 186 w 290"/>
                <a:gd name="T29" fmla="*/ 141 h 374"/>
                <a:gd name="T30" fmla="*/ 100 w 290"/>
                <a:gd name="T31" fmla="*/ 101 h 374"/>
                <a:gd name="T32" fmla="*/ 150 w 290"/>
                <a:gd name="T33" fmla="*/ 59 h 374"/>
                <a:gd name="T34" fmla="*/ 186 w 290"/>
                <a:gd name="T35" fmla="*/ 141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374">
                  <a:moveTo>
                    <a:pt x="241" y="170"/>
                  </a:moveTo>
                  <a:cubicBezTo>
                    <a:pt x="246" y="155"/>
                    <a:pt x="266" y="145"/>
                    <a:pt x="272" y="130"/>
                  </a:cubicBezTo>
                  <a:cubicBezTo>
                    <a:pt x="281" y="109"/>
                    <a:pt x="280" y="86"/>
                    <a:pt x="266" y="67"/>
                  </a:cubicBezTo>
                  <a:cubicBezTo>
                    <a:pt x="243" y="35"/>
                    <a:pt x="193" y="5"/>
                    <a:pt x="147" y="3"/>
                  </a:cubicBezTo>
                  <a:cubicBezTo>
                    <a:pt x="99" y="0"/>
                    <a:pt x="68" y="31"/>
                    <a:pt x="50" y="66"/>
                  </a:cubicBezTo>
                  <a:cubicBezTo>
                    <a:pt x="35" y="94"/>
                    <a:pt x="27" y="127"/>
                    <a:pt x="23" y="152"/>
                  </a:cubicBezTo>
                  <a:cubicBezTo>
                    <a:pt x="12" y="221"/>
                    <a:pt x="0" y="343"/>
                    <a:pt x="109" y="364"/>
                  </a:cubicBezTo>
                  <a:cubicBezTo>
                    <a:pt x="159" y="374"/>
                    <a:pt x="205" y="359"/>
                    <a:pt x="239" y="327"/>
                  </a:cubicBezTo>
                  <a:cubicBezTo>
                    <a:pt x="269" y="299"/>
                    <a:pt x="290" y="245"/>
                    <a:pt x="263" y="209"/>
                  </a:cubicBezTo>
                  <a:cubicBezTo>
                    <a:pt x="251" y="194"/>
                    <a:pt x="233" y="189"/>
                    <a:pt x="241" y="170"/>
                  </a:cubicBezTo>
                  <a:moveTo>
                    <a:pt x="186" y="273"/>
                  </a:moveTo>
                  <a:cubicBezTo>
                    <a:pt x="152" y="295"/>
                    <a:pt x="88" y="324"/>
                    <a:pt x="92" y="253"/>
                  </a:cubicBezTo>
                  <a:cubicBezTo>
                    <a:pt x="92" y="253"/>
                    <a:pt x="99" y="205"/>
                    <a:pt x="133" y="201"/>
                  </a:cubicBezTo>
                  <a:cubicBezTo>
                    <a:pt x="167" y="198"/>
                    <a:pt x="220" y="251"/>
                    <a:pt x="186" y="273"/>
                  </a:cubicBezTo>
                  <a:moveTo>
                    <a:pt x="186" y="141"/>
                  </a:moveTo>
                  <a:cubicBezTo>
                    <a:pt x="148" y="155"/>
                    <a:pt x="80" y="170"/>
                    <a:pt x="100" y="101"/>
                  </a:cubicBezTo>
                  <a:cubicBezTo>
                    <a:pt x="100" y="101"/>
                    <a:pt x="116" y="56"/>
                    <a:pt x="150" y="59"/>
                  </a:cubicBezTo>
                  <a:cubicBezTo>
                    <a:pt x="185" y="63"/>
                    <a:pt x="224" y="126"/>
                    <a:pt x="186" y="14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05" name="Freeform 354"/>
            <p:cNvSpPr>
              <a:spLocks noEditPoints="1"/>
            </p:cNvSpPr>
            <p:nvPr/>
          </p:nvSpPr>
          <p:spPr bwMode="auto">
            <a:xfrm>
              <a:off x="2007234" y="3569333"/>
              <a:ext cx="431305" cy="195284"/>
            </a:xfrm>
            <a:custGeom>
              <a:avLst/>
              <a:gdLst>
                <a:gd name="T0" fmla="*/ 59 w 227"/>
                <a:gd name="T1" fmla="*/ 59 h 103"/>
                <a:gd name="T2" fmla="*/ 59 w 227"/>
                <a:gd name="T3" fmla="*/ 55 h 103"/>
                <a:gd name="T4" fmla="*/ 79 w 227"/>
                <a:gd name="T5" fmla="*/ 57 h 103"/>
                <a:gd name="T6" fmla="*/ 79 w 227"/>
                <a:gd name="T7" fmla="*/ 61 h 103"/>
                <a:gd name="T8" fmla="*/ 117 w 227"/>
                <a:gd name="T9" fmla="*/ 50 h 103"/>
                <a:gd name="T10" fmla="*/ 120 w 227"/>
                <a:gd name="T11" fmla="*/ 51 h 103"/>
                <a:gd name="T12" fmla="*/ 100 w 227"/>
                <a:gd name="T13" fmla="*/ 59 h 103"/>
                <a:gd name="T14" fmla="*/ 97 w 227"/>
                <a:gd name="T15" fmla="*/ 58 h 103"/>
                <a:gd name="T16" fmla="*/ 117 w 227"/>
                <a:gd name="T17" fmla="*/ 50 h 103"/>
                <a:gd name="T18" fmla="*/ 215 w 227"/>
                <a:gd name="T19" fmla="*/ 5 h 103"/>
                <a:gd name="T20" fmla="*/ 153 w 227"/>
                <a:gd name="T21" fmla="*/ 28 h 103"/>
                <a:gd name="T22" fmla="*/ 137 w 227"/>
                <a:gd name="T23" fmla="*/ 44 h 103"/>
                <a:gd name="T24" fmla="*/ 134 w 227"/>
                <a:gd name="T25" fmla="*/ 43 h 103"/>
                <a:gd name="T26" fmla="*/ 149 w 227"/>
                <a:gd name="T27" fmla="*/ 29 h 103"/>
                <a:gd name="T28" fmla="*/ 0 w 227"/>
                <a:gd name="T29" fmla="*/ 63 h 103"/>
                <a:gd name="T30" fmla="*/ 174 w 227"/>
                <a:gd name="T31" fmla="*/ 61 h 103"/>
                <a:gd name="T32" fmla="*/ 215 w 227"/>
                <a:gd name="T33" fmla="*/ 5 h 103"/>
                <a:gd name="T34" fmla="*/ 215 w 227"/>
                <a:gd name="T35" fmla="*/ 5 h 103"/>
                <a:gd name="T36" fmla="*/ 168 w 227"/>
                <a:gd name="T37" fmla="*/ 67 h 103"/>
                <a:gd name="T38" fmla="*/ 0 w 227"/>
                <a:gd name="T39" fmla="*/ 66 h 103"/>
                <a:gd name="T40" fmla="*/ 61 w 227"/>
                <a:gd name="T41" fmla="*/ 100 h 103"/>
                <a:gd name="T42" fmla="*/ 62 w 227"/>
                <a:gd name="T43" fmla="*/ 100 h 103"/>
                <a:gd name="T44" fmla="*/ 62 w 227"/>
                <a:gd name="T45" fmla="*/ 100 h 103"/>
                <a:gd name="T46" fmla="*/ 92 w 227"/>
                <a:gd name="T47" fmla="*/ 103 h 103"/>
                <a:gd name="T48" fmla="*/ 192 w 227"/>
                <a:gd name="T49" fmla="*/ 63 h 103"/>
                <a:gd name="T50" fmla="*/ 192 w 227"/>
                <a:gd name="T51" fmla="*/ 63 h 103"/>
                <a:gd name="T52" fmla="*/ 192 w 227"/>
                <a:gd name="T53" fmla="*/ 63 h 103"/>
                <a:gd name="T54" fmla="*/ 193 w 227"/>
                <a:gd name="T55" fmla="*/ 63 h 103"/>
                <a:gd name="T56" fmla="*/ 193 w 227"/>
                <a:gd name="T57" fmla="*/ 62 h 103"/>
                <a:gd name="T58" fmla="*/ 193 w 227"/>
                <a:gd name="T59" fmla="*/ 62 h 103"/>
                <a:gd name="T60" fmla="*/ 193 w 227"/>
                <a:gd name="T61" fmla="*/ 62 h 103"/>
                <a:gd name="T62" fmla="*/ 227 w 227"/>
                <a:gd name="T6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" h="103">
                  <a:moveTo>
                    <a:pt x="79" y="61"/>
                  </a:moveTo>
                  <a:cubicBezTo>
                    <a:pt x="73" y="61"/>
                    <a:pt x="66" y="60"/>
                    <a:pt x="59" y="59"/>
                  </a:cubicBezTo>
                  <a:cubicBezTo>
                    <a:pt x="58" y="59"/>
                    <a:pt x="57" y="58"/>
                    <a:pt x="57" y="57"/>
                  </a:cubicBezTo>
                  <a:cubicBezTo>
                    <a:pt x="58" y="56"/>
                    <a:pt x="58" y="55"/>
                    <a:pt x="59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56"/>
                    <a:pt x="73" y="57"/>
                    <a:pt x="79" y="57"/>
                  </a:cubicBezTo>
                  <a:cubicBezTo>
                    <a:pt x="80" y="57"/>
                    <a:pt x="81" y="58"/>
                    <a:pt x="81" y="59"/>
                  </a:cubicBezTo>
                  <a:cubicBezTo>
                    <a:pt x="81" y="60"/>
                    <a:pt x="80" y="61"/>
                    <a:pt x="79" y="61"/>
                  </a:cubicBezTo>
                  <a:cubicBezTo>
                    <a:pt x="79" y="61"/>
                    <a:pt x="79" y="61"/>
                    <a:pt x="79" y="61"/>
                  </a:cubicBezTo>
                  <a:moveTo>
                    <a:pt x="117" y="50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9" y="49"/>
                    <a:pt x="120" y="50"/>
                    <a:pt x="120" y="51"/>
                  </a:cubicBezTo>
                  <a:cubicBezTo>
                    <a:pt x="121" y="52"/>
                    <a:pt x="120" y="53"/>
                    <a:pt x="119" y="53"/>
                  </a:cubicBezTo>
                  <a:cubicBezTo>
                    <a:pt x="113" y="56"/>
                    <a:pt x="106" y="58"/>
                    <a:pt x="100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8" y="59"/>
                    <a:pt x="97" y="59"/>
                    <a:pt x="97" y="58"/>
                  </a:cubicBezTo>
                  <a:cubicBezTo>
                    <a:pt x="97" y="57"/>
                    <a:pt x="98" y="55"/>
                    <a:pt x="99" y="55"/>
                  </a:cubicBezTo>
                  <a:cubicBezTo>
                    <a:pt x="105" y="54"/>
                    <a:pt x="111" y="52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moveTo>
                    <a:pt x="215" y="5"/>
                  </a:moveTo>
                  <a:cubicBezTo>
                    <a:pt x="194" y="13"/>
                    <a:pt x="173" y="21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4" y="29"/>
                    <a:pt x="154" y="30"/>
                    <a:pt x="153" y="31"/>
                  </a:cubicBezTo>
                  <a:cubicBezTo>
                    <a:pt x="148" y="36"/>
                    <a:pt x="143" y="40"/>
                    <a:pt x="137" y="44"/>
                  </a:cubicBezTo>
                  <a:cubicBezTo>
                    <a:pt x="137" y="44"/>
                    <a:pt x="136" y="44"/>
                    <a:pt x="136" y="44"/>
                  </a:cubicBezTo>
                  <a:cubicBezTo>
                    <a:pt x="135" y="44"/>
                    <a:pt x="135" y="44"/>
                    <a:pt x="134" y="43"/>
                  </a:cubicBezTo>
                  <a:cubicBezTo>
                    <a:pt x="134" y="42"/>
                    <a:pt x="134" y="41"/>
                    <a:pt x="135" y="40"/>
                  </a:cubicBezTo>
                  <a:cubicBezTo>
                    <a:pt x="140" y="37"/>
                    <a:pt x="145" y="33"/>
                    <a:pt x="149" y="29"/>
                  </a:cubicBezTo>
                  <a:cubicBezTo>
                    <a:pt x="145" y="30"/>
                    <a:pt x="140" y="32"/>
                    <a:pt x="136" y="33"/>
                  </a:cubicBezTo>
                  <a:cubicBezTo>
                    <a:pt x="90" y="47"/>
                    <a:pt x="45" y="56"/>
                    <a:pt x="0" y="63"/>
                  </a:cubicBezTo>
                  <a:cubicBezTo>
                    <a:pt x="23" y="83"/>
                    <a:pt x="53" y="93"/>
                    <a:pt x="84" y="93"/>
                  </a:cubicBezTo>
                  <a:cubicBezTo>
                    <a:pt x="116" y="93"/>
                    <a:pt x="149" y="82"/>
                    <a:pt x="174" y="61"/>
                  </a:cubicBezTo>
                  <a:cubicBezTo>
                    <a:pt x="188" y="50"/>
                    <a:pt x="201" y="34"/>
                    <a:pt x="210" y="17"/>
                  </a:cubicBezTo>
                  <a:cubicBezTo>
                    <a:pt x="212" y="13"/>
                    <a:pt x="213" y="9"/>
                    <a:pt x="215" y="5"/>
                  </a:cubicBezTo>
                  <a:moveTo>
                    <a:pt x="227" y="0"/>
                  </a:moveTo>
                  <a:cubicBezTo>
                    <a:pt x="223" y="2"/>
                    <a:pt x="219" y="3"/>
                    <a:pt x="215" y="5"/>
                  </a:cubicBezTo>
                  <a:cubicBezTo>
                    <a:pt x="213" y="9"/>
                    <a:pt x="212" y="13"/>
                    <a:pt x="210" y="17"/>
                  </a:cubicBezTo>
                  <a:cubicBezTo>
                    <a:pt x="200" y="37"/>
                    <a:pt x="186" y="54"/>
                    <a:pt x="168" y="67"/>
                  </a:cubicBezTo>
                  <a:cubicBezTo>
                    <a:pt x="142" y="85"/>
                    <a:pt x="111" y="94"/>
                    <a:pt x="81" y="94"/>
                  </a:cubicBezTo>
                  <a:cubicBezTo>
                    <a:pt x="51" y="94"/>
                    <a:pt x="22" y="85"/>
                    <a:pt x="0" y="66"/>
                  </a:cubicBezTo>
                  <a:cubicBezTo>
                    <a:pt x="14" y="82"/>
                    <a:pt x="34" y="94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72" y="102"/>
                    <a:pt x="82" y="103"/>
                    <a:pt x="92" y="103"/>
                  </a:cubicBezTo>
                  <a:cubicBezTo>
                    <a:pt x="130" y="103"/>
                    <a:pt x="165" y="88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209" y="46"/>
                    <a:pt x="223" y="23"/>
                    <a:pt x="227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06" name="Freeform 355"/>
            <p:cNvSpPr/>
            <p:nvPr/>
          </p:nvSpPr>
          <p:spPr bwMode="auto">
            <a:xfrm>
              <a:off x="1912093" y="3035874"/>
              <a:ext cx="528032" cy="754146"/>
            </a:xfrm>
            <a:custGeom>
              <a:avLst/>
              <a:gdLst>
                <a:gd name="T0" fmla="*/ 44 w 278"/>
                <a:gd name="T1" fmla="*/ 73 h 396"/>
                <a:gd name="T2" fmla="*/ 177 w 278"/>
                <a:gd name="T3" fmla="*/ 17 h 396"/>
                <a:gd name="T4" fmla="*/ 270 w 278"/>
                <a:gd name="T5" fmla="*/ 119 h 396"/>
                <a:gd name="T6" fmla="*/ 237 w 278"/>
                <a:gd name="T7" fmla="*/ 172 h 396"/>
                <a:gd name="T8" fmla="*/ 235 w 278"/>
                <a:gd name="T9" fmla="*/ 196 h 396"/>
                <a:gd name="T10" fmla="*/ 252 w 278"/>
                <a:gd name="T11" fmla="*/ 213 h 396"/>
                <a:gd name="T12" fmla="*/ 267 w 278"/>
                <a:gd name="T13" fmla="*/ 242 h 396"/>
                <a:gd name="T14" fmla="*/ 224 w 278"/>
                <a:gd name="T15" fmla="*/ 341 h 396"/>
                <a:gd name="T16" fmla="*/ 22 w 278"/>
                <a:gd name="T17" fmla="*/ 302 h 396"/>
                <a:gd name="T18" fmla="*/ 12 w 278"/>
                <a:gd name="T19" fmla="*/ 203 h 396"/>
                <a:gd name="T20" fmla="*/ 44 w 278"/>
                <a:gd name="T21" fmla="*/ 73 h 396"/>
                <a:gd name="T22" fmla="*/ 43 w 278"/>
                <a:gd name="T23" fmla="*/ 73 h 396"/>
                <a:gd name="T24" fmla="*/ 16 w 278"/>
                <a:gd name="T25" fmla="*/ 288 h 396"/>
                <a:gd name="T26" fmla="*/ 218 w 278"/>
                <a:gd name="T27" fmla="*/ 347 h 396"/>
                <a:gd name="T28" fmla="*/ 267 w 278"/>
                <a:gd name="T29" fmla="*/ 277 h 396"/>
                <a:gd name="T30" fmla="*/ 260 w 278"/>
                <a:gd name="T31" fmla="*/ 220 h 396"/>
                <a:gd name="T32" fmla="*/ 239 w 278"/>
                <a:gd name="T33" fmla="*/ 197 h 396"/>
                <a:gd name="T34" fmla="*/ 257 w 278"/>
                <a:gd name="T35" fmla="*/ 150 h 396"/>
                <a:gd name="T36" fmla="*/ 258 w 278"/>
                <a:gd name="T37" fmla="*/ 69 h 396"/>
                <a:gd name="T38" fmla="*/ 124 w 278"/>
                <a:gd name="T39" fmla="*/ 9 h 396"/>
                <a:gd name="T40" fmla="*/ 43 w 278"/>
                <a:gd name="T41" fmla="*/ 73 h 396"/>
                <a:gd name="T42" fmla="*/ 44 w 278"/>
                <a:gd name="T43" fmla="*/ 73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8" h="396">
                  <a:moveTo>
                    <a:pt x="44" y="73"/>
                  </a:moveTo>
                  <a:cubicBezTo>
                    <a:pt x="72" y="20"/>
                    <a:pt x="120" y="0"/>
                    <a:pt x="177" y="17"/>
                  </a:cubicBezTo>
                  <a:cubicBezTo>
                    <a:pt x="221" y="31"/>
                    <a:pt x="274" y="68"/>
                    <a:pt x="270" y="119"/>
                  </a:cubicBezTo>
                  <a:cubicBezTo>
                    <a:pt x="269" y="144"/>
                    <a:pt x="248" y="154"/>
                    <a:pt x="237" y="172"/>
                  </a:cubicBezTo>
                  <a:cubicBezTo>
                    <a:pt x="232" y="180"/>
                    <a:pt x="231" y="188"/>
                    <a:pt x="235" y="196"/>
                  </a:cubicBezTo>
                  <a:cubicBezTo>
                    <a:pt x="239" y="202"/>
                    <a:pt x="247" y="208"/>
                    <a:pt x="252" y="213"/>
                  </a:cubicBezTo>
                  <a:cubicBezTo>
                    <a:pt x="260" y="221"/>
                    <a:pt x="265" y="231"/>
                    <a:pt x="267" y="242"/>
                  </a:cubicBezTo>
                  <a:cubicBezTo>
                    <a:pt x="277" y="279"/>
                    <a:pt x="251" y="319"/>
                    <a:pt x="224" y="341"/>
                  </a:cubicBezTo>
                  <a:cubicBezTo>
                    <a:pt x="161" y="393"/>
                    <a:pt x="53" y="382"/>
                    <a:pt x="22" y="302"/>
                  </a:cubicBezTo>
                  <a:cubicBezTo>
                    <a:pt x="10" y="271"/>
                    <a:pt x="10" y="236"/>
                    <a:pt x="12" y="203"/>
                  </a:cubicBezTo>
                  <a:cubicBezTo>
                    <a:pt x="15" y="158"/>
                    <a:pt x="24" y="113"/>
                    <a:pt x="44" y="73"/>
                  </a:cubicBezTo>
                  <a:cubicBezTo>
                    <a:pt x="45" y="71"/>
                    <a:pt x="43" y="73"/>
                    <a:pt x="43" y="73"/>
                  </a:cubicBezTo>
                  <a:cubicBezTo>
                    <a:pt x="12" y="135"/>
                    <a:pt x="0" y="220"/>
                    <a:pt x="16" y="288"/>
                  </a:cubicBezTo>
                  <a:cubicBezTo>
                    <a:pt x="37" y="380"/>
                    <a:pt x="147" y="396"/>
                    <a:pt x="218" y="347"/>
                  </a:cubicBezTo>
                  <a:cubicBezTo>
                    <a:pt x="242" y="330"/>
                    <a:pt x="259" y="305"/>
                    <a:pt x="267" y="277"/>
                  </a:cubicBezTo>
                  <a:cubicBezTo>
                    <a:pt x="273" y="258"/>
                    <a:pt x="270" y="237"/>
                    <a:pt x="260" y="220"/>
                  </a:cubicBezTo>
                  <a:cubicBezTo>
                    <a:pt x="255" y="211"/>
                    <a:pt x="246" y="204"/>
                    <a:pt x="239" y="197"/>
                  </a:cubicBezTo>
                  <a:cubicBezTo>
                    <a:pt x="223" y="181"/>
                    <a:pt x="246" y="162"/>
                    <a:pt x="257" y="150"/>
                  </a:cubicBezTo>
                  <a:cubicBezTo>
                    <a:pt x="278" y="128"/>
                    <a:pt x="275" y="92"/>
                    <a:pt x="258" y="69"/>
                  </a:cubicBezTo>
                  <a:cubicBezTo>
                    <a:pt x="229" y="30"/>
                    <a:pt x="172" y="4"/>
                    <a:pt x="124" y="9"/>
                  </a:cubicBezTo>
                  <a:cubicBezTo>
                    <a:pt x="87" y="13"/>
                    <a:pt x="60" y="42"/>
                    <a:pt x="43" y="73"/>
                  </a:cubicBezTo>
                  <a:cubicBezTo>
                    <a:pt x="42" y="75"/>
                    <a:pt x="43" y="73"/>
                    <a:pt x="44" y="73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07" name="Freeform 356"/>
            <p:cNvSpPr>
              <a:spLocks noEditPoints="1"/>
            </p:cNvSpPr>
            <p:nvPr/>
          </p:nvSpPr>
          <p:spPr bwMode="auto">
            <a:xfrm>
              <a:off x="1981863" y="3115258"/>
              <a:ext cx="374220" cy="508056"/>
            </a:xfrm>
            <a:custGeom>
              <a:avLst/>
              <a:gdLst>
                <a:gd name="T0" fmla="*/ 162 w 197"/>
                <a:gd name="T1" fmla="*/ 267 h 267"/>
                <a:gd name="T2" fmla="*/ 13 w 197"/>
                <a:gd name="T3" fmla="*/ 245 h 267"/>
                <a:gd name="T4" fmla="*/ 21 w 197"/>
                <a:gd name="T5" fmla="*/ 266 h 267"/>
                <a:gd name="T6" fmla="*/ 24 w 197"/>
                <a:gd name="T7" fmla="*/ 263 h 267"/>
                <a:gd name="T8" fmla="*/ 13 w 197"/>
                <a:gd name="T9" fmla="*/ 245 h 267"/>
                <a:gd name="T10" fmla="*/ 176 w 197"/>
                <a:gd name="T11" fmla="*/ 251 h 267"/>
                <a:gd name="T12" fmla="*/ 179 w 197"/>
                <a:gd name="T13" fmla="*/ 253 h 267"/>
                <a:gd name="T14" fmla="*/ 187 w 197"/>
                <a:gd name="T15" fmla="*/ 233 h 267"/>
                <a:gd name="T16" fmla="*/ 1 w 197"/>
                <a:gd name="T17" fmla="*/ 209 h 267"/>
                <a:gd name="T18" fmla="*/ 7 w 197"/>
                <a:gd name="T19" fmla="*/ 230 h 267"/>
                <a:gd name="T20" fmla="*/ 3 w 197"/>
                <a:gd name="T21" fmla="*/ 206 h 267"/>
                <a:gd name="T22" fmla="*/ 192 w 197"/>
                <a:gd name="T23" fmla="*/ 196 h 267"/>
                <a:gd name="T24" fmla="*/ 191 w 197"/>
                <a:gd name="T25" fmla="*/ 215 h 267"/>
                <a:gd name="T26" fmla="*/ 195 w 197"/>
                <a:gd name="T27" fmla="*/ 216 h 267"/>
                <a:gd name="T28" fmla="*/ 194 w 197"/>
                <a:gd name="T29" fmla="*/ 194 h 267"/>
                <a:gd name="T30" fmla="*/ 0 w 197"/>
                <a:gd name="T31" fmla="*/ 183 h 267"/>
                <a:gd name="T32" fmla="*/ 2 w 197"/>
                <a:gd name="T33" fmla="*/ 191 h 267"/>
                <a:gd name="T34" fmla="*/ 4 w 197"/>
                <a:gd name="T35" fmla="*/ 183 h 267"/>
                <a:gd name="T36" fmla="*/ 2 w 197"/>
                <a:gd name="T37" fmla="*/ 167 h 267"/>
                <a:gd name="T38" fmla="*/ 175 w 197"/>
                <a:gd name="T39" fmla="*/ 162 h 267"/>
                <a:gd name="T40" fmla="*/ 189 w 197"/>
                <a:gd name="T41" fmla="*/ 179 h 267"/>
                <a:gd name="T42" fmla="*/ 186 w 197"/>
                <a:gd name="T43" fmla="*/ 168 h 267"/>
                <a:gd name="T44" fmla="*/ 6 w 197"/>
                <a:gd name="T45" fmla="*/ 127 h 267"/>
                <a:gd name="T46" fmla="*/ 4 w 197"/>
                <a:gd name="T47" fmla="*/ 151 h 267"/>
                <a:gd name="T48" fmla="*/ 8 w 197"/>
                <a:gd name="T49" fmla="*/ 129 h 267"/>
                <a:gd name="T50" fmla="*/ 175 w 197"/>
                <a:gd name="T51" fmla="*/ 124 h 267"/>
                <a:gd name="T52" fmla="*/ 166 w 197"/>
                <a:gd name="T53" fmla="*/ 137 h 267"/>
                <a:gd name="T54" fmla="*/ 167 w 197"/>
                <a:gd name="T55" fmla="*/ 146 h 267"/>
                <a:gd name="T56" fmla="*/ 177 w 197"/>
                <a:gd name="T57" fmla="*/ 128 h 267"/>
                <a:gd name="T58" fmla="*/ 195 w 197"/>
                <a:gd name="T59" fmla="*/ 90 h 267"/>
                <a:gd name="T60" fmla="*/ 187 w 197"/>
                <a:gd name="T61" fmla="*/ 110 h 267"/>
                <a:gd name="T62" fmla="*/ 190 w 197"/>
                <a:gd name="T63" fmla="*/ 112 h 267"/>
                <a:gd name="T64" fmla="*/ 195 w 197"/>
                <a:gd name="T65" fmla="*/ 91 h 267"/>
                <a:gd name="T66" fmla="*/ 12 w 197"/>
                <a:gd name="T67" fmla="*/ 89 h 267"/>
                <a:gd name="T68" fmla="*/ 9 w 197"/>
                <a:gd name="T69" fmla="*/ 111 h 267"/>
                <a:gd name="T70" fmla="*/ 14 w 197"/>
                <a:gd name="T71" fmla="*/ 88 h 267"/>
                <a:gd name="T72" fmla="*/ 186 w 197"/>
                <a:gd name="T73" fmla="*/ 53 h 267"/>
                <a:gd name="T74" fmla="*/ 193 w 197"/>
                <a:gd name="T75" fmla="*/ 73 h 267"/>
                <a:gd name="T76" fmla="*/ 197 w 197"/>
                <a:gd name="T77" fmla="*/ 72 h 267"/>
                <a:gd name="T78" fmla="*/ 187 w 197"/>
                <a:gd name="T79" fmla="*/ 52 h 267"/>
                <a:gd name="T80" fmla="*/ 25 w 197"/>
                <a:gd name="T81" fmla="*/ 53 h 267"/>
                <a:gd name="T82" fmla="*/ 20 w 197"/>
                <a:gd name="T83" fmla="*/ 72 h 267"/>
                <a:gd name="T84" fmla="*/ 38 w 197"/>
                <a:gd name="T85" fmla="*/ 38 h 267"/>
                <a:gd name="T86" fmla="*/ 159 w 197"/>
                <a:gd name="T87" fmla="*/ 24 h 267"/>
                <a:gd name="T88" fmla="*/ 173 w 197"/>
                <a:gd name="T89" fmla="*/ 40 h 267"/>
                <a:gd name="T90" fmla="*/ 176 w 197"/>
                <a:gd name="T91" fmla="*/ 37 h 267"/>
                <a:gd name="T92" fmla="*/ 66 w 197"/>
                <a:gd name="T93" fmla="*/ 8 h 267"/>
                <a:gd name="T94" fmla="*/ 48 w 197"/>
                <a:gd name="T95" fmla="*/ 23 h 267"/>
                <a:gd name="T96" fmla="*/ 66 w 197"/>
                <a:gd name="T97" fmla="*/ 11 h 267"/>
                <a:gd name="T98" fmla="*/ 124 w 197"/>
                <a:gd name="T99" fmla="*/ 5 h 267"/>
                <a:gd name="T100" fmla="*/ 141 w 197"/>
                <a:gd name="T101" fmla="*/ 17 h 267"/>
                <a:gd name="T102" fmla="*/ 143 w 197"/>
                <a:gd name="T103" fmla="*/ 13 h 267"/>
                <a:gd name="T104" fmla="*/ 95 w 197"/>
                <a:gd name="T105" fmla="*/ 0 h 267"/>
                <a:gd name="T106" fmla="*/ 84 w 197"/>
                <a:gd name="T107" fmla="*/ 5 h 267"/>
                <a:gd name="T108" fmla="*/ 99 w 197"/>
                <a:gd name="T109" fmla="*/ 4 h 267"/>
                <a:gd name="T110" fmla="*/ 106 w 197"/>
                <a:gd name="T111" fmla="*/ 3 h 267"/>
                <a:gd name="T112" fmla="*/ 96 w 197"/>
                <a:gd name="T11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7" h="267">
                  <a:moveTo>
                    <a:pt x="164" y="265"/>
                  </a:moveTo>
                  <a:cubicBezTo>
                    <a:pt x="164" y="265"/>
                    <a:pt x="163" y="266"/>
                    <a:pt x="163" y="266"/>
                  </a:cubicBezTo>
                  <a:cubicBezTo>
                    <a:pt x="163" y="266"/>
                    <a:pt x="162" y="267"/>
                    <a:pt x="162" y="267"/>
                  </a:cubicBezTo>
                  <a:cubicBezTo>
                    <a:pt x="163" y="267"/>
                    <a:pt x="164" y="266"/>
                    <a:pt x="166" y="266"/>
                  </a:cubicBezTo>
                  <a:cubicBezTo>
                    <a:pt x="165" y="266"/>
                    <a:pt x="165" y="265"/>
                    <a:pt x="164" y="265"/>
                  </a:cubicBezTo>
                  <a:moveTo>
                    <a:pt x="13" y="245"/>
                  </a:moveTo>
                  <a:cubicBezTo>
                    <a:pt x="13" y="245"/>
                    <a:pt x="12" y="245"/>
                    <a:pt x="12" y="245"/>
                  </a:cubicBezTo>
                  <a:cubicBezTo>
                    <a:pt x="11" y="246"/>
                    <a:pt x="11" y="247"/>
                    <a:pt x="11" y="248"/>
                  </a:cubicBezTo>
                  <a:cubicBezTo>
                    <a:pt x="14" y="254"/>
                    <a:pt x="17" y="260"/>
                    <a:pt x="21" y="266"/>
                  </a:cubicBezTo>
                  <a:cubicBezTo>
                    <a:pt x="21" y="266"/>
                    <a:pt x="22" y="267"/>
                    <a:pt x="23" y="267"/>
                  </a:cubicBezTo>
                  <a:cubicBezTo>
                    <a:pt x="23" y="267"/>
                    <a:pt x="23" y="266"/>
                    <a:pt x="24" y="266"/>
                  </a:cubicBezTo>
                  <a:cubicBezTo>
                    <a:pt x="25" y="266"/>
                    <a:pt x="25" y="264"/>
                    <a:pt x="24" y="263"/>
                  </a:cubicBezTo>
                  <a:cubicBezTo>
                    <a:pt x="24" y="263"/>
                    <a:pt x="24" y="263"/>
                    <a:pt x="24" y="263"/>
                  </a:cubicBezTo>
                  <a:cubicBezTo>
                    <a:pt x="20" y="258"/>
                    <a:pt x="17" y="252"/>
                    <a:pt x="15" y="246"/>
                  </a:cubicBezTo>
                  <a:cubicBezTo>
                    <a:pt x="14" y="246"/>
                    <a:pt x="14" y="245"/>
                    <a:pt x="13" y="245"/>
                  </a:cubicBezTo>
                  <a:moveTo>
                    <a:pt x="187" y="233"/>
                  </a:moveTo>
                  <a:cubicBezTo>
                    <a:pt x="186" y="233"/>
                    <a:pt x="185" y="233"/>
                    <a:pt x="185" y="234"/>
                  </a:cubicBezTo>
                  <a:cubicBezTo>
                    <a:pt x="182" y="240"/>
                    <a:pt x="179" y="246"/>
                    <a:pt x="176" y="251"/>
                  </a:cubicBezTo>
                  <a:cubicBezTo>
                    <a:pt x="175" y="252"/>
                    <a:pt x="175" y="253"/>
                    <a:pt x="176" y="254"/>
                  </a:cubicBezTo>
                  <a:cubicBezTo>
                    <a:pt x="177" y="254"/>
                    <a:pt x="177" y="254"/>
                    <a:pt x="177" y="254"/>
                  </a:cubicBezTo>
                  <a:cubicBezTo>
                    <a:pt x="178" y="254"/>
                    <a:pt x="179" y="254"/>
                    <a:pt x="179" y="253"/>
                  </a:cubicBezTo>
                  <a:cubicBezTo>
                    <a:pt x="183" y="248"/>
                    <a:pt x="186" y="242"/>
                    <a:pt x="189" y="235"/>
                  </a:cubicBezTo>
                  <a:cubicBezTo>
                    <a:pt x="189" y="234"/>
                    <a:pt x="189" y="233"/>
                    <a:pt x="188" y="233"/>
                  </a:cubicBezTo>
                  <a:cubicBezTo>
                    <a:pt x="187" y="233"/>
                    <a:pt x="187" y="233"/>
                    <a:pt x="187" y="233"/>
                  </a:cubicBezTo>
                  <a:moveTo>
                    <a:pt x="3" y="206"/>
                  </a:moveTo>
                  <a:cubicBezTo>
                    <a:pt x="3" y="206"/>
                    <a:pt x="3" y="206"/>
                    <a:pt x="3" y="206"/>
                  </a:cubicBezTo>
                  <a:cubicBezTo>
                    <a:pt x="2" y="207"/>
                    <a:pt x="1" y="208"/>
                    <a:pt x="1" y="209"/>
                  </a:cubicBezTo>
                  <a:cubicBezTo>
                    <a:pt x="2" y="215"/>
                    <a:pt x="3" y="222"/>
                    <a:pt x="5" y="229"/>
                  </a:cubicBezTo>
                  <a:cubicBezTo>
                    <a:pt x="5" y="230"/>
                    <a:pt x="6" y="230"/>
                    <a:pt x="7" y="230"/>
                  </a:cubicBezTo>
                  <a:cubicBezTo>
                    <a:pt x="7" y="230"/>
                    <a:pt x="7" y="230"/>
                    <a:pt x="7" y="230"/>
                  </a:cubicBezTo>
                  <a:cubicBezTo>
                    <a:pt x="8" y="230"/>
                    <a:pt x="9" y="229"/>
                    <a:pt x="9" y="228"/>
                  </a:cubicBezTo>
                  <a:cubicBezTo>
                    <a:pt x="7" y="221"/>
                    <a:pt x="6" y="215"/>
                    <a:pt x="5" y="208"/>
                  </a:cubicBezTo>
                  <a:cubicBezTo>
                    <a:pt x="5" y="207"/>
                    <a:pt x="4" y="206"/>
                    <a:pt x="3" y="206"/>
                  </a:cubicBezTo>
                  <a:moveTo>
                    <a:pt x="194" y="194"/>
                  </a:moveTo>
                  <a:cubicBezTo>
                    <a:pt x="194" y="194"/>
                    <a:pt x="194" y="194"/>
                    <a:pt x="194" y="194"/>
                  </a:cubicBezTo>
                  <a:cubicBezTo>
                    <a:pt x="193" y="194"/>
                    <a:pt x="192" y="195"/>
                    <a:pt x="192" y="196"/>
                  </a:cubicBezTo>
                  <a:cubicBezTo>
                    <a:pt x="192" y="196"/>
                    <a:pt x="192" y="196"/>
                    <a:pt x="192" y="196"/>
                  </a:cubicBezTo>
                  <a:cubicBezTo>
                    <a:pt x="192" y="198"/>
                    <a:pt x="192" y="200"/>
                    <a:pt x="192" y="201"/>
                  </a:cubicBezTo>
                  <a:cubicBezTo>
                    <a:pt x="192" y="206"/>
                    <a:pt x="192" y="211"/>
                    <a:pt x="191" y="215"/>
                  </a:cubicBezTo>
                  <a:cubicBezTo>
                    <a:pt x="191" y="216"/>
                    <a:pt x="191" y="217"/>
                    <a:pt x="192" y="218"/>
                  </a:cubicBezTo>
                  <a:cubicBezTo>
                    <a:pt x="193" y="218"/>
                    <a:pt x="193" y="218"/>
                    <a:pt x="193" y="218"/>
                  </a:cubicBezTo>
                  <a:cubicBezTo>
                    <a:pt x="194" y="218"/>
                    <a:pt x="195" y="217"/>
                    <a:pt x="195" y="216"/>
                  </a:cubicBezTo>
                  <a:cubicBezTo>
                    <a:pt x="196" y="211"/>
                    <a:pt x="196" y="206"/>
                    <a:pt x="196" y="201"/>
                  </a:cubicBezTo>
                  <a:cubicBezTo>
                    <a:pt x="196" y="200"/>
                    <a:pt x="196" y="198"/>
                    <a:pt x="196" y="196"/>
                  </a:cubicBezTo>
                  <a:cubicBezTo>
                    <a:pt x="196" y="195"/>
                    <a:pt x="195" y="194"/>
                    <a:pt x="194" y="194"/>
                  </a:cubicBezTo>
                  <a:moveTo>
                    <a:pt x="2" y="167"/>
                  </a:moveTo>
                  <a:cubicBezTo>
                    <a:pt x="1" y="167"/>
                    <a:pt x="0" y="167"/>
                    <a:pt x="0" y="168"/>
                  </a:cubicBezTo>
                  <a:cubicBezTo>
                    <a:pt x="0" y="173"/>
                    <a:pt x="0" y="178"/>
                    <a:pt x="0" y="183"/>
                  </a:cubicBezTo>
                  <a:cubicBezTo>
                    <a:pt x="0" y="185"/>
                    <a:pt x="0" y="187"/>
                    <a:pt x="0" y="189"/>
                  </a:cubicBezTo>
                  <a:cubicBezTo>
                    <a:pt x="0" y="190"/>
                    <a:pt x="1" y="191"/>
                    <a:pt x="2" y="191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3" y="190"/>
                    <a:pt x="4" y="190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7"/>
                    <a:pt x="4" y="185"/>
                    <a:pt x="4" y="183"/>
                  </a:cubicBezTo>
                  <a:cubicBezTo>
                    <a:pt x="4" y="178"/>
                    <a:pt x="4" y="173"/>
                    <a:pt x="4" y="169"/>
                  </a:cubicBezTo>
                  <a:cubicBezTo>
                    <a:pt x="4" y="167"/>
                    <a:pt x="3" y="167"/>
                    <a:pt x="2" y="167"/>
                  </a:cubicBezTo>
                  <a:cubicBezTo>
                    <a:pt x="2" y="167"/>
                    <a:pt x="2" y="167"/>
                    <a:pt x="2" y="167"/>
                  </a:cubicBezTo>
                  <a:moveTo>
                    <a:pt x="177" y="159"/>
                  </a:moveTo>
                  <a:cubicBezTo>
                    <a:pt x="176" y="159"/>
                    <a:pt x="176" y="159"/>
                    <a:pt x="175" y="159"/>
                  </a:cubicBezTo>
                  <a:cubicBezTo>
                    <a:pt x="175" y="160"/>
                    <a:pt x="175" y="161"/>
                    <a:pt x="175" y="162"/>
                  </a:cubicBezTo>
                  <a:cubicBezTo>
                    <a:pt x="178" y="165"/>
                    <a:pt x="181" y="167"/>
                    <a:pt x="183" y="171"/>
                  </a:cubicBezTo>
                  <a:cubicBezTo>
                    <a:pt x="185" y="173"/>
                    <a:pt x="186" y="175"/>
                    <a:pt x="187" y="177"/>
                  </a:cubicBezTo>
                  <a:cubicBezTo>
                    <a:pt x="187" y="178"/>
                    <a:pt x="188" y="179"/>
                    <a:pt x="189" y="179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1" y="178"/>
                    <a:pt x="191" y="177"/>
                    <a:pt x="191" y="176"/>
                  </a:cubicBezTo>
                  <a:cubicBezTo>
                    <a:pt x="189" y="173"/>
                    <a:pt x="188" y="171"/>
                    <a:pt x="186" y="168"/>
                  </a:cubicBezTo>
                  <a:cubicBezTo>
                    <a:pt x="184" y="165"/>
                    <a:pt x="181" y="162"/>
                    <a:pt x="178" y="159"/>
                  </a:cubicBezTo>
                  <a:cubicBezTo>
                    <a:pt x="178" y="159"/>
                    <a:pt x="177" y="159"/>
                    <a:pt x="177" y="159"/>
                  </a:cubicBezTo>
                  <a:moveTo>
                    <a:pt x="6" y="127"/>
                  </a:moveTo>
                  <a:cubicBezTo>
                    <a:pt x="5" y="127"/>
                    <a:pt x="4" y="127"/>
                    <a:pt x="4" y="128"/>
                  </a:cubicBezTo>
                  <a:cubicBezTo>
                    <a:pt x="3" y="135"/>
                    <a:pt x="2" y="141"/>
                    <a:pt x="2" y="148"/>
                  </a:cubicBezTo>
                  <a:cubicBezTo>
                    <a:pt x="2" y="149"/>
                    <a:pt x="2" y="150"/>
                    <a:pt x="4" y="151"/>
                  </a:cubicBezTo>
                  <a:cubicBezTo>
                    <a:pt x="4" y="151"/>
                    <a:pt x="4" y="151"/>
                    <a:pt x="4" y="151"/>
                  </a:cubicBezTo>
                  <a:cubicBezTo>
                    <a:pt x="5" y="151"/>
                    <a:pt x="6" y="150"/>
                    <a:pt x="6" y="149"/>
                  </a:cubicBezTo>
                  <a:cubicBezTo>
                    <a:pt x="6" y="142"/>
                    <a:pt x="7" y="135"/>
                    <a:pt x="8" y="129"/>
                  </a:cubicBezTo>
                  <a:cubicBezTo>
                    <a:pt x="8" y="128"/>
                    <a:pt x="7" y="127"/>
                    <a:pt x="6" y="127"/>
                  </a:cubicBezTo>
                  <a:cubicBezTo>
                    <a:pt x="6" y="127"/>
                    <a:pt x="6" y="127"/>
                    <a:pt x="6" y="127"/>
                  </a:cubicBezTo>
                  <a:moveTo>
                    <a:pt x="175" y="124"/>
                  </a:moveTo>
                  <a:cubicBezTo>
                    <a:pt x="175" y="124"/>
                    <a:pt x="174" y="125"/>
                    <a:pt x="174" y="125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1" y="129"/>
                    <a:pt x="168" y="133"/>
                    <a:pt x="166" y="137"/>
                  </a:cubicBezTo>
                  <a:cubicBezTo>
                    <a:pt x="165" y="140"/>
                    <a:pt x="165" y="142"/>
                    <a:pt x="165" y="144"/>
                  </a:cubicBezTo>
                  <a:cubicBezTo>
                    <a:pt x="165" y="145"/>
                    <a:pt x="166" y="146"/>
                    <a:pt x="167" y="146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68" y="146"/>
                    <a:pt x="169" y="145"/>
                    <a:pt x="169" y="144"/>
                  </a:cubicBezTo>
                  <a:cubicBezTo>
                    <a:pt x="169" y="142"/>
                    <a:pt x="169" y="141"/>
                    <a:pt x="170" y="138"/>
                  </a:cubicBezTo>
                  <a:cubicBezTo>
                    <a:pt x="171" y="135"/>
                    <a:pt x="174" y="131"/>
                    <a:pt x="177" y="128"/>
                  </a:cubicBezTo>
                  <a:cubicBezTo>
                    <a:pt x="178" y="127"/>
                    <a:pt x="178" y="126"/>
                    <a:pt x="177" y="125"/>
                  </a:cubicBezTo>
                  <a:cubicBezTo>
                    <a:pt x="176" y="125"/>
                    <a:pt x="176" y="124"/>
                    <a:pt x="175" y="124"/>
                  </a:cubicBezTo>
                  <a:moveTo>
                    <a:pt x="195" y="90"/>
                  </a:moveTo>
                  <a:cubicBezTo>
                    <a:pt x="194" y="90"/>
                    <a:pt x="193" y="91"/>
                    <a:pt x="193" y="92"/>
                  </a:cubicBezTo>
                  <a:cubicBezTo>
                    <a:pt x="192" y="96"/>
                    <a:pt x="191" y="100"/>
                    <a:pt x="190" y="105"/>
                  </a:cubicBezTo>
                  <a:cubicBezTo>
                    <a:pt x="189" y="106"/>
                    <a:pt x="188" y="108"/>
                    <a:pt x="187" y="110"/>
                  </a:cubicBezTo>
                  <a:cubicBezTo>
                    <a:pt x="186" y="111"/>
                    <a:pt x="186" y="112"/>
                    <a:pt x="187" y="113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9" y="113"/>
                    <a:pt x="190" y="113"/>
                    <a:pt x="190" y="112"/>
                  </a:cubicBezTo>
                  <a:cubicBezTo>
                    <a:pt x="191" y="110"/>
                    <a:pt x="193" y="108"/>
                    <a:pt x="193" y="106"/>
                  </a:cubicBezTo>
                  <a:cubicBezTo>
                    <a:pt x="195" y="102"/>
                    <a:pt x="196" y="97"/>
                    <a:pt x="197" y="93"/>
                  </a:cubicBezTo>
                  <a:cubicBezTo>
                    <a:pt x="197" y="92"/>
                    <a:pt x="196" y="91"/>
                    <a:pt x="195" y="91"/>
                  </a:cubicBezTo>
                  <a:cubicBezTo>
                    <a:pt x="195" y="90"/>
                    <a:pt x="195" y="90"/>
                    <a:pt x="195" y="90"/>
                  </a:cubicBezTo>
                  <a:moveTo>
                    <a:pt x="14" y="87"/>
                  </a:moveTo>
                  <a:cubicBezTo>
                    <a:pt x="13" y="87"/>
                    <a:pt x="12" y="88"/>
                    <a:pt x="12" y="89"/>
                  </a:cubicBezTo>
                  <a:cubicBezTo>
                    <a:pt x="10" y="96"/>
                    <a:pt x="8" y="102"/>
                    <a:pt x="7" y="109"/>
                  </a:cubicBezTo>
                  <a:cubicBezTo>
                    <a:pt x="7" y="110"/>
                    <a:pt x="8" y="111"/>
                    <a:pt x="9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10" y="111"/>
                    <a:pt x="11" y="110"/>
                    <a:pt x="11" y="109"/>
                  </a:cubicBezTo>
                  <a:cubicBezTo>
                    <a:pt x="12" y="103"/>
                    <a:pt x="14" y="97"/>
                    <a:pt x="16" y="90"/>
                  </a:cubicBezTo>
                  <a:cubicBezTo>
                    <a:pt x="16" y="89"/>
                    <a:pt x="15" y="88"/>
                    <a:pt x="14" y="88"/>
                  </a:cubicBezTo>
                  <a:cubicBezTo>
                    <a:pt x="14" y="87"/>
                    <a:pt x="14" y="87"/>
                    <a:pt x="14" y="87"/>
                  </a:cubicBezTo>
                  <a:moveTo>
                    <a:pt x="187" y="52"/>
                  </a:moveTo>
                  <a:cubicBezTo>
                    <a:pt x="187" y="52"/>
                    <a:pt x="186" y="52"/>
                    <a:pt x="186" y="53"/>
                  </a:cubicBezTo>
                  <a:cubicBezTo>
                    <a:pt x="185" y="53"/>
                    <a:pt x="185" y="54"/>
                    <a:pt x="185" y="55"/>
                  </a:cubicBezTo>
                  <a:cubicBezTo>
                    <a:pt x="186" y="56"/>
                    <a:pt x="186" y="56"/>
                    <a:pt x="186" y="56"/>
                  </a:cubicBezTo>
                  <a:cubicBezTo>
                    <a:pt x="189" y="61"/>
                    <a:pt x="191" y="67"/>
                    <a:pt x="193" y="73"/>
                  </a:cubicBezTo>
                  <a:cubicBezTo>
                    <a:pt x="193" y="74"/>
                    <a:pt x="194" y="75"/>
                    <a:pt x="195" y="75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6" y="74"/>
                    <a:pt x="197" y="73"/>
                    <a:pt x="197" y="72"/>
                  </a:cubicBezTo>
                  <a:cubicBezTo>
                    <a:pt x="195" y="66"/>
                    <a:pt x="193" y="60"/>
                    <a:pt x="189" y="54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188" y="53"/>
                    <a:pt x="188" y="52"/>
                    <a:pt x="187" y="52"/>
                  </a:cubicBezTo>
                  <a:moveTo>
                    <a:pt x="37" y="34"/>
                  </a:moveTo>
                  <a:cubicBezTo>
                    <a:pt x="36" y="34"/>
                    <a:pt x="35" y="35"/>
                    <a:pt x="35" y="35"/>
                  </a:cubicBezTo>
                  <a:cubicBezTo>
                    <a:pt x="31" y="41"/>
                    <a:pt x="28" y="47"/>
                    <a:pt x="25" y="53"/>
                  </a:cubicBezTo>
                  <a:cubicBezTo>
                    <a:pt x="22" y="58"/>
                    <a:pt x="20" y="64"/>
                    <a:pt x="18" y="70"/>
                  </a:cubicBezTo>
                  <a:cubicBezTo>
                    <a:pt x="17" y="71"/>
                    <a:pt x="18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1" y="72"/>
                    <a:pt x="22" y="71"/>
                  </a:cubicBezTo>
                  <a:cubicBezTo>
                    <a:pt x="24" y="65"/>
                    <a:pt x="26" y="60"/>
                    <a:pt x="28" y="55"/>
                  </a:cubicBezTo>
                  <a:cubicBezTo>
                    <a:pt x="31" y="49"/>
                    <a:pt x="34" y="43"/>
                    <a:pt x="38" y="38"/>
                  </a:cubicBezTo>
                  <a:cubicBezTo>
                    <a:pt x="39" y="37"/>
                    <a:pt x="39" y="35"/>
                    <a:pt x="38" y="35"/>
                  </a:cubicBezTo>
                  <a:cubicBezTo>
                    <a:pt x="37" y="35"/>
                    <a:pt x="37" y="34"/>
                    <a:pt x="37" y="34"/>
                  </a:cubicBezTo>
                  <a:moveTo>
                    <a:pt x="159" y="24"/>
                  </a:moveTo>
                  <a:cubicBezTo>
                    <a:pt x="159" y="24"/>
                    <a:pt x="158" y="24"/>
                    <a:pt x="158" y="25"/>
                  </a:cubicBezTo>
                  <a:cubicBezTo>
                    <a:pt x="157" y="25"/>
                    <a:pt x="157" y="27"/>
                    <a:pt x="158" y="27"/>
                  </a:cubicBezTo>
                  <a:cubicBezTo>
                    <a:pt x="163" y="31"/>
                    <a:pt x="168" y="36"/>
                    <a:pt x="173" y="40"/>
                  </a:cubicBezTo>
                  <a:cubicBezTo>
                    <a:pt x="173" y="41"/>
                    <a:pt x="174" y="41"/>
                    <a:pt x="174" y="41"/>
                  </a:cubicBezTo>
                  <a:cubicBezTo>
                    <a:pt x="175" y="41"/>
                    <a:pt x="175" y="41"/>
                    <a:pt x="176" y="40"/>
                  </a:cubicBezTo>
                  <a:cubicBezTo>
                    <a:pt x="177" y="39"/>
                    <a:pt x="177" y="38"/>
                    <a:pt x="176" y="37"/>
                  </a:cubicBezTo>
                  <a:cubicBezTo>
                    <a:pt x="171" y="33"/>
                    <a:pt x="166" y="28"/>
                    <a:pt x="160" y="24"/>
                  </a:cubicBezTo>
                  <a:cubicBezTo>
                    <a:pt x="160" y="24"/>
                    <a:pt x="160" y="24"/>
                    <a:pt x="159" y="24"/>
                  </a:cubicBezTo>
                  <a:moveTo>
                    <a:pt x="66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59" y="11"/>
                    <a:pt x="53" y="15"/>
                    <a:pt x="48" y="20"/>
                  </a:cubicBezTo>
                  <a:cubicBezTo>
                    <a:pt x="47" y="20"/>
                    <a:pt x="47" y="22"/>
                    <a:pt x="48" y="23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56" y="18"/>
                    <a:pt x="61" y="14"/>
                    <a:pt x="66" y="11"/>
                  </a:cubicBezTo>
                  <a:cubicBezTo>
                    <a:pt x="67" y="11"/>
                    <a:pt x="68" y="10"/>
                    <a:pt x="67" y="9"/>
                  </a:cubicBezTo>
                  <a:cubicBezTo>
                    <a:pt x="67" y="8"/>
                    <a:pt x="66" y="8"/>
                    <a:pt x="66" y="8"/>
                  </a:cubicBezTo>
                  <a:moveTo>
                    <a:pt x="124" y="5"/>
                  </a:moveTo>
                  <a:cubicBezTo>
                    <a:pt x="123" y="5"/>
                    <a:pt x="122" y="6"/>
                    <a:pt x="122" y="7"/>
                  </a:cubicBezTo>
                  <a:cubicBezTo>
                    <a:pt x="122" y="8"/>
                    <a:pt x="122" y="9"/>
                    <a:pt x="123" y="9"/>
                  </a:cubicBezTo>
                  <a:cubicBezTo>
                    <a:pt x="129" y="11"/>
                    <a:pt x="135" y="14"/>
                    <a:pt x="141" y="17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3" y="17"/>
                    <a:pt x="144" y="17"/>
                    <a:pt x="144" y="16"/>
                  </a:cubicBezTo>
                  <a:cubicBezTo>
                    <a:pt x="144" y="15"/>
                    <a:pt x="144" y="14"/>
                    <a:pt x="143" y="13"/>
                  </a:cubicBezTo>
                  <a:cubicBezTo>
                    <a:pt x="137" y="10"/>
                    <a:pt x="131" y="7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moveTo>
                    <a:pt x="95" y="0"/>
                  </a:moveTo>
                  <a:cubicBezTo>
                    <a:pt x="91" y="0"/>
                    <a:pt x="88" y="1"/>
                    <a:pt x="84" y="1"/>
                  </a:cubicBezTo>
                  <a:cubicBezTo>
                    <a:pt x="83" y="1"/>
                    <a:pt x="82" y="2"/>
                    <a:pt x="82" y="4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8" y="5"/>
                    <a:pt x="92" y="4"/>
                    <a:pt x="96" y="4"/>
                  </a:cubicBezTo>
                  <a:cubicBezTo>
                    <a:pt x="97" y="4"/>
                    <a:pt x="98" y="4"/>
                    <a:pt x="99" y="4"/>
                  </a:cubicBezTo>
                  <a:cubicBezTo>
                    <a:pt x="101" y="5"/>
                    <a:pt x="102" y="5"/>
                    <a:pt x="104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5" y="5"/>
                    <a:pt x="106" y="4"/>
                    <a:pt x="106" y="3"/>
                  </a:cubicBezTo>
                  <a:cubicBezTo>
                    <a:pt x="106" y="2"/>
                    <a:pt x="106" y="1"/>
                    <a:pt x="105" y="1"/>
                  </a:cubicBezTo>
                  <a:cubicBezTo>
                    <a:pt x="103" y="1"/>
                    <a:pt x="101" y="1"/>
                    <a:pt x="99" y="0"/>
                  </a:cubicBezTo>
                  <a:cubicBezTo>
                    <a:pt x="98" y="0"/>
                    <a:pt x="97" y="0"/>
                    <a:pt x="96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11" name="Freeform 360"/>
            <p:cNvSpPr/>
            <p:nvPr/>
          </p:nvSpPr>
          <p:spPr bwMode="auto">
            <a:xfrm>
              <a:off x="2083346" y="3064452"/>
              <a:ext cx="253709" cy="288957"/>
            </a:xfrm>
            <a:custGeom>
              <a:avLst/>
              <a:gdLst>
                <a:gd name="T0" fmla="*/ 8 w 134"/>
                <a:gd name="T1" fmla="*/ 96 h 152"/>
                <a:gd name="T2" fmla="*/ 101 w 134"/>
                <a:gd name="T3" fmla="*/ 132 h 152"/>
                <a:gd name="T4" fmla="*/ 32 w 134"/>
                <a:gd name="T5" fmla="*/ 147 h 152"/>
                <a:gd name="T6" fmla="*/ 8 w 134"/>
                <a:gd name="T7" fmla="*/ 96 h 152"/>
                <a:gd name="T8" fmla="*/ 6 w 134"/>
                <a:gd name="T9" fmla="*/ 98 h 152"/>
                <a:gd name="T10" fmla="*/ 12 w 134"/>
                <a:gd name="T11" fmla="*/ 142 h 152"/>
                <a:gd name="T12" fmla="*/ 53 w 134"/>
                <a:gd name="T13" fmla="*/ 148 h 152"/>
                <a:gd name="T14" fmla="*/ 109 w 134"/>
                <a:gd name="T15" fmla="*/ 121 h 152"/>
                <a:gd name="T16" fmla="*/ 43 w 134"/>
                <a:gd name="T17" fmla="*/ 56 h 152"/>
                <a:gd name="T18" fmla="*/ 7 w 134"/>
                <a:gd name="T19" fmla="*/ 98 h 152"/>
                <a:gd name="T20" fmla="*/ 8 w 134"/>
                <a:gd name="T21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52">
                  <a:moveTo>
                    <a:pt x="8" y="96"/>
                  </a:moveTo>
                  <a:cubicBezTo>
                    <a:pt x="43" y="0"/>
                    <a:pt x="134" y="106"/>
                    <a:pt x="101" y="132"/>
                  </a:cubicBezTo>
                  <a:cubicBezTo>
                    <a:pt x="85" y="145"/>
                    <a:pt x="52" y="149"/>
                    <a:pt x="32" y="147"/>
                  </a:cubicBezTo>
                  <a:cubicBezTo>
                    <a:pt x="4" y="145"/>
                    <a:pt x="2" y="119"/>
                    <a:pt x="8" y="96"/>
                  </a:cubicBezTo>
                  <a:cubicBezTo>
                    <a:pt x="8" y="96"/>
                    <a:pt x="7" y="97"/>
                    <a:pt x="6" y="98"/>
                  </a:cubicBezTo>
                  <a:cubicBezTo>
                    <a:pt x="3" y="112"/>
                    <a:pt x="0" y="130"/>
                    <a:pt x="12" y="142"/>
                  </a:cubicBezTo>
                  <a:cubicBezTo>
                    <a:pt x="22" y="152"/>
                    <a:pt x="40" y="150"/>
                    <a:pt x="53" y="148"/>
                  </a:cubicBezTo>
                  <a:cubicBezTo>
                    <a:pt x="70" y="146"/>
                    <a:pt x="104" y="142"/>
                    <a:pt x="109" y="121"/>
                  </a:cubicBezTo>
                  <a:cubicBezTo>
                    <a:pt x="116" y="88"/>
                    <a:pt x="76" y="46"/>
                    <a:pt x="43" y="56"/>
                  </a:cubicBezTo>
                  <a:cubicBezTo>
                    <a:pt x="26" y="61"/>
                    <a:pt x="13" y="81"/>
                    <a:pt x="7" y="98"/>
                  </a:cubicBezTo>
                  <a:cubicBezTo>
                    <a:pt x="6" y="98"/>
                    <a:pt x="7" y="96"/>
                    <a:pt x="8" y="9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12" name="Freeform 361"/>
            <p:cNvSpPr/>
            <p:nvPr/>
          </p:nvSpPr>
          <p:spPr bwMode="auto">
            <a:xfrm>
              <a:off x="2080175" y="3418504"/>
              <a:ext cx="204553" cy="214336"/>
            </a:xfrm>
            <a:custGeom>
              <a:avLst/>
              <a:gdLst>
                <a:gd name="T0" fmla="*/ 2 w 107"/>
                <a:gd name="T1" fmla="*/ 61 h 113"/>
                <a:gd name="T2" fmla="*/ 55 w 107"/>
                <a:gd name="T3" fmla="*/ 13 h 113"/>
                <a:gd name="T4" fmla="*/ 104 w 107"/>
                <a:gd name="T5" fmla="*/ 68 h 113"/>
                <a:gd name="T6" fmla="*/ 38 w 107"/>
                <a:gd name="T7" fmla="*/ 106 h 113"/>
                <a:gd name="T8" fmla="*/ 2 w 107"/>
                <a:gd name="T9" fmla="*/ 61 h 113"/>
                <a:gd name="T10" fmla="*/ 0 w 107"/>
                <a:gd name="T11" fmla="*/ 63 h 113"/>
                <a:gd name="T12" fmla="*/ 15 w 107"/>
                <a:gd name="T13" fmla="*/ 105 h 113"/>
                <a:gd name="T14" fmla="*/ 60 w 107"/>
                <a:gd name="T15" fmla="*/ 102 h 113"/>
                <a:gd name="T16" fmla="*/ 106 w 107"/>
                <a:gd name="T17" fmla="*/ 60 h 113"/>
                <a:gd name="T18" fmla="*/ 27 w 107"/>
                <a:gd name="T19" fmla="*/ 15 h 113"/>
                <a:gd name="T20" fmla="*/ 0 w 107"/>
                <a:gd name="T21" fmla="*/ 63 h 113"/>
                <a:gd name="T22" fmla="*/ 2 w 107"/>
                <a:gd name="T23" fmla="*/ 6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13">
                  <a:moveTo>
                    <a:pt x="2" y="61"/>
                  </a:moveTo>
                  <a:cubicBezTo>
                    <a:pt x="5" y="33"/>
                    <a:pt x="25" y="7"/>
                    <a:pt x="55" y="13"/>
                  </a:cubicBezTo>
                  <a:cubicBezTo>
                    <a:pt x="78" y="18"/>
                    <a:pt x="106" y="43"/>
                    <a:pt x="104" y="68"/>
                  </a:cubicBezTo>
                  <a:cubicBezTo>
                    <a:pt x="103" y="89"/>
                    <a:pt x="54" y="104"/>
                    <a:pt x="38" y="106"/>
                  </a:cubicBezTo>
                  <a:cubicBezTo>
                    <a:pt x="9" y="111"/>
                    <a:pt x="0" y="86"/>
                    <a:pt x="2" y="61"/>
                  </a:cubicBezTo>
                  <a:cubicBezTo>
                    <a:pt x="2" y="62"/>
                    <a:pt x="0" y="63"/>
                    <a:pt x="0" y="63"/>
                  </a:cubicBezTo>
                  <a:cubicBezTo>
                    <a:pt x="0" y="79"/>
                    <a:pt x="0" y="96"/>
                    <a:pt x="15" y="105"/>
                  </a:cubicBezTo>
                  <a:cubicBezTo>
                    <a:pt x="28" y="113"/>
                    <a:pt x="47" y="107"/>
                    <a:pt x="60" y="102"/>
                  </a:cubicBezTo>
                  <a:cubicBezTo>
                    <a:pt x="78" y="95"/>
                    <a:pt x="107" y="83"/>
                    <a:pt x="106" y="60"/>
                  </a:cubicBezTo>
                  <a:cubicBezTo>
                    <a:pt x="104" y="27"/>
                    <a:pt x="55" y="0"/>
                    <a:pt x="27" y="15"/>
                  </a:cubicBezTo>
                  <a:cubicBezTo>
                    <a:pt x="11" y="24"/>
                    <a:pt x="3" y="47"/>
                    <a:pt x="0" y="63"/>
                  </a:cubicBezTo>
                  <a:cubicBezTo>
                    <a:pt x="0" y="63"/>
                    <a:pt x="1" y="62"/>
                    <a:pt x="2" y="6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7181" name="组合 4"/>
          <p:cNvGrpSpPr/>
          <p:nvPr/>
        </p:nvGrpSpPr>
        <p:grpSpPr>
          <a:xfrm>
            <a:off x="4787654" y="3617383"/>
            <a:ext cx="626533" cy="770467"/>
            <a:chOff x="2212827" y="4096403"/>
            <a:chExt cx="624841" cy="769407"/>
          </a:xfrm>
        </p:grpSpPr>
        <p:sp>
          <p:nvSpPr>
            <p:cNvPr id="438" name="Freeform 387"/>
            <p:cNvSpPr/>
            <p:nvPr/>
          </p:nvSpPr>
          <p:spPr bwMode="auto">
            <a:xfrm>
              <a:off x="2287364" y="4118613"/>
              <a:ext cx="550304" cy="747197"/>
            </a:xfrm>
            <a:custGeom>
              <a:avLst/>
              <a:gdLst>
                <a:gd name="T0" fmla="*/ 209 w 290"/>
                <a:gd name="T1" fmla="*/ 123 h 392"/>
                <a:gd name="T2" fmla="*/ 265 w 290"/>
                <a:gd name="T3" fmla="*/ 132 h 392"/>
                <a:gd name="T4" fmla="*/ 273 w 290"/>
                <a:gd name="T5" fmla="*/ 68 h 392"/>
                <a:gd name="T6" fmla="*/ 213 w 290"/>
                <a:gd name="T7" fmla="*/ 25 h 392"/>
                <a:gd name="T8" fmla="*/ 28 w 290"/>
                <a:gd name="T9" fmla="*/ 111 h 392"/>
                <a:gd name="T10" fmla="*/ 4 w 290"/>
                <a:gd name="T11" fmla="*/ 174 h 392"/>
                <a:gd name="T12" fmla="*/ 7 w 290"/>
                <a:gd name="T13" fmla="*/ 267 h 392"/>
                <a:gd name="T14" fmla="*/ 173 w 290"/>
                <a:gd name="T15" fmla="*/ 379 h 392"/>
                <a:gd name="T16" fmla="*/ 240 w 290"/>
                <a:gd name="T17" fmla="*/ 352 h 392"/>
                <a:gd name="T18" fmla="*/ 270 w 290"/>
                <a:gd name="T19" fmla="*/ 309 h 392"/>
                <a:gd name="T20" fmla="*/ 216 w 290"/>
                <a:gd name="T21" fmla="*/ 293 h 392"/>
                <a:gd name="T22" fmla="*/ 127 w 290"/>
                <a:gd name="T23" fmla="*/ 307 h 392"/>
                <a:gd name="T24" fmla="*/ 71 w 290"/>
                <a:gd name="T25" fmla="*/ 226 h 392"/>
                <a:gd name="T26" fmla="*/ 90 w 290"/>
                <a:gd name="T27" fmla="*/ 149 h 392"/>
                <a:gd name="T28" fmla="*/ 138 w 290"/>
                <a:gd name="T29" fmla="*/ 108 h 392"/>
                <a:gd name="T30" fmla="*/ 209 w 290"/>
                <a:gd name="T31" fmla="*/ 12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0" h="392">
                  <a:moveTo>
                    <a:pt x="209" y="123"/>
                  </a:moveTo>
                  <a:cubicBezTo>
                    <a:pt x="225" y="130"/>
                    <a:pt x="248" y="141"/>
                    <a:pt x="265" y="132"/>
                  </a:cubicBezTo>
                  <a:cubicBezTo>
                    <a:pt x="290" y="120"/>
                    <a:pt x="285" y="86"/>
                    <a:pt x="273" y="68"/>
                  </a:cubicBezTo>
                  <a:cubicBezTo>
                    <a:pt x="259" y="47"/>
                    <a:pt x="237" y="33"/>
                    <a:pt x="213" y="25"/>
                  </a:cubicBezTo>
                  <a:cubicBezTo>
                    <a:pt x="141" y="0"/>
                    <a:pt x="62" y="47"/>
                    <a:pt x="28" y="111"/>
                  </a:cubicBezTo>
                  <a:cubicBezTo>
                    <a:pt x="17" y="129"/>
                    <a:pt x="8" y="153"/>
                    <a:pt x="4" y="174"/>
                  </a:cubicBezTo>
                  <a:cubicBezTo>
                    <a:pt x="0" y="203"/>
                    <a:pt x="0" y="240"/>
                    <a:pt x="7" y="267"/>
                  </a:cubicBezTo>
                  <a:cubicBezTo>
                    <a:pt x="28" y="343"/>
                    <a:pt x="93" y="392"/>
                    <a:pt x="173" y="379"/>
                  </a:cubicBezTo>
                  <a:cubicBezTo>
                    <a:pt x="197" y="375"/>
                    <a:pt x="221" y="366"/>
                    <a:pt x="240" y="352"/>
                  </a:cubicBezTo>
                  <a:cubicBezTo>
                    <a:pt x="254" y="342"/>
                    <a:pt x="272" y="328"/>
                    <a:pt x="270" y="309"/>
                  </a:cubicBezTo>
                  <a:cubicBezTo>
                    <a:pt x="267" y="282"/>
                    <a:pt x="232" y="287"/>
                    <a:pt x="216" y="293"/>
                  </a:cubicBezTo>
                  <a:cubicBezTo>
                    <a:pt x="188" y="303"/>
                    <a:pt x="157" y="313"/>
                    <a:pt x="127" y="307"/>
                  </a:cubicBezTo>
                  <a:cubicBezTo>
                    <a:pt x="93" y="299"/>
                    <a:pt x="73" y="259"/>
                    <a:pt x="71" y="226"/>
                  </a:cubicBezTo>
                  <a:cubicBezTo>
                    <a:pt x="70" y="201"/>
                    <a:pt x="78" y="171"/>
                    <a:pt x="90" y="149"/>
                  </a:cubicBezTo>
                  <a:cubicBezTo>
                    <a:pt x="100" y="131"/>
                    <a:pt x="117" y="114"/>
                    <a:pt x="138" y="108"/>
                  </a:cubicBezTo>
                  <a:cubicBezTo>
                    <a:pt x="164" y="100"/>
                    <a:pt x="186" y="111"/>
                    <a:pt x="209" y="123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0" name="Freeform 389"/>
            <p:cNvSpPr>
              <a:spLocks noEditPoints="1"/>
            </p:cNvSpPr>
            <p:nvPr/>
          </p:nvSpPr>
          <p:spPr bwMode="auto">
            <a:xfrm>
              <a:off x="2374588" y="4667509"/>
              <a:ext cx="428191" cy="160227"/>
            </a:xfrm>
            <a:custGeom>
              <a:avLst/>
              <a:gdLst>
                <a:gd name="T0" fmla="*/ 115 w 225"/>
                <a:gd name="T1" fmla="*/ 50 h 84"/>
                <a:gd name="T2" fmla="*/ 113 w 225"/>
                <a:gd name="T3" fmla="*/ 49 h 84"/>
                <a:gd name="T4" fmla="*/ 114 w 225"/>
                <a:gd name="T5" fmla="*/ 46 h 84"/>
                <a:gd name="T6" fmla="*/ 134 w 225"/>
                <a:gd name="T7" fmla="*/ 44 h 84"/>
                <a:gd name="T8" fmla="*/ 134 w 225"/>
                <a:gd name="T9" fmla="*/ 44 h 84"/>
                <a:gd name="T10" fmla="*/ 136 w 225"/>
                <a:gd name="T11" fmla="*/ 46 h 84"/>
                <a:gd name="T12" fmla="*/ 135 w 225"/>
                <a:gd name="T13" fmla="*/ 48 h 84"/>
                <a:gd name="T14" fmla="*/ 115 w 225"/>
                <a:gd name="T15" fmla="*/ 50 h 84"/>
                <a:gd name="T16" fmla="*/ 115 w 225"/>
                <a:gd name="T17" fmla="*/ 50 h 84"/>
                <a:gd name="T18" fmla="*/ 95 w 225"/>
                <a:gd name="T19" fmla="*/ 50 h 84"/>
                <a:gd name="T20" fmla="*/ 94 w 225"/>
                <a:gd name="T21" fmla="*/ 50 h 84"/>
                <a:gd name="T22" fmla="*/ 74 w 225"/>
                <a:gd name="T23" fmla="*/ 47 h 84"/>
                <a:gd name="T24" fmla="*/ 73 w 225"/>
                <a:gd name="T25" fmla="*/ 45 h 84"/>
                <a:gd name="T26" fmla="*/ 75 w 225"/>
                <a:gd name="T27" fmla="*/ 43 h 84"/>
                <a:gd name="T28" fmla="*/ 75 w 225"/>
                <a:gd name="T29" fmla="*/ 43 h 84"/>
                <a:gd name="T30" fmla="*/ 95 w 225"/>
                <a:gd name="T31" fmla="*/ 46 h 84"/>
                <a:gd name="T32" fmla="*/ 97 w 225"/>
                <a:gd name="T33" fmla="*/ 48 h 84"/>
                <a:gd name="T34" fmla="*/ 95 w 225"/>
                <a:gd name="T35" fmla="*/ 50 h 84"/>
                <a:gd name="T36" fmla="*/ 154 w 225"/>
                <a:gd name="T37" fmla="*/ 43 h 84"/>
                <a:gd name="T38" fmla="*/ 152 w 225"/>
                <a:gd name="T39" fmla="*/ 42 h 84"/>
                <a:gd name="T40" fmla="*/ 153 w 225"/>
                <a:gd name="T41" fmla="*/ 39 h 84"/>
                <a:gd name="T42" fmla="*/ 172 w 225"/>
                <a:gd name="T43" fmla="*/ 33 h 84"/>
                <a:gd name="T44" fmla="*/ 173 w 225"/>
                <a:gd name="T45" fmla="*/ 33 h 84"/>
                <a:gd name="T46" fmla="*/ 175 w 225"/>
                <a:gd name="T47" fmla="*/ 34 h 84"/>
                <a:gd name="T48" fmla="*/ 174 w 225"/>
                <a:gd name="T49" fmla="*/ 37 h 84"/>
                <a:gd name="T50" fmla="*/ 154 w 225"/>
                <a:gd name="T51" fmla="*/ 43 h 84"/>
                <a:gd name="T52" fmla="*/ 154 w 225"/>
                <a:gd name="T53" fmla="*/ 43 h 84"/>
                <a:gd name="T54" fmla="*/ 195 w 225"/>
                <a:gd name="T55" fmla="*/ 0 h 84"/>
                <a:gd name="T56" fmla="*/ 170 w 225"/>
                <a:gd name="T57" fmla="*/ 5 h 84"/>
                <a:gd name="T58" fmla="*/ 170 w 225"/>
                <a:gd name="T59" fmla="*/ 5 h 84"/>
                <a:gd name="T60" fmla="*/ 167 w 225"/>
                <a:gd name="T61" fmla="*/ 6 h 84"/>
                <a:gd name="T62" fmla="*/ 167 w 225"/>
                <a:gd name="T63" fmla="*/ 6 h 84"/>
                <a:gd name="T64" fmla="*/ 166 w 225"/>
                <a:gd name="T65" fmla="*/ 6 h 84"/>
                <a:gd name="T66" fmla="*/ 110 w 225"/>
                <a:gd name="T67" fmla="*/ 20 h 84"/>
                <a:gd name="T68" fmla="*/ 54 w 225"/>
                <a:gd name="T69" fmla="*/ 36 h 84"/>
                <a:gd name="T70" fmla="*/ 57 w 225"/>
                <a:gd name="T71" fmla="*/ 37 h 84"/>
                <a:gd name="T72" fmla="*/ 58 w 225"/>
                <a:gd name="T73" fmla="*/ 40 h 84"/>
                <a:gd name="T74" fmla="*/ 56 w 225"/>
                <a:gd name="T75" fmla="*/ 41 h 84"/>
                <a:gd name="T76" fmla="*/ 55 w 225"/>
                <a:gd name="T77" fmla="*/ 41 h 84"/>
                <a:gd name="T78" fmla="*/ 48 w 225"/>
                <a:gd name="T79" fmla="*/ 38 h 84"/>
                <a:gd name="T80" fmla="*/ 0 w 225"/>
                <a:gd name="T81" fmla="*/ 46 h 84"/>
                <a:gd name="T82" fmla="*/ 47 w 225"/>
                <a:gd name="T83" fmla="*/ 76 h 84"/>
                <a:gd name="T84" fmla="*/ 97 w 225"/>
                <a:gd name="T85" fmla="*/ 84 h 84"/>
                <a:gd name="T86" fmla="*/ 193 w 225"/>
                <a:gd name="T87" fmla="*/ 52 h 84"/>
                <a:gd name="T88" fmla="*/ 215 w 225"/>
                <a:gd name="T89" fmla="*/ 5 h 84"/>
                <a:gd name="T90" fmla="*/ 195 w 225"/>
                <a:gd name="T9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84">
                  <a:moveTo>
                    <a:pt x="115" y="50"/>
                  </a:moveTo>
                  <a:cubicBezTo>
                    <a:pt x="113" y="50"/>
                    <a:pt x="113" y="50"/>
                    <a:pt x="113" y="49"/>
                  </a:cubicBezTo>
                  <a:cubicBezTo>
                    <a:pt x="112" y="47"/>
                    <a:pt x="113" y="46"/>
                    <a:pt x="114" y="46"/>
                  </a:cubicBezTo>
                  <a:cubicBezTo>
                    <a:pt x="121" y="46"/>
                    <a:pt x="127" y="45"/>
                    <a:pt x="134" y="44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5" y="44"/>
                    <a:pt x="136" y="45"/>
                    <a:pt x="136" y="46"/>
                  </a:cubicBezTo>
                  <a:cubicBezTo>
                    <a:pt x="137" y="47"/>
                    <a:pt x="136" y="48"/>
                    <a:pt x="135" y="48"/>
                  </a:cubicBezTo>
                  <a:cubicBezTo>
                    <a:pt x="128" y="49"/>
                    <a:pt x="121" y="50"/>
                    <a:pt x="115" y="50"/>
                  </a:cubicBezTo>
                  <a:cubicBezTo>
                    <a:pt x="115" y="50"/>
                    <a:pt x="115" y="50"/>
                    <a:pt x="115" y="50"/>
                  </a:cubicBezTo>
                  <a:moveTo>
                    <a:pt x="95" y="50"/>
                  </a:moveTo>
                  <a:cubicBezTo>
                    <a:pt x="94" y="50"/>
                    <a:pt x="94" y="50"/>
                    <a:pt x="94" y="50"/>
                  </a:cubicBezTo>
                  <a:cubicBezTo>
                    <a:pt x="87" y="50"/>
                    <a:pt x="81" y="49"/>
                    <a:pt x="74" y="47"/>
                  </a:cubicBezTo>
                  <a:cubicBezTo>
                    <a:pt x="73" y="47"/>
                    <a:pt x="73" y="46"/>
                    <a:pt x="73" y="45"/>
                  </a:cubicBezTo>
                  <a:cubicBezTo>
                    <a:pt x="73" y="44"/>
                    <a:pt x="74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81" y="45"/>
                    <a:pt x="88" y="46"/>
                    <a:pt x="95" y="46"/>
                  </a:cubicBezTo>
                  <a:cubicBezTo>
                    <a:pt x="96" y="46"/>
                    <a:pt x="97" y="47"/>
                    <a:pt x="97" y="48"/>
                  </a:cubicBezTo>
                  <a:cubicBezTo>
                    <a:pt x="96" y="50"/>
                    <a:pt x="96" y="50"/>
                    <a:pt x="95" y="50"/>
                  </a:cubicBezTo>
                  <a:moveTo>
                    <a:pt x="154" y="43"/>
                  </a:moveTo>
                  <a:cubicBezTo>
                    <a:pt x="153" y="43"/>
                    <a:pt x="152" y="43"/>
                    <a:pt x="152" y="42"/>
                  </a:cubicBezTo>
                  <a:cubicBezTo>
                    <a:pt x="152" y="41"/>
                    <a:pt x="152" y="40"/>
                    <a:pt x="153" y="39"/>
                  </a:cubicBezTo>
                  <a:cubicBezTo>
                    <a:pt x="159" y="38"/>
                    <a:pt x="166" y="36"/>
                    <a:pt x="172" y="33"/>
                  </a:cubicBezTo>
                  <a:cubicBezTo>
                    <a:pt x="172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5" y="34"/>
                  </a:cubicBezTo>
                  <a:cubicBezTo>
                    <a:pt x="175" y="35"/>
                    <a:pt x="175" y="36"/>
                    <a:pt x="174" y="37"/>
                  </a:cubicBezTo>
                  <a:cubicBezTo>
                    <a:pt x="167" y="39"/>
                    <a:pt x="161" y="41"/>
                    <a:pt x="154" y="43"/>
                  </a:cubicBezTo>
                  <a:cubicBezTo>
                    <a:pt x="154" y="43"/>
                    <a:pt x="154" y="43"/>
                    <a:pt x="154" y="43"/>
                  </a:cubicBezTo>
                  <a:moveTo>
                    <a:pt x="195" y="0"/>
                  </a:moveTo>
                  <a:cubicBezTo>
                    <a:pt x="186" y="0"/>
                    <a:pt x="176" y="2"/>
                    <a:pt x="170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69" y="5"/>
                    <a:pt x="168" y="6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6"/>
                    <a:pt x="166" y="6"/>
                    <a:pt x="166" y="6"/>
                  </a:cubicBezTo>
                  <a:cubicBezTo>
                    <a:pt x="149" y="13"/>
                    <a:pt x="129" y="19"/>
                    <a:pt x="110" y="20"/>
                  </a:cubicBezTo>
                  <a:cubicBezTo>
                    <a:pt x="92" y="27"/>
                    <a:pt x="73" y="32"/>
                    <a:pt x="54" y="36"/>
                  </a:cubicBezTo>
                  <a:cubicBezTo>
                    <a:pt x="55" y="37"/>
                    <a:pt x="56" y="37"/>
                    <a:pt x="57" y="37"/>
                  </a:cubicBezTo>
                  <a:cubicBezTo>
                    <a:pt x="58" y="38"/>
                    <a:pt x="58" y="39"/>
                    <a:pt x="58" y="40"/>
                  </a:cubicBezTo>
                  <a:cubicBezTo>
                    <a:pt x="57" y="41"/>
                    <a:pt x="57" y="41"/>
                    <a:pt x="56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3" y="40"/>
                    <a:pt x="50" y="39"/>
                    <a:pt x="48" y="38"/>
                  </a:cubicBezTo>
                  <a:cubicBezTo>
                    <a:pt x="32" y="41"/>
                    <a:pt x="16" y="44"/>
                    <a:pt x="0" y="46"/>
                  </a:cubicBezTo>
                  <a:cubicBezTo>
                    <a:pt x="13" y="59"/>
                    <a:pt x="29" y="70"/>
                    <a:pt x="47" y="76"/>
                  </a:cubicBezTo>
                  <a:cubicBezTo>
                    <a:pt x="63" y="81"/>
                    <a:pt x="80" y="84"/>
                    <a:pt x="97" y="84"/>
                  </a:cubicBezTo>
                  <a:cubicBezTo>
                    <a:pt x="131" y="84"/>
                    <a:pt x="166" y="73"/>
                    <a:pt x="193" y="52"/>
                  </a:cubicBezTo>
                  <a:cubicBezTo>
                    <a:pt x="205" y="43"/>
                    <a:pt x="225" y="20"/>
                    <a:pt x="215" y="5"/>
                  </a:cubicBezTo>
                  <a:cubicBezTo>
                    <a:pt x="210" y="2"/>
                    <a:pt x="202" y="0"/>
                    <a:pt x="195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3" name="Freeform 392"/>
            <p:cNvSpPr/>
            <p:nvPr/>
          </p:nvSpPr>
          <p:spPr bwMode="auto">
            <a:xfrm>
              <a:off x="2212827" y="4096403"/>
              <a:ext cx="623256" cy="748783"/>
            </a:xfrm>
            <a:custGeom>
              <a:avLst/>
              <a:gdLst>
                <a:gd name="T0" fmla="*/ 241 w 328"/>
                <a:gd name="T1" fmla="*/ 128 h 393"/>
                <a:gd name="T2" fmla="*/ 313 w 328"/>
                <a:gd name="T3" fmla="*/ 119 h 393"/>
                <a:gd name="T4" fmla="*/ 247 w 328"/>
                <a:gd name="T5" fmla="*/ 28 h 393"/>
                <a:gd name="T6" fmla="*/ 54 w 328"/>
                <a:gd name="T7" fmla="*/ 127 h 393"/>
                <a:gd name="T8" fmla="*/ 113 w 328"/>
                <a:gd name="T9" fmla="*/ 370 h 393"/>
                <a:gd name="T10" fmla="*/ 244 w 328"/>
                <a:gd name="T11" fmla="*/ 373 h 393"/>
                <a:gd name="T12" fmla="*/ 303 w 328"/>
                <a:gd name="T13" fmla="*/ 313 h 393"/>
                <a:gd name="T14" fmla="*/ 249 w 328"/>
                <a:gd name="T15" fmla="*/ 296 h 393"/>
                <a:gd name="T16" fmla="*/ 133 w 328"/>
                <a:gd name="T17" fmla="*/ 295 h 393"/>
                <a:gd name="T18" fmla="*/ 108 w 328"/>
                <a:gd name="T19" fmla="*/ 193 h 393"/>
                <a:gd name="T20" fmla="*/ 177 w 328"/>
                <a:gd name="T21" fmla="*/ 112 h 393"/>
                <a:gd name="T22" fmla="*/ 241 w 328"/>
                <a:gd name="T23" fmla="*/ 128 h 393"/>
                <a:gd name="T24" fmla="*/ 242 w 328"/>
                <a:gd name="T25" fmla="*/ 126 h 393"/>
                <a:gd name="T26" fmla="*/ 165 w 328"/>
                <a:gd name="T27" fmla="*/ 113 h 393"/>
                <a:gd name="T28" fmla="*/ 126 w 328"/>
                <a:gd name="T29" fmla="*/ 148 h 393"/>
                <a:gd name="T30" fmla="*/ 105 w 328"/>
                <a:gd name="T31" fmla="*/ 246 h 393"/>
                <a:gd name="T32" fmla="*/ 136 w 328"/>
                <a:gd name="T33" fmla="*/ 301 h 393"/>
                <a:gd name="T34" fmla="*/ 214 w 328"/>
                <a:gd name="T35" fmla="*/ 309 h 393"/>
                <a:gd name="T36" fmla="*/ 274 w 328"/>
                <a:gd name="T37" fmla="*/ 294 h 393"/>
                <a:gd name="T38" fmla="*/ 295 w 328"/>
                <a:gd name="T39" fmla="*/ 300 h 393"/>
                <a:gd name="T40" fmla="*/ 278 w 328"/>
                <a:gd name="T41" fmla="*/ 352 h 393"/>
                <a:gd name="T42" fmla="*/ 132 w 328"/>
                <a:gd name="T43" fmla="*/ 376 h 393"/>
                <a:gd name="T44" fmla="*/ 46 w 328"/>
                <a:gd name="T45" fmla="*/ 286 h 393"/>
                <a:gd name="T46" fmla="*/ 217 w 328"/>
                <a:gd name="T47" fmla="*/ 24 h 393"/>
                <a:gd name="T48" fmla="*/ 307 w 328"/>
                <a:gd name="T49" fmla="*/ 77 h 393"/>
                <a:gd name="T50" fmla="*/ 293 w 328"/>
                <a:gd name="T51" fmla="*/ 137 h 393"/>
                <a:gd name="T52" fmla="*/ 242 w 328"/>
                <a:gd name="T53" fmla="*/ 126 h 393"/>
                <a:gd name="T54" fmla="*/ 241 w 328"/>
                <a:gd name="T55" fmla="*/ 12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8" h="393">
                  <a:moveTo>
                    <a:pt x="241" y="128"/>
                  </a:moveTo>
                  <a:cubicBezTo>
                    <a:pt x="263" y="139"/>
                    <a:pt x="303" y="151"/>
                    <a:pt x="313" y="119"/>
                  </a:cubicBezTo>
                  <a:cubicBezTo>
                    <a:pt x="328" y="75"/>
                    <a:pt x="283" y="42"/>
                    <a:pt x="247" y="28"/>
                  </a:cubicBezTo>
                  <a:cubicBezTo>
                    <a:pt x="169" y="0"/>
                    <a:pt x="86" y="58"/>
                    <a:pt x="54" y="127"/>
                  </a:cubicBezTo>
                  <a:cubicBezTo>
                    <a:pt x="16" y="210"/>
                    <a:pt x="28" y="321"/>
                    <a:pt x="113" y="370"/>
                  </a:cubicBezTo>
                  <a:cubicBezTo>
                    <a:pt x="152" y="392"/>
                    <a:pt x="203" y="391"/>
                    <a:pt x="244" y="373"/>
                  </a:cubicBezTo>
                  <a:cubicBezTo>
                    <a:pt x="267" y="362"/>
                    <a:pt x="303" y="343"/>
                    <a:pt x="303" y="313"/>
                  </a:cubicBezTo>
                  <a:cubicBezTo>
                    <a:pt x="303" y="286"/>
                    <a:pt x="265" y="291"/>
                    <a:pt x="249" y="296"/>
                  </a:cubicBezTo>
                  <a:cubicBezTo>
                    <a:pt x="212" y="309"/>
                    <a:pt x="167" y="324"/>
                    <a:pt x="133" y="295"/>
                  </a:cubicBezTo>
                  <a:cubicBezTo>
                    <a:pt x="104" y="270"/>
                    <a:pt x="100" y="227"/>
                    <a:pt x="108" y="193"/>
                  </a:cubicBezTo>
                  <a:cubicBezTo>
                    <a:pt x="116" y="155"/>
                    <a:pt x="139" y="120"/>
                    <a:pt x="177" y="112"/>
                  </a:cubicBezTo>
                  <a:cubicBezTo>
                    <a:pt x="199" y="106"/>
                    <a:pt x="222" y="118"/>
                    <a:pt x="241" y="128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17" y="113"/>
                    <a:pt x="193" y="103"/>
                    <a:pt x="165" y="113"/>
                  </a:cubicBezTo>
                  <a:cubicBezTo>
                    <a:pt x="148" y="119"/>
                    <a:pt x="136" y="134"/>
                    <a:pt x="126" y="148"/>
                  </a:cubicBezTo>
                  <a:cubicBezTo>
                    <a:pt x="107" y="176"/>
                    <a:pt x="99" y="214"/>
                    <a:pt x="105" y="246"/>
                  </a:cubicBezTo>
                  <a:cubicBezTo>
                    <a:pt x="109" y="267"/>
                    <a:pt x="120" y="287"/>
                    <a:pt x="136" y="301"/>
                  </a:cubicBezTo>
                  <a:cubicBezTo>
                    <a:pt x="157" y="319"/>
                    <a:pt x="189" y="315"/>
                    <a:pt x="214" y="309"/>
                  </a:cubicBezTo>
                  <a:cubicBezTo>
                    <a:pt x="235" y="304"/>
                    <a:pt x="253" y="294"/>
                    <a:pt x="274" y="294"/>
                  </a:cubicBezTo>
                  <a:cubicBezTo>
                    <a:pt x="282" y="293"/>
                    <a:pt x="289" y="296"/>
                    <a:pt x="295" y="300"/>
                  </a:cubicBezTo>
                  <a:cubicBezTo>
                    <a:pt x="314" y="315"/>
                    <a:pt x="291" y="341"/>
                    <a:pt x="278" y="352"/>
                  </a:cubicBezTo>
                  <a:cubicBezTo>
                    <a:pt x="237" y="384"/>
                    <a:pt x="181" y="393"/>
                    <a:pt x="132" y="376"/>
                  </a:cubicBezTo>
                  <a:cubicBezTo>
                    <a:pt x="91" y="361"/>
                    <a:pt x="61" y="326"/>
                    <a:pt x="46" y="286"/>
                  </a:cubicBezTo>
                  <a:cubicBezTo>
                    <a:pt x="0" y="172"/>
                    <a:pt x="86" y="14"/>
                    <a:pt x="217" y="24"/>
                  </a:cubicBezTo>
                  <a:cubicBezTo>
                    <a:pt x="252" y="27"/>
                    <a:pt x="289" y="47"/>
                    <a:pt x="307" y="77"/>
                  </a:cubicBezTo>
                  <a:cubicBezTo>
                    <a:pt x="320" y="97"/>
                    <a:pt x="318" y="128"/>
                    <a:pt x="293" y="137"/>
                  </a:cubicBezTo>
                  <a:cubicBezTo>
                    <a:pt x="277" y="143"/>
                    <a:pt x="256" y="133"/>
                    <a:pt x="242" y="126"/>
                  </a:cubicBezTo>
                  <a:cubicBezTo>
                    <a:pt x="241" y="128"/>
                    <a:pt x="241" y="128"/>
                    <a:pt x="241" y="128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4" name="Freeform 393"/>
            <p:cNvSpPr>
              <a:spLocks noEditPoints="1"/>
            </p:cNvSpPr>
            <p:nvPr/>
          </p:nvSpPr>
          <p:spPr bwMode="auto">
            <a:xfrm>
              <a:off x="2344456" y="4228075"/>
              <a:ext cx="418675" cy="512408"/>
            </a:xfrm>
            <a:custGeom>
              <a:avLst/>
              <a:gdLst>
                <a:gd name="T0" fmla="*/ 53 w 221"/>
                <a:gd name="T1" fmla="*/ 260 h 269"/>
                <a:gd name="T2" fmla="*/ 64 w 221"/>
                <a:gd name="T3" fmla="*/ 269 h 269"/>
                <a:gd name="T4" fmla="*/ 55 w 221"/>
                <a:gd name="T5" fmla="*/ 259 h 269"/>
                <a:gd name="T6" fmla="*/ 26 w 221"/>
                <a:gd name="T7" fmla="*/ 231 h 269"/>
                <a:gd name="T8" fmla="*/ 24 w 221"/>
                <a:gd name="T9" fmla="*/ 234 h 269"/>
                <a:gd name="T10" fmla="*/ 39 w 221"/>
                <a:gd name="T11" fmla="*/ 250 h 269"/>
                <a:gd name="T12" fmla="*/ 40 w 221"/>
                <a:gd name="T13" fmla="*/ 247 h 269"/>
                <a:gd name="T14" fmla="*/ 26 w 221"/>
                <a:gd name="T15" fmla="*/ 231 h 269"/>
                <a:gd name="T16" fmla="*/ 7 w 221"/>
                <a:gd name="T17" fmla="*/ 196 h 269"/>
                <a:gd name="T18" fmla="*/ 14 w 221"/>
                <a:gd name="T19" fmla="*/ 217 h 269"/>
                <a:gd name="T20" fmla="*/ 16 w 221"/>
                <a:gd name="T21" fmla="*/ 218 h 269"/>
                <a:gd name="T22" fmla="*/ 10 w 221"/>
                <a:gd name="T23" fmla="*/ 197 h 269"/>
                <a:gd name="T24" fmla="*/ 2 w 221"/>
                <a:gd name="T25" fmla="*/ 156 h 269"/>
                <a:gd name="T26" fmla="*/ 0 w 221"/>
                <a:gd name="T27" fmla="*/ 158 h 269"/>
                <a:gd name="T28" fmla="*/ 4 w 221"/>
                <a:gd name="T29" fmla="*/ 180 h 269"/>
                <a:gd name="T30" fmla="*/ 6 w 221"/>
                <a:gd name="T31" fmla="*/ 178 h 269"/>
                <a:gd name="T32" fmla="*/ 2 w 221"/>
                <a:gd name="T33" fmla="*/ 156 h 269"/>
                <a:gd name="T34" fmla="*/ 4 w 221"/>
                <a:gd name="T35" fmla="*/ 118 h 269"/>
                <a:gd name="T36" fmla="*/ 3 w 221"/>
                <a:gd name="T37" fmla="*/ 140 h 269"/>
                <a:gd name="T38" fmla="*/ 5 w 221"/>
                <a:gd name="T39" fmla="*/ 138 h 269"/>
                <a:gd name="T40" fmla="*/ 7 w 221"/>
                <a:gd name="T41" fmla="*/ 116 h 269"/>
                <a:gd name="T42" fmla="*/ 20 w 221"/>
                <a:gd name="T43" fmla="*/ 79 h 269"/>
                <a:gd name="T44" fmla="*/ 18 w 221"/>
                <a:gd name="T45" fmla="*/ 80 h 269"/>
                <a:gd name="T46" fmla="*/ 12 w 221"/>
                <a:gd name="T47" fmla="*/ 101 h 269"/>
                <a:gd name="T48" fmla="*/ 14 w 221"/>
                <a:gd name="T49" fmla="*/ 100 h 269"/>
                <a:gd name="T50" fmla="*/ 21 w 221"/>
                <a:gd name="T51" fmla="*/ 79 h 269"/>
                <a:gd name="T52" fmla="*/ 42 w 221"/>
                <a:gd name="T53" fmla="*/ 45 h 269"/>
                <a:gd name="T54" fmla="*/ 32 w 221"/>
                <a:gd name="T55" fmla="*/ 58 h 269"/>
                <a:gd name="T56" fmla="*/ 29 w 221"/>
                <a:gd name="T57" fmla="*/ 65 h 269"/>
                <a:gd name="T58" fmla="*/ 32 w 221"/>
                <a:gd name="T59" fmla="*/ 65 h 269"/>
                <a:gd name="T60" fmla="*/ 43 w 221"/>
                <a:gd name="T61" fmla="*/ 49 h 269"/>
                <a:gd name="T62" fmla="*/ 42 w 221"/>
                <a:gd name="T63" fmla="*/ 45 h 269"/>
                <a:gd name="T64" fmla="*/ 201 w 221"/>
                <a:gd name="T65" fmla="*/ 25 h 269"/>
                <a:gd name="T66" fmla="*/ 217 w 221"/>
                <a:gd name="T67" fmla="*/ 39 h 269"/>
                <a:gd name="T68" fmla="*/ 220 w 221"/>
                <a:gd name="T69" fmla="*/ 39 h 269"/>
                <a:gd name="T70" fmla="*/ 220 w 221"/>
                <a:gd name="T71" fmla="*/ 36 h 269"/>
                <a:gd name="T72" fmla="*/ 202 w 221"/>
                <a:gd name="T73" fmla="*/ 24 h 269"/>
                <a:gd name="T74" fmla="*/ 70 w 221"/>
                <a:gd name="T75" fmla="*/ 18 h 269"/>
                <a:gd name="T76" fmla="*/ 54 w 221"/>
                <a:gd name="T77" fmla="*/ 34 h 269"/>
                <a:gd name="T78" fmla="*/ 57 w 221"/>
                <a:gd name="T79" fmla="*/ 34 h 269"/>
                <a:gd name="T80" fmla="*/ 73 w 221"/>
                <a:gd name="T81" fmla="*/ 19 h 269"/>
                <a:gd name="T82" fmla="*/ 166 w 221"/>
                <a:gd name="T83" fmla="*/ 6 h 269"/>
                <a:gd name="T84" fmla="*/ 166 w 221"/>
                <a:gd name="T85" fmla="*/ 10 h 269"/>
                <a:gd name="T86" fmla="*/ 185 w 221"/>
                <a:gd name="T87" fmla="*/ 18 h 269"/>
                <a:gd name="T88" fmla="*/ 186 w 221"/>
                <a:gd name="T89" fmla="*/ 14 h 269"/>
                <a:gd name="T90" fmla="*/ 166 w 221"/>
                <a:gd name="T91" fmla="*/ 6 h 269"/>
                <a:gd name="T92" fmla="*/ 107 w 221"/>
                <a:gd name="T93" fmla="*/ 2 h 269"/>
                <a:gd name="T94" fmla="*/ 87 w 221"/>
                <a:gd name="T95" fmla="*/ 8 h 269"/>
                <a:gd name="T96" fmla="*/ 88 w 221"/>
                <a:gd name="T97" fmla="*/ 12 h 269"/>
                <a:gd name="T98" fmla="*/ 108 w 221"/>
                <a:gd name="T99" fmla="*/ 6 h 269"/>
                <a:gd name="T100" fmla="*/ 107 w 221"/>
                <a:gd name="T101" fmla="*/ 2 h 269"/>
                <a:gd name="T102" fmla="*/ 127 w 221"/>
                <a:gd name="T103" fmla="*/ 0 h 269"/>
                <a:gd name="T104" fmla="*/ 127 w 221"/>
                <a:gd name="T105" fmla="*/ 4 h 269"/>
                <a:gd name="T106" fmla="*/ 128 w 221"/>
                <a:gd name="T107" fmla="*/ 4 h 269"/>
                <a:gd name="T108" fmla="*/ 147 w 221"/>
                <a:gd name="T109" fmla="*/ 6 h 269"/>
                <a:gd name="T110" fmla="*/ 149 w 221"/>
                <a:gd name="T111" fmla="*/ 4 h 269"/>
                <a:gd name="T112" fmla="*/ 128 w 221"/>
                <a:gd name="T1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1" h="269">
                  <a:moveTo>
                    <a:pt x="54" y="259"/>
                  </a:moveTo>
                  <a:cubicBezTo>
                    <a:pt x="54" y="259"/>
                    <a:pt x="53" y="259"/>
                    <a:pt x="53" y="260"/>
                  </a:cubicBezTo>
                  <a:cubicBezTo>
                    <a:pt x="52" y="261"/>
                    <a:pt x="52" y="262"/>
                    <a:pt x="53" y="262"/>
                  </a:cubicBezTo>
                  <a:cubicBezTo>
                    <a:pt x="57" y="265"/>
                    <a:pt x="60" y="267"/>
                    <a:pt x="64" y="269"/>
                  </a:cubicBezTo>
                  <a:cubicBezTo>
                    <a:pt x="66" y="268"/>
                    <a:pt x="68" y="268"/>
                    <a:pt x="70" y="267"/>
                  </a:cubicBezTo>
                  <a:cubicBezTo>
                    <a:pt x="65" y="265"/>
                    <a:pt x="60" y="262"/>
                    <a:pt x="55" y="259"/>
                  </a:cubicBezTo>
                  <a:cubicBezTo>
                    <a:pt x="55" y="259"/>
                    <a:pt x="55" y="259"/>
                    <a:pt x="54" y="259"/>
                  </a:cubicBezTo>
                  <a:moveTo>
                    <a:pt x="26" y="231"/>
                  </a:moveTo>
                  <a:cubicBezTo>
                    <a:pt x="25" y="231"/>
                    <a:pt x="25" y="231"/>
                    <a:pt x="24" y="232"/>
                  </a:cubicBezTo>
                  <a:cubicBezTo>
                    <a:pt x="24" y="232"/>
                    <a:pt x="23" y="233"/>
                    <a:pt x="24" y="234"/>
                  </a:cubicBezTo>
                  <a:cubicBezTo>
                    <a:pt x="28" y="240"/>
                    <a:pt x="32" y="245"/>
                    <a:pt x="37" y="250"/>
                  </a:cubicBezTo>
                  <a:cubicBezTo>
                    <a:pt x="38" y="250"/>
                    <a:pt x="38" y="250"/>
                    <a:pt x="39" y="250"/>
                  </a:cubicBezTo>
                  <a:cubicBezTo>
                    <a:pt x="39" y="250"/>
                    <a:pt x="40" y="250"/>
                    <a:pt x="40" y="250"/>
                  </a:cubicBezTo>
                  <a:cubicBezTo>
                    <a:pt x="41" y="249"/>
                    <a:pt x="41" y="248"/>
                    <a:pt x="40" y="247"/>
                  </a:cubicBezTo>
                  <a:cubicBezTo>
                    <a:pt x="35" y="242"/>
                    <a:pt x="31" y="237"/>
                    <a:pt x="27" y="232"/>
                  </a:cubicBezTo>
                  <a:cubicBezTo>
                    <a:pt x="27" y="231"/>
                    <a:pt x="26" y="231"/>
                    <a:pt x="26" y="231"/>
                  </a:cubicBezTo>
                  <a:moveTo>
                    <a:pt x="8" y="195"/>
                  </a:moveTo>
                  <a:cubicBezTo>
                    <a:pt x="8" y="195"/>
                    <a:pt x="8" y="195"/>
                    <a:pt x="7" y="196"/>
                  </a:cubicBezTo>
                  <a:cubicBezTo>
                    <a:pt x="6" y="196"/>
                    <a:pt x="6" y="197"/>
                    <a:pt x="6" y="198"/>
                  </a:cubicBezTo>
                  <a:cubicBezTo>
                    <a:pt x="8" y="205"/>
                    <a:pt x="11" y="211"/>
                    <a:pt x="14" y="217"/>
                  </a:cubicBezTo>
                  <a:cubicBezTo>
                    <a:pt x="14" y="218"/>
                    <a:pt x="15" y="218"/>
                    <a:pt x="15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7" y="217"/>
                    <a:pt x="18" y="216"/>
                    <a:pt x="17" y="215"/>
                  </a:cubicBezTo>
                  <a:cubicBezTo>
                    <a:pt x="14" y="209"/>
                    <a:pt x="12" y="203"/>
                    <a:pt x="10" y="197"/>
                  </a:cubicBezTo>
                  <a:cubicBezTo>
                    <a:pt x="10" y="196"/>
                    <a:pt x="9" y="195"/>
                    <a:pt x="8" y="195"/>
                  </a:cubicBezTo>
                  <a:moveTo>
                    <a:pt x="2" y="156"/>
                  </a:moveTo>
                  <a:cubicBezTo>
                    <a:pt x="2" y="156"/>
                    <a:pt x="2" y="156"/>
                    <a:pt x="2" y="156"/>
                  </a:cubicBezTo>
                  <a:cubicBezTo>
                    <a:pt x="1" y="156"/>
                    <a:pt x="0" y="157"/>
                    <a:pt x="0" y="158"/>
                  </a:cubicBezTo>
                  <a:cubicBezTo>
                    <a:pt x="0" y="165"/>
                    <a:pt x="1" y="172"/>
                    <a:pt x="2" y="178"/>
                  </a:cubicBezTo>
                  <a:cubicBezTo>
                    <a:pt x="2" y="179"/>
                    <a:pt x="3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5" y="180"/>
                    <a:pt x="6" y="179"/>
                    <a:pt x="6" y="178"/>
                  </a:cubicBezTo>
                  <a:cubicBezTo>
                    <a:pt x="5" y="171"/>
                    <a:pt x="4" y="165"/>
                    <a:pt x="4" y="158"/>
                  </a:cubicBezTo>
                  <a:cubicBezTo>
                    <a:pt x="4" y="157"/>
                    <a:pt x="3" y="156"/>
                    <a:pt x="2" y="156"/>
                  </a:cubicBezTo>
                  <a:moveTo>
                    <a:pt x="6" y="116"/>
                  </a:moveTo>
                  <a:cubicBezTo>
                    <a:pt x="6" y="116"/>
                    <a:pt x="5" y="117"/>
                    <a:pt x="4" y="118"/>
                  </a:cubicBezTo>
                  <a:cubicBezTo>
                    <a:pt x="3" y="125"/>
                    <a:pt x="2" y="131"/>
                    <a:pt x="1" y="138"/>
                  </a:cubicBezTo>
                  <a:cubicBezTo>
                    <a:pt x="1" y="139"/>
                    <a:pt x="2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4" y="140"/>
                    <a:pt x="5" y="139"/>
                    <a:pt x="5" y="138"/>
                  </a:cubicBezTo>
                  <a:cubicBezTo>
                    <a:pt x="6" y="132"/>
                    <a:pt x="7" y="125"/>
                    <a:pt x="8" y="119"/>
                  </a:cubicBezTo>
                  <a:cubicBezTo>
                    <a:pt x="9" y="118"/>
                    <a:pt x="8" y="117"/>
                    <a:pt x="7" y="116"/>
                  </a:cubicBezTo>
                  <a:cubicBezTo>
                    <a:pt x="7" y="116"/>
                    <a:pt x="7" y="116"/>
                    <a:pt x="6" y="116"/>
                  </a:cubicBezTo>
                  <a:moveTo>
                    <a:pt x="20" y="79"/>
                  </a:moveTo>
                  <a:cubicBezTo>
                    <a:pt x="19" y="79"/>
                    <a:pt x="19" y="79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5" y="86"/>
                    <a:pt x="13" y="92"/>
                    <a:pt x="10" y="99"/>
                  </a:cubicBezTo>
                  <a:cubicBezTo>
                    <a:pt x="10" y="100"/>
                    <a:pt x="11" y="101"/>
                    <a:pt x="12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3" y="101"/>
                    <a:pt x="14" y="101"/>
                    <a:pt x="14" y="100"/>
                  </a:cubicBezTo>
                  <a:cubicBezTo>
                    <a:pt x="16" y="94"/>
                    <a:pt x="19" y="88"/>
                    <a:pt x="22" y="82"/>
                  </a:cubicBezTo>
                  <a:cubicBezTo>
                    <a:pt x="23" y="81"/>
                    <a:pt x="22" y="80"/>
                    <a:pt x="21" y="79"/>
                  </a:cubicBezTo>
                  <a:cubicBezTo>
                    <a:pt x="21" y="79"/>
                    <a:pt x="21" y="79"/>
                    <a:pt x="20" y="79"/>
                  </a:cubicBezTo>
                  <a:moveTo>
                    <a:pt x="42" y="45"/>
                  </a:moveTo>
                  <a:cubicBezTo>
                    <a:pt x="41" y="45"/>
                    <a:pt x="41" y="46"/>
                    <a:pt x="40" y="46"/>
                  </a:cubicBezTo>
                  <a:cubicBezTo>
                    <a:pt x="37" y="50"/>
                    <a:pt x="34" y="54"/>
                    <a:pt x="32" y="58"/>
                  </a:cubicBezTo>
                  <a:cubicBezTo>
                    <a:pt x="30" y="59"/>
                    <a:pt x="29" y="61"/>
                    <a:pt x="29" y="63"/>
                  </a:cubicBezTo>
                  <a:cubicBezTo>
                    <a:pt x="28" y="63"/>
                    <a:pt x="28" y="65"/>
                    <a:pt x="29" y="65"/>
                  </a:cubicBezTo>
                  <a:cubicBezTo>
                    <a:pt x="29" y="65"/>
                    <a:pt x="30" y="66"/>
                    <a:pt x="30" y="66"/>
                  </a:cubicBezTo>
                  <a:cubicBezTo>
                    <a:pt x="31" y="66"/>
                    <a:pt x="31" y="65"/>
                    <a:pt x="32" y="65"/>
                  </a:cubicBezTo>
                  <a:cubicBezTo>
                    <a:pt x="33" y="63"/>
                    <a:pt x="34" y="62"/>
                    <a:pt x="35" y="60"/>
                  </a:cubicBezTo>
                  <a:cubicBezTo>
                    <a:pt x="38" y="56"/>
                    <a:pt x="41" y="52"/>
                    <a:pt x="43" y="49"/>
                  </a:cubicBezTo>
                  <a:cubicBezTo>
                    <a:pt x="44" y="48"/>
                    <a:pt x="44" y="47"/>
                    <a:pt x="43" y="46"/>
                  </a:cubicBezTo>
                  <a:cubicBezTo>
                    <a:pt x="43" y="46"/>
                    <a:pt x="42" y="45"/>
                    <a:pt x="42" y="45"/>
                  </a:cubicBezTo>
                  <a:moveTo>
                    <a:pt x="202" y="24"/>
                  </a:moveTo>
                  <a:cubicBezTo>
                    <a:pt x="202" y="24"/>
                    <a:pt x="201" y="24"/>
                    <a:pt x="201" y="25"/>
                  </a:cubicBezTo>
                  <a:cubicBezTo>
                    <a:pt x="200" y="26"/>
                    <a:pt x="200" y="27"/>
                    <a:pt x="201" y="27"/>
                  </a:cubicBezTo>
                  <a:cubicBezTo>
                    <a:pt x="211" y="34"/>
                    <a:pt x="217" y="39"/>
                    <a:pt x="217" y="39"/>
                  </a:cubicBezTo>
                  <a:cubicBezTo>
                    <a:pt x="218" y="39"/>
                    <a:pt x="218" y="39"/>
                    <a:pt x="219" y="39"/>
                  </a:cubicBezTo>
                  <a:cubicBezTo>
                    <a:pt x="219" y="39"/>
                    <a:pt x="220" y="39"/>
                    <a:pt x="220" y="39"/>
                  </a:cubicBezTo>
                  <a:cubicBezTo>
                    <a:pt x="221" y="38"/>
                    <a:pt x="221" y="37"/>
                    <a:pt x="220" y="36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0" y="36"/>
                    <a:pt x="214" y="31"/>
                    <a:pt x="203" y="24"/>
                  </a:cubicBezTo>
                  <a:cubicBezTo>
                    <a:pt x="203" y="24"/>
                    <a:pt x="203" y="24"/>
                    <a:pt x="202" y="24"/>
                  </a:cubicBezTo>
                  <a:moveTo>
                    <a:pt x="71" y="18"/>
                  </a:moveTo>
                  <a:cubicBezTo>
                    <a:pt x="70" y="18"/>
                    <a:pt x="70" y="18"/>
                    <a:pt x="70" y="18"/>
                  </a:cubicBezTo>
                  <a:cubicBezTo>
                    <a:pt x="64" y="22"/>
                    <a:pt x="59" y="26"/>
                    <a:pt x="54" y="31"/>
                  </a:cubicBezTo>
                  <a:cubicBezTo>
                    <a:pt x="53" y="32"/>
                    <a:pt x="53" y="33"/>
                    <a:pt x="54" y="34"/>
                  </a:cubicBezTo>
                  <a:cubicBezTo>
                    <a:pt x="54" y="34"/>
                    <a:pt x="55" y="35"/>
                    <a:pt x="55" y="35"/>
                  </a:cubicBezTo>
                  <a:cubicBezTo>
                    <a:pt x="56" y="35"/>
                    <a:pt x="56" y="34"/>
                    <a:pt x="57" y="34"/>
                  </a:cubicBezTo>
                  <a:cubicBezTo>
                    <a:pt x="62" y="29"/>
                    <a:pt x="67" y="25"/>
                    <a:pt x="72" y="22"/>
                  </a:cubicBezTo>
                  <a:cubicBezTo>
                    <a:pt x="73" y="21"/>
                    <a:pt x="73" y="20"/>
                    <a:pt x="73" y="19"/>
                  </a:cubicBezTo>
                  <a:cubicBezTo>
                    <a:pt x="72" y="18"/>
                    <a:pt x="72" y="18"/>
                    <a:pt x="71" y="18"/>
                  </a:cubicBezTo>
                  <a:moveTo>
                    <a:pt x="166" y="6"/>
                  </a:moveTo>
                  <a:cubicBezTo>
                    <a:pt x="166" y="6"/>
                    <a:pt x="165" y="7"/>
                    <a:pt x="164" y="8"/>
                  </a:cubicBezTo>
                  <a:cubicBezTo>
                    <a:pt x="164" y="9"/>
                    <a:pt x="165" y="10"/>
                    <a:pt x="166" y="10"/>
                  </a:cubicBezTo>
                  <a:cubicBezTo>
                    <a:pt x="172" y="13"/>
                    <a:pt x="178" y="15"/>
                    <a:pt x="184" y="18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86" y="18"/>
                    <a:pt x="186" y="18"/>
                    <a:pt x="187" y="17"/>
                  </a:cubicBezTo>
                  <a:cubicBezTo>
                    <a:pt x="187" y="16"/>
                    <a:pt x="187" y="15"/>
                    <a:pt x="186" y="14"/>
                  </a:cubicBezTo>
                  <a:cubicBezTo>
                    <a:pt x="180" y="11"/>
                    <a:pt x="174" y="9"/>
                    <a:pt x="167" y="7"/>
                  </a:cubicBezTo>
                  <a:cubicBezTo>
                    <a:pt x="167" y="6"/>
                    <a:pt x="167" y="6"/>
                    <a:pt x="166" y="6"/>
                  </a:cubicBezTo>
                  <a:moveTo>
                    <a:pt x="107" y="2"/>
                  </a:moveTo>
                  <a:cubicBezTo>
                    <a:pt x="107" y="2"/>
                    <a:pt x="107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0" y="4"/>
                    <a:pt x="94" y="6"/>
                    <a:pt x="87" y="8"/>
                  </a:cubicBezTo>
                  <a:cubicBezTo>
                    <a:pt x="86" y="9"/>
                    <a:pt x="86" y="10"/>
                    <a:pt x="86" y="11"/>
                  </a:cubicBezTo>
                  <a:cubicBezTo>
                    <a:pt x="87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5" y="9"/>
                    <a:pt x="102" y="7"/>
                    <a:pt x="108" y="6"/>
                  </a:cubicBezTo>
                  <a:cubicBezTo>
                    <a:pt x="109" y="6"/>
                    <a:pt x="109" y="5"/>
                    <a:pt x="109" y="4"/>
                  </a:cubicBezTo>
                  <a:cubicBezTo>
                    <a:pt x="109" y="3"/>
                    <a:pt x="108" y="2"/>
                    <a:pt x="107" y="2"/>
                  </a:cubicBezTo>
                  <a:moveTo>
                    <a:pt x="128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5" y="1"/>
                    <a:pt x="125" y="2"/>
                  </a:cubicBezTo>
                  <a:cubicBezTo>
                    <a:pt x="125" y="3"/>
                    <a:pt x="126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5" y="4"/>
                    <a:pt x="141" y="5"/>
                    <a:pt x="147" y="6"/>
                  </a:cubicBezTo>
                  <a:cubicBezTo>
                    <a:pt x="147" y="6"/>
                    <a:pt x="147" y="6"/>
                    <a:pt x="147" y="6"/>
                  </a:cubicBezTo>
                  <a:cubicBezTo>
                    <a:pt x="148" y="6"/>
                    <a:pt x="149" y="5"/>
                    <a:pt x="149" y="4"/>
                  </a:cubicBezTo>
                  <a:cubicBezTo>
                    <a:pt x="149" y="3"/>
                    <a:pt x="148" y="2"/>
                    <a:pt x="147" y="2"/>
                  </a:cubicBezTo>
                  <a:cubicBezTo>
                    <a:pt x="141" y="1"/>
                    <a:pt x="135" y="0"/>
                    <a:pt x="128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5" name="Freeform 394"/>
            <p:cNvSpPr>
              <a:spLocks noEditPoints="1"/>
            </p:cNvSpPr>
            <p:nvPr/>
          </p:nvSpPr>
          <p:spPr bwMode="auto">
            <a:xfrm>
              <a:off x="2466570" y="4730965"/>
              <a:ext cx="239470" cy="31728"/>
            </a:xfrm>
            <a:custGeom>
              <a:avLst/>
              <a:gdLst>
                <a:gd name="T0" fmla="*/ 86 w 127"/>
                <a:gd name="T1" fmla="*/ 11 h 17"/>
                <a:gd name="T2" fmla="*/ 86 w 127"/>
                <a:gd name="T3" fmla="*/ 11 h 17"/>
                <a:gd name="T4" fmla="*/ 66 w 127"/>
                <a:gd name="T5" fmla="*/ 13 h 17"/>
                <a:gd name="T6" fmla="*/ 65 w 127"/>
                <a:gd name="T7" fmla="*/ 16 h 17"/>
                <a:gd name="T8" fmla="*/ 67 w 127"/>
                <a:gd name="T9" fmla="*/ 17 h 17"/>
                <a:gd name="T10" fmla="*/ 67 w 127"/>
                <a:gd name="T11" fmla="*/ 17 h 17"/>
                <a:gd name="T12" fmla="*/ 87 w 127"/>
                <a:gd name="T13" fmla="*/ 15 h 17"/>
                <a:gd name="T14" fmla="*/ 88 w 127"/>
                <a:gd name="T15" fmla="*/ 13 h 17"/>
                <a:gd name="T16" fmla="*/ 86 w 127"/>
                <a:gd name="T17" fmla="*/ 11 h 17"/>
                <a:gd name="T18" fmla="*/ 27 w 127"/>
                <a:gd name="T19" fmla="*/ 10 h 17"/>
                <a:gd name="T20" fmla="*/ 25 w 127"/>
                <a:gd name="T21" fmla="*/ 12 h 17"/>
                <a:gd name="T22" fmla="*/ 26 w 127"/>
                <a:gd name="T23" fmla="*/ 14 h 17"/>
                <a:gd name="T24" fmla="*/ 46 w 127"/>
                <a:gd name="T25" fmla="*/ 17 h 17"/>
                <a:gd name="T26" fmla="*/ 47 w 127"/>
                <a:gd name="T27" fmla="*/ 17 h 17"/>
                <a:gd name="T28" fmla="*/ 49 w 127"/>
                <a:gd name="T29" fmla="*/ 15 h 17"/>
                <a:gd name="T30" fmla="*/ 47 w 127"/>
                <a:gd name="T31" fmla="*/ 13 h 17"/>
                <a:gd name="T32" fmla="*/ 27 w 127"/>
                <a:gd name="T33" fmla="*/ 10 h 17"/>
                <a:gd name="T34" fmla="*/ 27 w 127"/>
                <a:gd name="T35" fmla="*/ 10 h 17"/>
                <a:gd name="T36" fmla="*/ 6 w 127"/>
                <a:gd name="T37" fmla="*/ 3 h 17"/>
                <a:gd name="T38" fmla="*/ 0 w 127"/>
                <a:gd name="T39" fmla="*/ 5 h 17"/>
                <a:gd name="T40" fmla="*/ 7 w 127"/>
                <a:gd name="T41" fmla="*/ 8 h 17"/>
                <a:gd name="T42" fmla="*/ 8 w 127"/>
                <a:gd name="T43" fmla="*/ 8 h 17"/>
                <a:gd name="T44" fmla="*/ 10 w 127"/>
                <a:gd name="T45" fmla="*/ 7 h 17"/>
                <a:gd name="T46" fmla="*/ 9 w 127"/>
                <a:gd name="T47" fmla="*/ 4 h 17"/>
                <a:gd name="T48" fmla="*/ 6 w 127"/>
                <a:gd name="T49" fmla="*/ 3 h 17"/>
                <a:gd name="T50" fmla="*/ 125 w 127"/>
                <a:gd name="T51" fmla="*/ 0 h 17"/>
                <a:gd name="T52" fmla="*/ 124 w 127"/>
                <a:gd name="T53" fmla="*/ 0 h 17"/>
                <a:gd name="T54" fmla="*/ 105 w 127"/>
                <a:gd name="T55" fmla="*/ 6 h 17"/>
                <a:gd name="T56" fmla="*/ 104 w 127"/>
                <a:gd name="T57" fmla="*/ 9 h 17"/>
                <a:gd name="T58" fmla="*/ 106 w 127"/>
                <a:gd name="T59" fmla="*/ 10 h 17"/>
                <a:gd name="T60" fmla="*/ 106 w 127"/>
                <a:gd name="T61" fmla="*/ 10 h 17"/>
                <a:gd name="T62" fmla="*/ 126 w 127"/>
                <a:gd name="T63" fmla="*/ 4 h 17"/>
                <a:gd name="T64" fmla="*/ 127 w 127"/>
                <a:gd name="T65" fmla="*/ 1 h 17"/>
                <a:gd name="T66" fmla="*/ 125 w 127"/>
                <a:gd name="T6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7">
                  <a:moveTo>
                    <a:pt x="86" y="11"/>
                  </a:moveTo>
                  <a:cubicBezTo>
                    <a:pt x="86" y="11"/>
                    <a:pt x="86" y="11"/>
                    <a:pt x="86" y="11"/>
                  </a:cubicBezTo>
                  <a:cubicBezTo>
                    <a:pt x="79" y="12"/>
                    <a:pt x="73" y="13"/>
                    <a:pt x="66" y="13"/>
                  </a:cubicBezTo>
                  <a:cubicBezTo>
                    <a:pt x="65" y="13"/>
                    <a:pt x="64" y="14"/>
                    <a:pt x="65" y="16"/>
                  </a:cubicBezTo>
                  <a:cubicBezTo>
                    <a:pt x="65" y="17"/>
                    <a:pt x="65" y="17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73" y="17"/>
                    <a:pt x="80" y="16"/>
                    <a:pt x="87" y="15"/>
                  </a:cubicBezTo>
                  <a:cubicBezTo>
                    <a:pt x="88" y="15"/>
                    <a:pt x="89" y="14"/>
                    <a:pt x="88" y="13"/>
                  </a:cubicBezTo>
                  <a:cubicBezTo>
                    <a:pt x="88" y="12"/>
                    <a:pt x="87" y="11"/>
                    <a:pt x="86" y="11"/>
                  </a:cubicBezTo>
                  <a:moveTo>
                    <a:pt x="27" y="10"/>
                  </a:moveTo>
                  <a:cubicBezTo>
                    <a:pt x="26" y="10"/>
                    <a:pt x="25" y="11"/>
                    <a:pt x="25" y="12"/>
                  </a:cubicBezTo>
                  <a:cubicBezTo>
                    <a:pt x="25" y="13"/>
                    <a:pt x="25" y="14"/>
                    <a:pt x="26" y="14"/>
                  </a:cubicBezTo>
                  <a:cubicBezTo>
                    <a:pt x="33" y="16"/>
                    <a:pt x="39" y="17"/>
                    <a:pt x="46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9" y="15"/>
                  </a:cubicBezTo>
                  <a:cubicBezTo>
                    <a:pt x="49" y="14"/>
                    <a:pt x="48" y="13"/>
                    <a:pt x="47" y="13"/>
                  </a:cubicBezTo>
                  <a:cubicBezTo>
                    <a:pt x="40" y="13"/>
                    <a:pt x="33" y="12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6" y="3"/>
                  </a:moveTo>
                  <a:cubicBezTo>
                    <a:pt x="4" y="4"/>
                    <a:pt x="2" y="4"/>
                    <a:pt x="0" y="5"/>
                  </a:cubicBezTo>
                  <a:cubicBezTo>
                    <a:pt x="2" y="6"/>
                    <a:pt x="5" y="7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10" y="7"/>
                  </a:cubicBezTo>
                  <a:cubicBezTo>
                    <a:pt x="10" y="6"/>
                    <a:pt x="10" y="5"/>
                    <a:pt x="9" y="4"/>
                  </a:cubicBezTo>
                  <a:cubicBezTo>
                    <a:pt x="8" y="4"/>
                    <a:pt x="7" y="4"/>
                    <a:pt x="6" y="3"/>
                  </a:cubicBezTo>
                  <a:moveTo>
                    <a:pt x="125" y="0"/>
                  </a:moveTo>
                  <a:cubicBezTo>
                    <a:pt x="125" y="0"/>
                    <a:pt x="124" y="0"/>
                    <a:pt x="124" y="0"/>
                  </a:cubicBezTo>
                  <a:cubicBezTo>
                    <a:pt x="118" y="3"/>
                    <a:pt x="111" y="5"/>
                    <a:pt x="105" y="6"/>
                  </a:cubicBezTo>
                  <a:cubicBezTo>
                    <a:pt x="104" y="7"/>
                    <a:pt x="104" y="8"/>
                    <a:pt x="104" y="9"/>
                  </a:cubicBezTo>
                  <a:cubicBezTo>
                    <a:pt x="104" y="10"/>
                    <a:pt x="105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13" y="8"/>
                    <a:pt x="119" y="6"/>
                    <a:pt x="126" y="4"/>
                  </a:cubicBezTo>
                  <a:cubicBezTo>
                    <a:pt x="127" y="3"/>
                    <a:pt x="127" y="2"/>
                    <a:pt x="127" y="1"/>
                  </a:cubicBezTo>
                  <a:cubicBezTo>
                    <a:pt x="126" y="0"/>
                    <a:pt x="126" y="0"/>
                    <a:pt x="125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7182" name="组合 6"/>
          <p:cNvGrpSpPr/>
          <p:nvPr/>
        </p:nvGrpSpPr>
        <p:grpSpPr>
          <a:xfrm>
            <a:off x="5155954" y="4694767"/>
            <a:ext cx="582083" cy="732367"/>
            <a:chOff x="2581827" y="5172193"/>
            <a:chExt cx="579866" cy="731658"/>
          </a:xfrm>
        </p:grpSpPr>
        <p:sp>
          <p:nvSpPr>
            <p:cNvPr id="460" name="Freeform 409"/>
            <p:cNvSpPr>
              <a:spLocks noEditPoints="1"/>
            </p:cNvSpPr>
            <p:nvPr/>
          </p:nvSpPr>
          <p:spPr bwMode="auto">
            <a:xfrm>
              <a:off x="2588164" y="5181716"/>
              <a:ext cx="573529" cy="722135"/>
            </a:xfrm>
            <a:custGeom>
              <a:avLst/>
              <a:gdLst>
                <a:gd name="T0" fmla="*/ 106 w 302"/>
                <a:gd name="T1" fmla="*/ 6 h 379"/>
                <a:gd name="T2" fmla="*/ 28 w 302"/>
                <a:gd name="T3" fmla="*/ 106 h 379"/>
                <a:gd name="T4" fmla="*/ 86 w 302"/>
                <a:gd name="T5" fmla="*/ 367 h 379"/>
                <a:gd name="T6" fmla="*/ 203 w 302"/>
                <a:gd name="T7" fmla="*/ 340 h 379"/>
                <a:gd name="T8" fmla="*/ 302 w 302"/>
                <a:gd name="T9" fmla="*/ 196 h 379"/>
                <a:gd name="T10" fmla="*/ 106 w 302"/>
                <a:gd name="T11" fmla="*/ 6 h 379"/>
                <a:gd name="T12" fmla="*/ 220 w 302"/>
                <a:gd name="T13" fmla="*/ 200 h 379"/>
                <a:gd name="T14" fmla="*/ 165 w 302"/>
                <a:gd name="T15" fmla="*/ 257 h 379"/>
                <a:gd name="T16" fmla="*/ 112 w 302"/>
                <a:gd name="T17" fmla="*/ 261 h 379"/>
                <a:gd name="T18" fmla="*/ 104 w 302"/>
                <a:gd name="T19" fmla="*/ 141 h 379"/>
                <a:gd name="T20" fmla="*/ 146 w 302"/>
                <a:gd name="T21" fmla="*/ 101 h 379"/>
                <a:gd name="T22" fmla="*/ 220 w 302"/>
                <a:gd name="T23" fmla="*/ 20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2" h="379">
                  <a:moveTo>
                    <a:pt x="106" y="6"/>
                  </a:moveTo>
                  <a:cubicBezTo>
                    <a:pt x="55" y="10"/>
                    <a:pt x="34" y="55"/>
                    <a:pt x="28" y="106"/>
                  </a:cubicBezTo>
                  <a:cubicBezTo>
                    <a:pt x="19" y="175"/>
                    <a:pt x="0" y="338"/>
                    <a:pt x="86" y="367"/>
                  </a:cubicBezTo>
                  <a:cubicBezTo>
                    <a:pt x="123" y="379"/>
                    <a:pt x="171" y="358"/>
                    <a:pt x="203" y="340"/>
                  </a:cubicBezTo>
                  <a:cubicBezTo>
                    <a:pt x="252" y="312"/>
                    <a:pt x="302" y="257"/>
                    <a:pt x="302" y="196"/>
                  </a:cubicBezTo>
                  <a:cubicBezTo>
                    <a:pt x="302" y="62"/>
                    <a:pt x="175" y="0"/>
                    <a:pt x="106" y="6"/>
                  </a:cubicBezTo>
                  <a:moveTo>
                    <a:pt x="220" y="200"/>
                  </a:moveTo>
                  <a:cubicBezTo>
                    <a:pt x="216" y="227"/>
                    <a:pt x="190" y="248"/>
                    <a:pt x="165" y="257"/>
                  </a:cubicBezTo>
                  <a:cubicBezTo>
                    <a:pt x="150" y="263"/>
                    <a:pt x="127" y="269"/>
                    <a:pt x="112" y="261"/>
                  </a:cubicBezTo>
                  <a:cubicBezTo>
                    <a:pt x="75" y="242"/>
                    <a:pt x="95" y="171"/>
                    <a:pt x="104" y="141"/>
                  </a:cubicBezTo>
                  <a:cubicBezTo>
                    <a:pt x="110" y="118"/>
                    <a:pt x="123" y="100"/>
                    <a:pt x="146" y="101"/>
                  </a:cubicBezTo>
                  <a:cubicBezTo>
                    <a:pt x="177" y="104"/>
                    <a:pt x="229" y="140"/>
                    <a:pt x="220" y="200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2" name="Freeform 411"/>
            <p:cNvSpPr>
              <a:spLocks noEditPoints="1"/>
            </p:cNvSpPr>
            <p:nvPr/>
          </p:nvSpPr>
          <p:spPr bwMode="auto">
            <a:xfrm>
              <a:off x="2653122" y="5708636"/>
              <a:ext cx="456288" cy="177756"/>
            </a:xfrm>
            <a:custGeom>
              <a:avLst/>
              <a:gdLst>
                <a:gd name="T0" fmla="*/ 72 w 240"/>
                <a:gd name="T1" fmla="*/ 44 h 94"/>
                <a:gd name="T2" fmla="*/ 72 w 240"/>
                <a:gd name="T3" fmla="*/ 44 h 94"/>
                <a:gd name="T4" fmla="*/ 58 w 240"/>
                <a:gd name="T5" fmla="*/ 42 h 94"/>
                <a:gd name="T6" fmla="*/ 52 w 240"/>
                <a:gd name="T7" fmla="*/ 39 h 94"/>
                <a:gd name="T8" fmla="*/ 51 w 240"/>
                <a:gd name="T9" fmla="*/ 37 h 94"/>
                <a:gd name="T10" fmla="*/ 53 w 240"/>
                <a:gd name="T11" fmla="*/ 36 h 94"/>
                <a:gd name="T12" fmla="*/ 53 w 240"/>
                <a:gd name="T13" fmla="*/ 36 h 94"/>
                <a:gd name="T14" fmla="*/ 59 w 240"/>
                <a:gd name="T15" fmla="*/ 38 h 94"/>
                <a:gd name="T16" fmla="*/ 72 w 240"/>
                <a:gd name="T17" fmla="*/ 40 h 94"/>
                <a:gd name="T18" fmla="*/ 74 w 240"/>
                <a:gd name="T19" fmla="*/ 43 h 94"/>
                <a:gd name="T20" fmla="*/ 72 w 240"/>
                <a:gd name="T21" fmla="*/ 44 h 94"/>
                <a:gd name="T22" fmla="*/ 110 w 240"/>
                <a:gd name="T23" fmla="*/ 34 h 94"/>
                <a:gd name="T24" fmla="*/ 111 w 240"/>
                <a:gd name="T25" fmla="*/ 34 h 94"/>
                <a:gd name="T26" fmla="*/ 113 w 240"/>
                <a:gd name="T27" fmla="*/ 35 h 94"/>
                <a:gd name="T28" fmla="*/ 112 w 240"/>
                <a:gd name="T29" fmla="*/ 38 h 94"/>
                <a:gd name="T30" fmla="*/ 92 w 240"/>
                <a:gd name="T31" fmla="*/ 43 h 94"/>
                <a:gd name="T32" fmla="*/ 92 w 240"/>
                <a:gd name="T33" fmla="*/ 43 h 94"/>
                <a:gd name="T34" fmla="*/ 90 w 240"/>
                <a:gd name="T35" fmla="*/ 42 h 94"/>
                <a:gd name="T36" fmla="*/ 91 w 240"/>
                <a:gd name="T37" fmla="*/ 39 h 94"/>
                <a:gd name="T38" fmla="*/ 110 w 240"/>
                <a:gd name="T39" fmla="*/ 34 h 94"/>
                <a:gd name="T40" fmla="*/ 110 w 240"/>
                <a:gd name="T41" fmla="*/ 34 h 94"/>
                <a:gd name="T42" fmla="*/ 212 w 240"/>
                <a:gd name="T43" fmla="*/ 11 h 94"/>
                <a:gd name="T44" fmla="*/ 187 w 240"/>
                <a:gd name="T45" fmla="*/ 16 h 94"/>
                <a:gd name="T46" fmla="*/ 149 w 240"/>
                <a:gd name="T47" fmla="*/ 20 h 94"/>
                <a:gd name="T48" fmla="*/ 148 w 240"/>
                <a:gd name="T49" fmla="*/ 21 h 94"/>
                <a:gd name="T50" fmla="*/ 130 w 240"/>
                <a:gd name="T51" fmla="*/ 30 h 94"/>
                <a:gd name="T52" fmla="*/ 130 w 240"/>
                <a:gd name="T53" fmla="*/ 31 h 94"/>
                <a:gd name="T54" fmla="*/ 128 w 240"/>
                <a:gd name="T55" fmla="*/ 29 h 94"/>
                <a:gd name="T56" fmla="*/ 129 w 240"/>
                <a:gd name="T57" fmla="*/ 27 h 94"/>
                <a:gd name="T58" fmla="*/ 139 w 240"/>
                <a:gd name="T59" fmla="*/ 21 h 94"/>
                <a:gd name="T60" fmla="*/ 0 w 240"/>
                <a:gd name="T61" fmla="*/ 35 h 94"/>
                <a:gd name="T62" fmla="*/ 17 w 240"/>
                <a:gd name="T63" fmla="*/ 66 h 94"/>
                <a:gd name="T64" fmla="*/ 66 w 240"/>
                <a:gd name="T65" fmla="*/ 84 h 94"/>
                <a:gd name="T66" fmla="*/ 77 w 240"/>
                <a:gd name="T67" fmla="*/ 83 h 94"/>
                <a:gd name="T68" fmla="*/ 212 w 240"/>
                <a:gd name="T69" fmla="*/ 11 h 94"/>
                <a:gd name="T70" fmla="*/ 240 w 240"/>
                <a:gd name="T71" fmla="*/ 0 h 94"/>
                <a:gd name="T72" fmla="*/ 214 w 240"/>
                <a:gd name="T73" fmla="*/ 10 h 94"/>
                <a:gd name="T74" fmla="*/ 196 w 240"/>
                <a:gd name="T75" fmla="*/ 28 h 94"/>
                <a:gd name="T76" fmla="*/ 68 w 240"/>
                <a:gd name="T77" fmla="*/ 86 h 94"/>
                <a:gd name="T78" fmla="*/ 64 w 240"/>
                <a:gd name="T79" fmla="*/ 86 h 94"/>
                <a:gd name="T80" fmla="*/ 25 w 240"/>
                <a:gd name="T81" fmla="*/ 75 h 94"/>
                <a:gd name="T82" fmla="*/ 51 w 240"/>
                <a:gd name="T83" fmla="*/ 90 h 94"/>
                <a:gd name="T84" fmla="*/ 51 w 240"/>
                <a:gd name="T85" fmla="*/ 90 h 94"/>
                <a:gd name="T86" fmla="*/ 51 w 240"/>
                <a:gd name="T87" fmla="*/ 90 h 94"/>
                <a:gd name="T88" fmla="*/ 51 w 240"/>
                <a:gd name="T89" fmla="*/ 90 h 94"/>
                <a:gd name="T90" fmla="*/ 51 w 240"/>
                <a:gd name="T91" fmla="*/ 90 h 94"/>
                <a:gd name="T92" fmla="*/ 51 w 240"/>
                <a:gd name="T93" fmla="*/ 90 h 94"/>
                <a:gd name="T94" fmla="*/ 51 w 240"/>
                <a:gd name="T95" fmla="*/ 90 h 94"/>
                <a:gd name="T96" fmla="*/ 52 w 240"/>
                <a:gd name="T97" fmla="*/ 90 h 94"/>
                <a:gd name="T98" fmla="*/ 52 w 240"/>
                <a:gd name="T99" fmla="*/ 90 h 94"/>
                <a:gd name="T100" fmla="*/ 52 w 240"/>
                <a:gd name="T101" fmla="*/ 90 h 94"/>
                <a:gd name="T102" fmla="*/ 52 w 240"/>
                <a:gd name="T103" fmla="*/ 90 h 94"/>
                <a:gd name="T104" fmla="*/ 52 w 240"/>
                <a:gd name="T105" fmla="*/ 91 h 94"/>
                <a:gd name="T106" fmla="*/ 52 w 240"/>
                <a:gd name="T107" fmla="*/ 91 h 94"/>
                <a:gd name="T108" fmla="*/ 52 w 240"/>
                <a:gd name="T109" fmla="*/ 91 h 94"/>
                <a:gd name="T110" fmla="*/ 52 w 240"/>
                <a:gd name="T111" fmla="*/ 91 h 94"/>
                <a:gd name="T112" fmla="*/ 76 w 240"/>
                <a:gd name="T113" fmla="*/ 94 h 94"/>
                <a:gd name="T114" fmla="*/ 169 w 240"/>
                <a:gd name="T115" fmla="*/ 64 h 94"/>
                <a:gd name="T116" fmla="*/ 240 w 240"/>
                <a:gd name="T1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94">
                  <a:moveTo>
                    <a:pt x="72" y="44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67" y="44"/>
                    <a:pt x="62" y="43"/>
                    <a:pt x="58" y="42"/>
                  </a:cubicBezTo>
                  <a:cubicBezTo>
                    <a:pt x="56" y="41"/>
                    <a:pt x="54" y="40"/>
                    <a:pt x="52" y="39"/>
                  </a:cubicBezTo>
                  <a:cubicBezTo>
                    <a:pt x="51" y="39"/>
                    <a:pt x="50" y="38"/>
                    <a:pt x="51" y="37"/>
                  </a:cubicBezTo>
                  <a:cubicBezTo>
                    <a:pt x="51" y="36"/>
                    <a:pt x="52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5" y="37"/>
                    <a:pt x="57" y="37"/>
                    <a:pt x="59" y="38"/>
                  </a:cubicBezTo>
                  <a:cubicBezTo>
                    <a:pt x="63" y="39"/>
                    <a:pt x="68" y="40"/>
                    <a:pt x="72" y="40"/>
                  </a:cubicBezTo>
                  <a:cubicBezTo>
                    <a:pt x="73" y="41"/>
                    <a:pt x="74" y="42"/>
                    <a:pt x="74" y="43"/>
                  </a:cubicBezTo>
                  <a:cubicBezTo>
                    <a:pt x="74" y="44"/>
                    <a:pt x="73" y="44"/>
                    <a:pt x="72" y="44"/>
                  </a:cubicBezTo>
                  <a:moveTo>
                    <a:pt x="110" y="34"/>
                  </a:moveTo>
                  <a:cubicBezTo>
                    <a:pt x="111" y="34"/>
                    <a:pt x="111" y="34"/>
                    <a:pt x="111" y="34"/>
                  </a:cubicBezTo>
                  <a:cubicBezTo>
                    <a:pt x="112" y="34"/>
                    <a:pt x="113" y="35"/>
                    <a:pt x="113" y="35"/>
                  </a:cubicBezTo>
                  <a:cubicBezTo>
                    <a:pt x="113" y="36"/>
                    <a:pt x="113" y="38"/>
                    <a:pt x="112" y="38"/>
                  </a:cubicBezTo>
                  <a:cubicBezTo>
                    <a:pt x="105" y="40"/>
                    <a:pt x="99" y="42"/>
                    <a:pt x="92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1" y="43"/>
                    <a:pt x="90" y="43"/>
                    <a:pt x="90" y="42"/>
                  </a:cubicBezTo>
                  <a:cubicBezTo>
                    <a:pt x="90" y="40"/>
                    <a:pt x="90" y="39"/>
                    <a:pt x="91" y="39"/>
                  </a:cubicBezTo>
                  <a:cubicBezTo>
                    <a:pt x="98" y="38"/>
                    <a:pt x="104" y="36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moveTo>
                    <a:pt x="212" y="11"/>
                  </a:moveTo>
                  <a:cubicBezTo>
                    <a:pt x="204" y="13"/>
                    <a:pt x="195" y="15"/>
                    <a:pt x="187" y="16"/>
                  </a:cubicBezTo>
                  <a:cubicBezTo>
                    <a:pt x="174" y="17"/>
                    <a:pt x="162" y="19"/>
                    <a:pt x="149" y="20"/>
                  </a:cubicBezTo>
                  <a:cubicBezTo>
                    <a:pt x="149" y="21"/>
                    <a:pt x="149" y="21"/>
                    <a:pt x="148" y="21"/>
                  </a:cubicBezTo>
                  <a:cubicBezTo>
                    <a:pt x="143" y="24"/>
                    <a:pt x="137" y="27"/>
                    <a:pt x="130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29" y="31"/>
                    <a:pt x="128" y="30"/>
                    <a:pt x="128" y="29"/>
                  </a:cubicBezTo>
                  <a:cubicBezTo>
                    <a:pt x="127" y="28"/>
                    <a:pt x="128" y="27"/>
                    <a:pt x="129" y="27"/>
                  </a:cubicBezTo>
                  <a:cubicBezTo>
                    <a:pt x="132" y="25"/>
                    <a:pt x="136" y="23"/>
                    <a:pt x="139" y="21"/>
                  </a:cubicBezTo>
                  <a:cubicBezTo>
                    <a:pt x="93" y="27"/>
                    <a:pt x="47" y="34"/>
                    <a:pt x="0" y="35"/>
                  </a:cubicBezTo>
                  <a:cubicBezTo>
                    <a:pt x="4" y="47"/>
                    <a:pt x="10" y="57"/>
                    <a:pt x="17" y="66"/>
                  </a:cubicBezTo>
                  <a:cubicBezTo>
                    <a:pt x="30" y="77"/>
                    <a:pt x="47" y="84"/>
                    <a:pt x="66" y="84"/>
                  </a:cubicBezTo>
                  <a:cubicBezTo>
                    <a:pt x="70" y="84"/>
                    <a:pt x="73" y="84"/>
                    <a:pt x="77" y="83"/>
                  </a:cubicBezTo>
                  <a:cubicBezTo>
                    <a:pt x="127" y="76"/>
                    <a:pt x="179" y="48"/>
                    <a:pt x="212" y="11"/>
                  </a:cubicBezTo>
                  <a:moveTo>
                    <a:pt x="240" y="0"/>
                  </a:moveTo>
                  <a:cubicBezTo>
                    <a:pt x="232" y="4"/>
                    <a:pt x="223" y="8"/>
                    <a:pt x="214" y="10"/>
                  </a:cubicBezTo>
                  <a:cubicBezTo>
                    <a:pt x="208" y="17"/>
                    <a:pt x="202" y="23"/>
                    <a:pt x="196" y="28"/>
                  </a:cubicBezTo>
                  <a:cubicBezTo>
                    <a:pt x="163" y="56"/>
                    <a:pt x="113" y="86"/>
                    <a:pt x="68" y="86"/>
                  </a:cubicBezTo>
                  <a:cubicBezTo>
                    <a:pt x="66" y="86"/>
                    <a:pt x="65" y="86"/>
                    <a:pt x="64" y="86"/>
                  </a:cubicBezTo>
                  <a:cubicBezTo>
                    <a:pt x="49" y="86"/>
                    <a:pt x="36" y="82"/>
                    <a:pt x="25" y="75"/>
                  </a:cubicBezTo>
                  <a:cubicBezTo>
                    <a:pt x="33" y="81"/>
                    <a:pt x="41" y="87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60" y="93"/>
                    <a:pt x="68" y="94"/>
                    <a:pt x="76" y="94"/>
                  </a:cubicBezTo>
                  <a:cubicBezTo>
                    <a:pt x="108" y="94"/>
                    <a:pt x="143" y="78"/>
                    <a:pt x="169" y="64"/>
                  </a:cubicBezTo>
                  <a:cubicBezTo>
                    <a:pt x="195" y="49"/>
                    <a:pt x="221" y="27"/>
                    <a:pt x="24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3" name="Freeform 412"/>
            <p:cNvSpPr/>
            <p:nvPr/>
          </p:nvSpPr>
          <p:spPr bwMode="auto">
            <a:xfrm>
              <a:off x="2581827" y="5172193"/>
              <a:ext cx="579866" cy="704677"/>
            </a:xfrm>
            <a:custGeom>
              <a:avLst/>
              <a:gdLst>
                <a:gd name="T0" fmla="*/ 20 w 305"/>
                <a:gd name="T1" fmla="*/ 101 h 370"/>
                <a:gd name="T2" fmla="*/ 60 w 305"/>
                <a:gd name="T3" fmla="*/ 16 h 370"/>
                <a:gd name="T4" fmla="*/ 113 w 305"/>
                <a:gd name="T5" fmla="*/ 3 h 370"/>
                <a:gd name="T6" fmla="*/ 203 w 305"/>
                <a:gd name="T7" fmla="*/ 33 h 370"/>
                <a:gd name="T8" fmla="*/ 275 w 305"/>
                <a:gd name="T9" fmla="*/ 112 h 370"/>
                <a:gd name="T10" fmla="*/ 251 w 305"/>
                <a:gd name="T11" fmla="*/ 290 h 370"/>
                <a:gd name="T12" fmla="*/ 114 w 305"/>
                <a:gd name="T13" fmla="*/ 364 h 370"/>
                <a:gd name="T14" fmla="*/ 29 w 305"/>
                <a:gd name="T15" fmla="*/ 313 h 370"/>
                <a:gd name="T16" fmla="*/ 20 w 305"/>
                <a:gd name="T17" fmla="*/ 101 h 370"/>
                <a:gd name="T18" fmla="*/ 19 w 305"/>
                <a:gd name="T19" fmla="*/ 103 h 370"/>
                <a:gd name="T20" fmla="*/ 25 w 305"/>
                <a:gd name="T21" fmla="*/ 308 h 370"/>
                <a:gd name="T22" fmla="*/ 101 w 305"/>
                <a:gd name="T23" fmla="*/ 367 h 370"/>
                <a:gd name="T24" fmla="*/ 233 w 305"/>
                <a:gd name="T25" fmla="*/ 309 h 370"/>
                <a:gd name="T26" fmla="*/ 288 w 305"/>
                <a:gd name="T27" fmla="*/ 227 h 370"/>
                <a:gd name="T28" fmla="*/ 274 w 305"/>
                <a:gd name="T29" fmla="*/ 106 h 370"/>
                <a:gd name="T30" fmla="*/ 108 w 305"/>
                <a:gd name="T31" fmla="*/ 1 h 370"/>
                <a:gd name="T32" fmla="*/ 19 w 305"/>
                <a:gd name="T33" fmla="*/ 103 h 370"/>
                <a:gd name="T34" fmla="*/ 20 w 305"/>
                <a:gd name="T35" fmla="*/ 10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5" h="370">
                  <a:moveTo>
                    <a:pt x="20" y="101"/>
                  </a:moveTo>
                  <a:cubicBezTo>
                    <a:pt x="25" y="70"/>
                    <a:pt x="33" y="36"/>
                    <a:pt x="60" y="16"/>
                  </a:cubicBezTo>
                  <a:cubicBezTo>
                    <a:pt x="75" y="5"/>
                    <a:pt x="95" y="2"/>
                    <a:pt x="113" y="3"/>
                  </a:cubicBezTo>
                  <a:cubicBezTo>
                    <a:pt x="145" y="4"/>
                    <a:pt x="176" y="17"/>
                    <a:pt x="203" y="33"/>
                  </a:cubicBezTo>
                  <a:cubicBezTo>
                    <a:pt x="234" y="52"/>
                    <a:pt x="259" y="80"/>
                    <a:pt x="275" y="112"/>
                  </a:cubicBezTo>
                  <a:cubicBezTo>
                    <a:pt x="305" y="172"/>
                    <a:pt x="296" y="239"/>
                    <a:pt x="251" y="290"/>
                  </a:cubicBezTo>
                  <a:cubicBezTo>
                    <a:pt x="217" y="328"/>
                    <a:pt x="165" y="357"/>
                    <a:pt x="114" y="364"/>
                  </a:cubicBezTo>
                  <a:cubicBezTo>
                    <a:pt x="75" y="370"/>
                    <a:pt x="45" y="347"/>
                    <a:pt x="29" y="313"/>
                  </a:cubicBezTo>
                  <a:cubicBezTo>
                    <a:pt x="0" y="250"/>
                    <a:pt x="11" y="168"/>
                    <a:pt x="20" y="101"/>
                  </a:cubicBezTo>
                  <a:cubicBezTo>
                    <a:pt x="20" y="102"/>
                    <a:pt x="19" y="103"/>
                    <a:pt x="19" y="103"/>
                  </a:cubicBezTo>
                  <a:cubicBezTo>
                    <a:pt x="10" y="170"/>
                    <a:pt x="1" y="243"/>
                    <a:pt x="25" y="308"/>
                  </a:cubicBezTo>
                  <a:cubicBezTo>
                    <a:pt x="37" y="342"/>
                    <a:pt x="64" y="366"/>
                    <a:pt x="101" y="367"/>
                  </a:cubicBezTo>
                  <a:cubicBezTo>
                    <a:pt x="147" y="369"/>
                    <a:pt x="199" y="338"/>
                    <a:pt x="233" y="309"/>
                  </a:cubicBezTo>
                  <a:cubicBezTo>
                    <a:pt x="258" y="287"/>
                    <a:pt x="278" y="259"/>
                    <a:pt x="288" y="227"/>
                  </a:cubicBezTo>
                  <a:cubicBezTo>
                    <a:pt x="301" y="188"/>
                    <a:pt x="292" y="142"/>
                    <a:pt x="274" y="106"/>
                  </a:cubicBezTo>
                  <a:cubicBezTo>
                    <a:pt x="244" y="45"/>
                    <a:pt x="175" y="1"/>
                    <a:pt x="108" y="1"/>
                  </a:cubicBezTo>
                  <a:cubicBezTo>
                    <a:pt x="49" y="0"/>
                    <a:pt x="26" y="53"/>
                    <a:pt x="19" y="103"/>
                  </a:cubicBezTo>
                  <a:cubicBezTo>
                    <a:pt x="19" y="103"/>
                    <a:pt x="20" y="102"/>
                    <a:pt x="20" y="101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4" name="Freeform 413"/>
            <p:cNvSpPr>
              <a:spLocks noEditPoints="1"/>
            </p:cNvSpPr>
            <p:nvPr/>
          </p:nvSpPr>
          <p:spPr bwMode="auto">
            <a:xfrm>
              <a:off x="2662628" y="5253136"/>
              <a:ext cx="419848" cy="507875"/>
            </a:xfrm>
            <a:custGeom>
              <a:avLst/>
              <a:gdLst>
                <a:gd name="T0" fmla="*/ 134 w 221"/>
                <a:gd name="T1" fmla="*/ 260 h 267"/>
                <a:gd name="T2" fmla="*/ 142 w 221"/>
                <a:gd name="T3" fmla="*/ 256 h 267"/>
                <a:gd name="T4" fmla="*/ 17 w 221"/>
                <a:gd name="T5" fmla="*/ 250 h 267"/>
                <a:gd name="T6" fmla="*/ 33 w 221"/>
                <a:gd name="T7" fmla="*/ 267 h 267"/>
                <a:gd name="T8" fmla="*/ 19 w 221"/>
                <a:gd name="T9" fmla="*/ 247 h 267"/>
                <a:gd name="T10" fmla="*/ 173 w 221"/>
                <a:gd name="T11" fmla="*/ 233 h 267"/>
                <a:gd name="T12" fmla="*/ 159 w 221"/>
                <a:gd name="T13" fmla="*/ 250 h 267"/>
                <a:gd name="T14" fmla="*/ 176 w 221"/>
                <a:gd name="T15" fmla="*/ 234 h 267"/>
                <a:gd name="T16" fmla="*/ 6 w 221"/>
                <a:gd name="T17" fmla="*/ 210 h 267"/>
                <a:gd name="T18" fmla="*/ 11 w 221"/>
                <a:gd name="T19" fmla="*/ 233 h 267"/>
                <a:gd name="T20" fmla="*/ 8 w 221"/>
                <a:gd name="T21" fmla="*/ 211 h 267"/>
                <a:gd name="T22" fmla="*/ 199 w 221"/>
                <a:gd name="T23" fmla="*/ 203 h 267"/>
                <a:gd name="T24" fmla="*/ 189 w 221"/>
                <a:gd name="T25" fmla="*/ 223 h 267"/>
                <a:gd name="T26" fmla="*/ 202 w 221"/>
                <a:gd name="T27" fmla="*/ 203 h 267"/>
                <a:gd name="T28" fmla="*/ 2 w 221"/>
                <a:gd name="T29" fmla="*/ 170 h 267"/>
                <a:gd name="T30" fmla="*/ 3 w 221"/>
                <a:gd name="T31" fmla="*/ 194 h 267"/>
                <a:gd name="T32" fmla="*/ 4 w 221"/>
                <a:gd name="T33" fmla="*/ 172 h 267"/>
                <a:gd name="T34" fmla="*/ 214 w 221"/>
                <a:gd name="T35" fmla="*/ 168 h 267"/>
                <a:gd name="T36" fmla="*/ 210 w 221"/>
                <a:gd name="T37" fmla="*/ 189 h 267"/>
                <a:gd name="T38" fmla="*/ 217 w 221"/>
                <a:gd name="T39" fmla="*/ 166 h 267"/>
                <a:gd name="T40" fmla="*/ 1 w 221"/>
                <a:gd name="T41" fmla="*/ 132 h 267"/>
                <a:gd name="T42" fmla="*/ 2 w 221"/>
                <a:gd name="T43" fmla="*/ 154 h 267"/>
                <a:gd name="T44" fmla="*/ 3 w 221"/>
                <a:gd name="T45" fmla="*/ 130 h 267"/>
                <a:gd name="T46" fmla="*/ 217 w 221"/>
                <a:gd name="T47" fmla="*/ 126 h 267"/>
                <a:gd name="T48" fmla="*/ 217 w 221"/>
                <a:gd name="T49" fmla="*/ 148 h 267"/>
                <a:gd name="T50" fmla="*/ 221 w 221"/>
                <a:gd name="T51" fmla="*/ 148 h 267"/>
                <a:gd name="T52" fmla="*/ 217 w 221"/>
                <a:gd name="T53" fmla="*/ 126 h 267"/>
                <a:gd name="T54" fmla="*/ 3 w 221"/>
                <a:gd name="T55" fmla="*/ 112 h 267"/>
                <a:gd name="T56" fmla="*/ 7 w 221"/>
                <a:gd name="T57" fmla="*/ 112 h 267"/>
                <a:gd name="T58" fmla="*/ 7 w 221"/>
                <a:gd name="T59" fmla="*/ 90 h 267"/>
                <a:gd name="T60" fmla="*/ 205 w 221"/>
                <a:gd name="T61" fmla="*/ 91 h 267"/>
                <a:gd name="T62" fmla="*/ 214 w 221"/>
                <a:gd name="T63" fmla="*/ 111 h 267"/>
                <a:gd name="T64" fmla="*/ 207 w 221"/>
                <a:gd name="T65" fmla="*/ 88 h 267"/>
                <a:gd name="T66" fmla="*/ 6 w 221"/>
                <a:gd name="T67" fmla="*/ 79 h 267"/>
                <a:gd name="T68" fmla="*/ 10 w 221"/>
                <a:gd name="T69" fmla="*/ 80 h 267"/>
                <a:gd name="T70" fmla="*/ 12 w 221"/>
                <a:gd name="T71" fmla="*/ 58 h 267"/>
                <a:gd name="T72" fmla="*/ 184 w 221"/>
                <a:gd name="T73" fmla="*/ 57 h 267"/>
                <a:gd name="T74" fmla="*/ 197 w 221"/>
                <a:gd name="T75" fmla="*/ 74 h 267"/>
                <a:gd name="T76" fmla="*/ 187 w 221"/>
                <a:gd name="T77" fmla="*/ 55 h 267"/>
                <a:gd name="T78" fmla="*/ 154 w 221"/>
                <a:gd name="T79" fmla="*/ 28 h 267"/>
                <a:gd name="T80" fmla="*/ 170 w 221"/>
                <a:gd name="T81" fmla="*/ 43 h 267"/>
                <a:gd name="T82" fmla="*/ 173 w 221"/>
                <a:gd name="T83" fmla="*/ 40 h 267"/>
                <a:gd name="T84" fmla="*/ 28 w 221"/>
                <a:gd name="T85" fmla="*/ 21 h 267"/>
                <a:gd name="T86" fmla="*/ 18 w 221"/>
                <a:gd name="T87" fmla="*/ 43 h 267"/>
                <a:gd name="T88" fmla="*/ 30 w 221"/>
                <a:gd name="T89" fmla="*/ 25 h 267"/>
                <a:gd name="T90" fmla="*/ 121 w 221"/>
                <a:gd name="T91" fmla="*/ 9 h 267"/>
                <a:gd name="T92" fmla="*/ 138 w 221"/>
                <a:gd name="T93" fmla="*/ 21 h 267"/>
                <a:gd name="T94" fmla="*/ 140 w 221"/>
                <a:gd name="T95" fmla="*/ 17 h 267"/>
                <a:gd name="T96" fmla="*/ 62 w 221"/>
                <a:gd name="T97" fmla="*/ 1 h 267"/>
                <a:gd name="T98" fmla="*/ 41 w 221"/>
                <a:gd name="T99" fmla="*/ 11 h 267"/>
                <a:gd name="T100" fmla="*/ 62 w 221"/>
                <a:gd name="T101" fmla="*/ 5 h 267"/>
                <a:gd name="T102" fmla="*/ 82 w 221"/>
                <a:gd name="T103" fmla="*/ 0 h 267"/>
                <a:gd name="T104" fmla="*/ 101 w 221"/>
                <a:gd name="T105" fmla="*/ 7 h 267"/>
                <a:gd name="T106" fmla="*/ 102 w 221"/>
                <a:gd name="T107" fmla="*/ 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267">
                  <a:moveTo>
                    <a:pt x="142" y="256"/>
                  </a:moveTo>
                  <a:cubicBezTo>
                    <a:pt x="142" y="256"/>
                    <a:pt x="142" y="257"/>
                    <a:pt x="141" y="257"/>
                  </a:cubicBezTo>
                  <a:cubicBezTo>
                    <a:pt x="139" y="258"/>
                    <a:pt x="137" y="259"/>
                    <a:pt x="134" y="260"/>
                  </a:cubicBezTo>
                  <a:cubicBezTo>
                    <a:pt x="138" y="260"/>
                    <a:pt x="141" y="260"/>
                    <a:pt x="144" y="259"/>
                  </a:cubicBezTo>
                  <a:cubicBezTo>
                    <a:pt x="144" y="259"/>
                    <a:pt x="144" y="258"/>
                    <a:pt x="144" y="257"/>
                  </a:cubicBezTo>
                  <a:cubicBezTo>
                    <a:pt x="144" y="257"/>
                    <a:pt x="143" y="256"/>
                    <a:pt x="142" y="256"/>
                  </a:cubicBezTo>
                  <a:moveTo>
                    <a:pt x="19" y="247"/>
                  </a:moveTo>
                  <a:cubicBezTo>
                    <a:pt x="19" y="247"/>
                    <a:pt x="19" y="248"/>
                    <a:pt x="18" y="248"/>
                  </a:cubicBezTo>
                  <a:cubicBezTo>
                    <a:pt x="17" y="248"/>
                    <a:pt x="17" y="249"/>
                    <a:pt x="17" y="250"/>
                  </a:cubicBezTo>
                  <a:cubicBezTo>
                    <a:pt x="21" y="257"/>
                    <a:pt x="25" y="262"/>
                    <a:pt x="30" y="267"/>
                  </a:cubicBezTo>
                  <a:cubicBezTo>
                    <a:pt x="30" y="267"/>
                    <a:pt x="31" y="267"/>
                    <a:pt x="31" y="267"/>
                  </a:cubicBezTo>
                  <a:cubicBezTo>
                    <a:pt x="32" y="267"/>
                    <a:pt x="32" y="267"/>
                    <a:pt x="33" y="267"/>
                  </a:cubicBezTo>
                  <a:cubicBezTo>
                    <a:pt x="33" y="266"/>
                    <a:pt x="33" y="265"/>
                    <a:pt x="33" y="264"/>
                  </a:cubicBezTo>
                  <a:cubicBezTo>
                    <a:pt x="28" y="260"/>
                    <a:pt x="24" y="254"/>
                    <a:pt x="21" y="249"/>
                  </a:cubicBezTo>
                  <a:cubicBezTo>
                    <a:pt x="21" y="248"/>
                    <a:pt x="20" y="247"/>
                    <a:pt x="19" y="247"/>
                  </a:cubicBezTo>
                  <a:moveTo>
                    <a:pt x="175" y="233"/>
                  </a:moveTo>
                  <a:cubicBezTo>
                    <a:pt x="174" y="233"/>
                    <a:pt x="174" y="233"/>
                    <a:pt x="173" y="233"/>
                  </a:cubicBezTo>
                  <a:cubicBezTo>
                    <a:pt x="173" y="233"/>
                    <a:pt x="173" y="233"/>
                    <a:pt x="173" y="233"/>
                  </a:cubicBezTo>
                  <a:cubicBezTo>
                    <a:pt x="168" y="238"/>
                    <a:pt x="163" y="242"/>
                    <a:pt x="158" y="246"/>
                  </a:cubicBezTo>
                  <a:cubicBezTo>
                    <a:pt x="157" y="247"/>
                    <a:pt x="157" y="248"/>
                    <a:pt x="158" y="249"/>
                  </a:cubicBezTo>
                  <a:cubicBezTo>
                    <a:pt x="158" y="249"/>
                    <a:pt x="159" y="250"/>
                    <a:pt x="159" y="250"/>
                  </a:cubicBezTo>
                  <a:cubicBezTo>
                    <a:pt x="160" y="250"/>
                    <a:pt x="160" y="249"/>
                    <a:pt x="160" y="249"/>
                  </a:cubicBezTo>
                  <a:cubicBezTo>
                    <a:pt x="166" y="245"/>
                    <a:pt x="171" y="241"/>
                    <a:pt x="176" y="236"/>
                  </a:cubicBezTo>
                  <a:cubicBezTo>
                    <a:pt x="177" y="236"/>
                    <a:pt x="177" y="234"/>
                    <a:pt x="176" y="234"/>
                  </a:cubicBezTo>
                  <a:cubicBezTo>
                    <a:pt x="176" y="233"/>
                    <a:pt x="175" y="233"/>
                    <a:pt x="175" y="233"/>
                  </a:cubicBezTo>
                  <a:moveTo>
                    <a:pt x="6" y="210"/>
                  </a:moveTo>
                  <a:cubicBezTo>
                    <a:pt x="6" y="210"/>
                    <a:pt x="6" y="210"/>
                    <a:pt x="6" y="210"/>
                  </a:cubicBezTo>
                  <a:cubicBezTo>
                    <a:pt x="5" y="210"/>
                    <a:pt x="4" y="211"/>
                    <a:pt x="4" y="212"/>
                  </a:cubicBezTo>
                  <a:cubicBezTo>
                    <a:pt x="6" y="219"/>
                    <a:pt x="7" y="226"/>
                    <a:pt x="9" y="232"/>
                  </a:cubicBezTo>
                  <a:cubicBezTo>
                    <a:pt x="10" y="233"/>
                    <a:pt x="10" y="233"/>
                    <a:pt x="11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3"/>
                    <a:pt x="14" y="232"/>
                    <a:pt x="13" y="231"/>
                  </a:cubicBezTo>
                  <a:cubicBezTo>
                    <a:pt x="11" y="224"/>
                    <a:pt x="10" y="218"/>
                    <a:pt x="8" y="211"/>
                  </a:cubicBezTo>
                  <a:cubicBezTo>
                    <a:pt x="8" y="210"/>
                    <a:pt x="7" y="210"/>
                    <a:pt x="6" y="210"/>
                  </a:cubicBezTo>
                  <a:moveTo>
                    <a:pt x="201" y="203"/>
                  </a:moveTo>
                  <a:cubicBezTo>
                    <a:pt x="200" y="203"/>
                    <a:pt x="199" y="203"/>
                    <a:pt x="199" y="203"/>
                  </a:cubicBezTo>
                  <a:cubicBezTo>
                    <a:pt x="195" y="209"/>
                    <a:pt x="191" y="214"/>
                    <a:pt x="187" y="219"/>
                  </a:cubicBezTo>
                  <a:cubicBezTo>
                    <a:pt x="186" y="220"/>
                    <a:pt x="186" y="221"/>
                    <a:pt x="187" y="222"/>
                  </a:cubicBezTo>
                  <a:cubicBezTo>
                    <a:pt x="188" y="222"/>
                    <a:pt x="188" y="223"/>
                    <a:pt x="189" y="223"/>
                  </a:cubicBezTo>
                  <a:cubicBezTo>
                    <a:pt x="189" y="223"/>
                    <a:pt x="190" y="222"/>
                    <a:pt x="190" y="222"/>
                  </a:cubicBezTo>
                  <a:cubicBezTo>
                    <a:pt x="194" y="217"/>
                    <a:pt x="199" y="211"/>
                    <a:pt x="202" y="206"/>
                  </a:cubicBezTo>
                  <a:cubicBezTo>
                    <a:pt x="203" y="205"/>
                    <a:pt x="203" y="203"/>
                    <a:pt x="202" y="203"/>
                  </a:cubicBezTo>
                  <a:cubicBezTo>
                    <a:pt x="201" y="203"/>
                    <a:pt x="201" y="203"/>
                    <a:pt x="201" y="203"/>
                  </a:cubicBezTo>
                  <a:moveTo>
                    <a:pt x="2" y="170"/>
                  </a:moveTo>
                  <a:cubicBezTo>
                    <a:pt x="2" y="170"/>
                    <a:pt x="2" y="170"/>
                    <a:pt x="2" y="170"/>
                  </a:cubicBezTo>
                  <a:cubicBezTo>
                    <a:pt x="1" y="170"/>
                    <a:pt x="0" y="171"/>
                    <a:pt x="0" y="172"/>
                  </a:cubicBezTo>
                  <a:cubicBezTo>
                    <a:pt x="0" y="179"/>
                    <a:pt x="1" y="186"/>
                    <a:pt x="1" y="192"/>
                  </a:cubicBezTo>
                  <a:cubicBezTo>
                    <a:pt x="2" y="193"/>
                    <a:pt x="2" y="194"/>
                    <a:pt x="3" y="194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5" y="194"/>
                    <a:pt x="6" y="193"/>
                    <a:pt x="5" y="192"/>
                  </a:cubicBezTo>
                  <a:cubicBezTo>
                    <a:pt x="5" y="185"/>
                    <a:pt x="4" y="179"/>
                    <a:pt x="4" y="172"/>
                  </a:cubicBezTo>
                  <a:cubicBezTo>
                    <a:pt x="4" y="171"/>
                    <a:pt x="3" y="170"/>
                    <a:pt x="2" y="170"/>
                  </a:cubicBezTo>
                  <a:moveTo>
                    <a:pt x="216" y="166"/>
                  </a:moveTo>
                  <a:cubicBezTo>
                    <a:pt x="215" y="166"/>
                    <a:pt x="215" y="167"/>
                    <a:pt x="214" y="168"/>
                  </a:cubicBezTo>
                  <a:cubicBezTo>
                    <a:pt x="213" y="174"/>
                    <a:pt x="211" y="180"/>
                    <a:pt x="208" y="186"/>
                  </a:cubicBezTo>
                  <a:cubicBezTo>
                    <a:pt x="208" y="187"/>
                    <a:pt x="208" y="188"/>
                    <a:pt x="209" y="189"/>
                  </a:cubicBezTo>
                  <a:cubicBezTo>
                    <a:pt x="210" y="189"/>
                    <a:pt x="210" y="189"/>
                    <a:pt x="210" y="189"/>
                  </a:cubicBezTo>
                  <a:cubicBezTo>
                    <a:pt x="211" y="189"/>
                    <a:pt x="211" y="188"/>
                    <a:pt x="212" y="188"/>
                  </a:cubicBezTo>
                  <a:cubicBezTo>
                    <a:pt x="215" y="181"/>
                    <a:pt x="217" y="175"/>
                    <a:pt x="218" y="168"/>
                  </a:cubicBezTo>
                  <a:cubicBezTo>
                    <a:pt x="218" y="167"/>
                    <a:pt x="218" y="166"/>
                    <a:pt x="217" y="166"/>
                  </a:cubicBezTo>
                  <a:cubicBezTo>
                    <a:pt x="217" y="166"/>
                    <a:pt x="216" y="166"/>
                    <a:pt x="216" y="166"/>
                  </a:cubicBezTo>
                  <a:moveTo>
                    <a:pt x="3" y="130"/>
                  </a:moveTo>
                  <a:cubicBezTo>
                    <a:pt x="2" y="130"/>
                    <a:pt x="1" y="131"/>
                    <a:pt x="1" y="132"/>
                  </a:cubicBezTo>
                  <a:cubicBezTo>
                    <a:pt x="1" y="138"/>
                    <a:pt x="0" y="145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145"/>
                    <a:pt x="5" y="139"/>
                    <a:pt x="5" y="132"/>
                  </a:cubicBezTo>
                  <a:cubicBezTo>
                    <a:pt x="5" y="131"/>
                    <a:pt x="4" y="130"/>
                    <a:pt x="3" y="130"/>
                  </a:cubicBezTo>
                  <a:cubicBezTo>
                    <a:pt x="3" y="130"/>
                    <a:pt x="3" y="130"/>
                    <a:pt x="3" y="130"/>
                  </a:cubicBezTo>
                  <a:moveTo>
                    <a:pt x="217" y="126"/>
                  </a:moveTo>
                  <a:cubicBezTo>
                    <a:pt x="217" y="126"/>
                    <a:pt x="217" y="126"/>
                    <a:pt x="217" y="126"/>
                  </a:cubicBezTo>
                  <a:cubicBezTo>
                    <a:pt x="216" y="126"/>
                    <a:pt x="215" y="127"/>
                    <a:pt x="215" y="128"/>
                  </a:cubicBezTo>
                  <a:cubicBezTo>
                    <a:pt x="216" y="135"/>
                    <a:pt x="217" y="141"/>
                    <a:pt x="217" y="148"/>
                  </a:cubicBezTo>
                  <a:cubicBezTo>
                    <a:pt x="217" y="148"/>
                    <a:pt x="217" y="148"/>
                    <a:pt x="217" y="148"/>
                  </a:cubicBezTo>
                  <a:cubicBezTo>
                    <a:pt x="217" y="149"/>
                    <a:pt x="217" y="150"/>
                    <a:pt x="219" y="150"/>
                  </a:cubicBezTo>
                  <a:cubicBezTo>
                    <a:pt x="219" y="150"/>
                    <a:pt x="219" y="150"/>
                    <a:pt x="219" y="150"/>
                  </a:cubicBezTo>
                  <a:cubicBezTo>
                    <a:pt x="220" y="150"/>
                    <a:pt x="221" y="149"/>
                    <a:pt x="221" y="148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1"/>
                    <a:pt x="220" y="134"/>
                    <a:pt x="219" y="128"/>
                  </a:cubicBezTo>
                  <a:cubicBezTo>
                    <a:pt x="219" y="127"/>
                    <a:pt x="218" y="126"/>
                    <a:pt x="217" y="126"/>
                  </a:cubicBezTo>
                  <a:moveTo>
                    <a:pt x="7" y="90"/>
                  </a:moveTo>
                  <a:cubicBezTo>
                    <a:pt x="6" y="90"/>
                    <a:pt x="5" y="91"/>
                    <a:pt x="5" y="92"/>
                  </a:cubicBezTo>
                  <a:cubicBezTo>
                    <a:pt x="4" y="98"/>
                    <a:pt x="3" y="105"/>
                    <a:pt x="3" y="112"/>
                  </a:cubicBezTo>
                  <a:cubicBezTo>
                    <a:pt x="3" y="113"/>
                    <a:pt x="3" y="114"/>
                    <a:pt x="4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6" y="114"/>
                    <a:pt x="6" y="113"/>
                    <a:pt x="7" y="112"/>
                  </a:cubicBezTo>
                  <a:cubicBezTo>
                    <a:pt x="7" y="105"/>
                    <a:pt x="8" y="99"/>
                    <a:pt x="9" y="92"/>
                  </a:cubicBezTo>
                  <a:cubicBezTo>
                    <a:pt x="9" y="91"/>
                    <a:pt x="8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moveTo>
                    <a:pt x="207" y="88"/>
                  </a:moveTo>
                  <a:cubicBezTo>
                    <a:pt x="206" y="88"/>
                    <a:pt x="206" y="88"/>
                    <a:pt x="206" y="88"/>
                  </a:cubicBezTo>
                  <a:cubicBezTo>
                    <a:pt x="205" y="88"/>
                    <a:pt x="204" y="90"/>
                    <a:pt x="205" y="91"/>
                  </a:cubicBezTo>
                  <a:cubicBezTo>
                    <a:pt x="208" y="97"/>
                    <a:pt x="210" y="103"/>
                    <a:pt x="211" y="109"/>
                  </a:cubicBezTo>
                  <a:cubicBezTo>
                    <a:pt x="212" y="110"/>
                    <a:pt x="213" y="111"/>
                    <a:pt x="213" y="111"/>
                  </a:cubicBezTo>
                  <a:cubicBezTo>
                    <a:pt x="214" y="111"/>
                    <a:pt x="214" y="111"/>
                    <a:pt x="214" y="111"/>
                  </a:cubicBezTo>
                  <a:cubicBezTo>
                    <a:pt x="215" y="110"/>
                    <a:pt x="216" y="109"/>
                    <a:pt x="215" y="108"/>
                  </a:cubicBezTo>
                  <a:cubicBezTo>
                    <a:pt x="214" y="101"/>
                    <a:pt x="211" y="95"/>
                    <a:pt x="209" y="89"/>
                  </a:cubicBezTo>
                  <a:cubicBezTo>
                    <a:pt x="208" y="88"/>
                    <a:pt x="208" y="88"/>
                    <a:pt x="207" y="88"/>
                  </a:cubicBezTo>
                  <a:moveTo>
                    <a:pt x="12" y="58"/>
                  </a:moveTo>
                  <a:cubicBezTo>
                    <a:pt x="11" y="58"/>
                    <a:pt x="10" y="58"/>
                    <a:pt x="10" y="59"/>
                  </a:cubicBezTo>
                  <a:cubicBezTo>
                    <a:pt x="8" y="66"/>
                    <a:pt x="7" y="72"/>
                    <a:pt x="6" y="79"/>
                  </a:cubicBezTo>
                  <a:cubicBezTo>
                    <a:pt x="6" y="80"/>
                    <a:pt x="7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9" y="81"/>
                    <a:pt x="10" y="81"/>
                    <a:pt x="10" y="80"/>
                  </a:cubicBezTo>
                  <a:cubicBezTo>
                    <a:pt x="11" y="73"/>
                    <a:pt x="12" y="66"/>
                    <a:pt x="14" y="60"/>
                  </a:cubicBezTo>
                  <a:cubicBezTo>
                    <a:pt x="14" y="59"/>
                    <a:pt x="14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moveTo>
                    <a:pt x="186" y="54"/>
                  </a:moveTo>
                  <a:cubicBezTo>
                    <a:pt x="185" y="54"/>
                    <a:pt x="185" y="54"/>
                    <a:pt x="184" y="55"/>
                  </a:cubicBezTo>
                  <a:cubicBezTo>
                    <a:pt x="183" y="55"/>
                    <a:pt x="183" y="57"/>
                    <a:pt x="184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8" y="62"/>
                    <a:pt x="192" y="68"/>
                    <a:pt x="196" y="73"/>
                  </a:cubicBezTo>
                  <a:cubicBezTo>
                    <a:pt x="196" y="74"/>
                    <a:pt x="197" y="74"/>
                    <a:pt x="197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9" y="73"/>
                    <a:pt x="200" y="72"/>
                    <a:pt x="199" y="71"/>
                  </a:cubicBezTo>
                  <a:cubicBezTo>
                    <a:pt x="195" y="65"/>
                    <a:pt x="191" y="60"/>
                    <a:pt x="187" y="55"/>
                  </a:cubicBezTo>
                  <a:cubicBezTo>
                    <a:pt x="187" y="54"/>
                    <a:pt x="186" y="54"/>
                    <a:pt x="186" y="54"/>
                  </a:cubicBezTo>
                  <a:moveTo>
                    <a:pt x="156" y="27"/>
                  </a:moveTo>
                  <a:cubicBezTo>
                    <a:pt x="155" y="27"/>
                    <a:pt x="155" y="28"/>
                    <a:pt x="154" y="28"/>
                  </a:cubicBezTo>
                  <a:cubicBezTo>
                    <a:pt x="154" y="29"/>
                    <a:pt x="154" y="30"/>
                    <a:pt x="155" y="31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60" y="35"/>
                    <a:pt x="165" y="39"/>
                    <a:pt x="170" y="43"/>
                  </a:cubicBezTo>
                  <a:cubicBezTo>
                    <a:pt x="171" y="44"/>
                    <a:pt x="171" y="44"/>
                    <a:pt x="172" y="44"/>
                  </a:cubicBezTo>
                  <a:cubicBezTo>
                    <a:pt x="172" y="44"/>
                    <a:pt x="173" y="44"/>
                    <a:pt x="173" y="43"/>
                  </a:cubicBezTo>
                  <a:cubicBezTo>
                    <a:pt x="174" y="42"/>
                    <a:pt x="174" y="41"/>
                    <a:pt x="173" y="40"/>
                  </a:cubicBezTo>
                  <a:cubicBezTo>
                    <a:pt x="168" y="36"/>
                    <a:pt x="163" y="32"/>
                    <a:pt x="157" y="28"/>
                  </a:cubicBezTo>
                  <a:cubicBezTo>
                    <a:pt x="157" y="27"/>
                    <a:pt x="156" y="27"/>
                    <a:pt x="156" y="27"/>
                  </a:cubicBezTo>
                  <a:moveTo>
                    <a:pt x="28" y="21"/>
                  </a:moveTo>
                  <a:cubicBezTo>
                    <a:pt x="28" y="21"/>
                    <a:pt x="27" y="22"/>
                    <a:pt x="27" y="22"/>
                  </a:cubicBezTo>
                  <a:cubicBezTo>
                    <a:pt x="23" y="27"/>
                    <a:pt x="19" y="33"/>
                    <a:pt x="16" y="40"/>
                  </a:cubicBezTo>
                  <a:cubicBezTo>
                    <a:pt x="16" y="41"/>
                    <a:pt x="16" y="42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3"/>
                    <a:pt x="20" y="42"/>
                    <a:pt x="20" y="41"/>
                  </a:cubicBezTo>
                  <a:cubicBezTo>
                    <a:pt x="23" y="35"/>
                    <a:pt x="26" y="30"/>
                    <a:pt x="30" y="25"/>
                  </a:cubicBezTo>
                  <a:cubicBezTo>
                    <a:pt x="31" y="24"/>
                    <a:pt x="30" y="23"/>
                    <a:pt x="30" y="22"/>
                  </a:cubicBezTo>
                  <a:cubicBezTo>
                    <a:pt x="29" y="22"/>
                    <a:pt x="29" y="21"/>
                    <a:pt x="28" y="21"/>
                  </a:cubicBezTo>
                  <a:moveTo>
                    <a:pt x="121" y="9"/>
                  </a:moveTo>
                  <a:cubicBezTo>
                    <a:pt x="120" y="9"/>
                    <a:pt x="119" y="9"/>
                    <a:pt x="119" y="10"/>
                  </a:cubicBezTo>
                  <a:cubicBezTo>
                    <a:pt x="118" y="11"/>
                    <a:pt x="119" y="12"/>
                    <a:pt x="120" y="13"/>
                  </a:cubicBezTo>
                  <a:cubicBezTo>
                    <a:pt x="126" y="15"/>
                    <a:pt x="132" y="18"/>
                    <a:pt x="138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40" y="21"/>
                    <a:pt x="140" y="21"/>
                    <a:pt x="141" y="20"/>
                  </a:cubicBezTo>
                  <a:cubicBezTo>
                    <a:pt x="141" y="19"/>
                    <a:pt x="141" y="18"/>
                    <a:pt x="140" y="17"/>
                  </a:cubicBezTo>
                  <a:cubicBezTo>
                    <a:pt x="134" y="14"/>
                    <a:pt x="127" y="11"/>
                    <a:pt x="121" y="9"/>
                  </a:cubicBezTo>
                  <a:cubicBezTo>
                    <a:pt x="121" y="9"/>
                    <a:pt x="121" y="9"/>
                    <a:pt x="121" y="9"/>
                  </a:cubicBezTo>
                  <a:moveTo>
                    <a:pt x="62" y="1"/>
                  </a:moveTo>
                  <a:cubicBezTo>
                    <a:pt x="62" y="1"/>
                    <a:pt x="62" y="1"/>
                    <a:pt x="61" y="1"/>
                  </a:cubicBezTo>
                  <a:cubicBezTo>
                    <a:pt x="54" y="3"/>
                    <a:pt x="48" y="5"/>
                    <a:pt x="42" y="8"/>
                  </a:cubicBezTo>
                  <a:cubicBezTo>
                    <a:pt x="41" y="9"/>
                    <a:pt x="41" y="10"/>
                    <a:pt x="41" y="11"/>
                  </a:cubicBezTo>
                  <a:cubicBezTo>
                    <a:pt x="42" y="12"/>
                    <a:pt x="42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9" y="9"/>
                    <a:pt x="55" y="6"/>
                    <a:pt x="62" y="5"/>
                  </a:cubicBezTo>
                  <a:cubicBezTo>
                    <a:pt x="63" y="5"/>
                    <a:pt x="64" y="4"/>
                    <a:pt x="64" y="3"/>
                  </a:cubicBezTo>
                  <a:cubicBezTo>
                    <a:pt x="64" y="2"/>
                    <a:pt x="63" y="1"/>
                    <a:pt x="62" y="1"/>
                  </a:cubicBezTo>
                  <a:moveTo>
                    <a:pt x="82" y="0"/>
                  </a:moveTo>
                  <a:cubicBezTo>
                    <a:pt x="81" y="0"/>
                    <a:pt x="80" y="1"/>
                    <a:pt x="80" y="2"/>
                  </a:cubicBezTo>
                  <a:cubicBezTo>
                    <a:pt x="80" y="3"/>
                    <a:pt x="80" y="4"/>
                    <a:pt x="82" y="4"/>
                  </a:cubicBezTo>
                  <a:cubicBezTo>
                    <a:pt x="88" y="5"/>
                    <a:pt x="94" y="6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3" y="6"/>
                    <a:pt x="103" y="6"/>
                  </a:cubicBezTo>
                  <a:cubicBezTo>
                    <a:pt x="104" y="4"/>
                    <a:pt x="103" y="3"/>
                    <a:pt x="102" y="3"/>
                  </a:cubicBezTo>
                  <a:cubicBezTo>
                    <a:pt x="95" y="2"/>
                    <a:pt x="88" y="1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5" name="Freeform 414"/>
            <p:cNvSpPr>
              <a:spLocks noEditPoints="1"/>
            </p:cNvSpPr>
            <p:nvPr/>
          </p:nvSpPr>
          <p:spPr bwMode="auto">
            <a:xfrm>
              <a:off x="2746598" y="5745140"/>
              <a:ext cx="188536" cy="46026"/>
            </a:xfrm>
            <a:custGeom>
              <a:avLst/>
              <a:gdLst>
                <a:gd name="T0" fmla="*/ 3 w 99"/>
                <a:gd name="T1" fmla="*/ 16 h 24"/>
                <a:gd name="T2" fmla="*/ 1 w 99"/>
                <a:gd name="T3" fmla="*/ 17 h 24"/>
                <a:gd name="T4" fmla="*/ 2 w 99"/>
                <a:gd name="T5" fmla="*/ 19 h 24"/>
                <a:gd name="T6" fmla="*/ 8 w 99"/>
                <a:gd name="T7" fmla="*/ 22 h 24"/>
                <a:gd name="T8" fmla="*/ 22 w 99"/>
                <a:gd name="T9" fmla="*/ 24 h 24"/>
                <a:gd name="T10" fmla="*/ 22 w 99"/>
                <a:gd name="T11" fmla="*/ 24 h 24"/>
                <a:gd name="T12" fmla="*/ 24 w 99"/>
                <a:gd name="T13" fmla="*/ 23 h 24"/>
                <a:gd name="T14" fmla="*/ 22 w 99"/>
                <a:gd name="T15" fmla="*/ 20 h 24"/>
                <a:gd name="T16" fmla="*/ 9 w 99"/>
                <a:gd name="T17" fmla="*/ 18 h 24"/>
                <a:gd name="T18" fmla="*/ 3 w 99"/>
                <a:gd name="T19" fmla="*/ 16 h 24"/>
                <a:gd name="T20" fmla="*/ 3 w 99"/>
                <a:gd name="T21" fmla="*/ 16 h 24"/>
                <a:gd name="T22" fmla="*/ 61 w 99"/>
                <a:gd name="T23" fmla="*/ 14 h 24"/>
                <a:gd name="T24" fmla="*/ 60 w 99"/>
                <a:gd name="T25" fmla="*/ 14 h 24"/>
                <a:gd name="T26" fmla="*/ 60 w 99"/>
                <a:gd name="T27" fmla="*/ 14 h 24"/>
                <a:gd name="T28" fmla="*/ 41 w 99"/>
                <a:gd name="T29" fmla="*/ 19 h 24"/>
                <a:gd name="T30" fmla="*/ 40 w 99"/>
                <a:gd name="T31" fmla="*/ 22 h 24"/>
                <a:gd name="T32" fmla="*/ 42 w 99"/>
                <a:gd name="T33" fmla="*/ 23 h 24"/>
                <a:gd name="T34" fmla="*/ 42 w 99"/>
                <a:gd name="T35" fmla="*/ 23 h 24"/>
                <a:gd name="T36" fmla="*/ 62 w 99"/>
                <a:gd name="T37" fmla="*/ 18 h 24"/>
                <a:gd name="T38" fmla="*/ 63 w 99"/>
                <a:gd name="T39" fmla="*/ 15 h 24"/>
                <a:gd name="T40" fmla="*/ 61 w 99"/>
                <a:gd name="T41" fmla="*/ 14 h 24"/>
                <a:gd name="T42" fmla="*/ 99 w 99"/>
                <a:gd name="T43" fmla="*/ 0 h 24"/>
                <a:gd name="T44" fmla="*/ 89 w 99"/>
                <a:gd name="T45" fmla="*/ 1 h 24"/>
                <a:gd name="T46" fmla="*/ 79 w 99"/>
                <a:gd name="T47" fmla="*/ 7 h 24"/>
                <a:gd name="T48" fmla="*/ 78 w 99"/>
                <a:gd name="T49" fmla="*/ 9 h 24"/>
                <a:gd name="T50" fmla="*/ 80 w 99"/>
                <a:gd name="T51" fmla="*/ 11 h 24"/>
                <a:gd name="T52" fmla="*/ 80 w 99"/>
                <a:gd name="T53" fmla="*/ 10 h 24"/>
                <a:gd name="T54" fmla="*/ 98 w 99"/>
                <a:gd name="T55" fmla="*/ 1 h 24"/>
                <a:gd name="T56" fmla="*/ 99 w 99"/>
                <a:gd name="T5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24">
                  <a:moveTo>
                    <a:pt x="3" y="16"/>
                  </a:moveTo>
                  <a:cubicBezTo>
                    <a:pt x="2" y="16"/>
                    <a:pt x="1" y="16"/>
                    <a:pt x="1" y="17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4" y="20"/>
                    <a:pt x="6" y="21"/>
                    <a:pt x="8" y="22"/>
                  </a:cubicBezTo>
                  <a:cubicBezTo>
                    <a:pt x="12" y="23"/>
                    <a:pt x="17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4"/>
                    <a:pt x="24" y="24"/>
                    <a:pt x="24" y="23"/>
                  </a:cubicBezTo>
                  <a:cubicBezTo>
                    <a:pt x="24" y="22"/>
                    <a:pt x="23" y="21"/>
                    <a:pt x="22" y="20"/>
                  </a:cubicBezTo>
                  <a:cubicBezTo>
                    <a:pt x="18" y="20"/>
                    <a:pt x="13" y="19"/>
                    <a:pt x="9" y="18"/>
                  </a:cubicBezTo>
                  <a:cubicBezTo>
                    <a:pt x="7" y="17"/>
                    <a:pt x="5" y="17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61" y="14"/>
                  </a:moveTo>
                  <a:cubicBezTo>
                    <a:pt x="61" y="14"/>
                    <a:pt x="61" y="14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4" y="16"/>
                    <a:pt x="48" y="18"/>
                    <a:pt x="41" y="19"/>
                  </a:cubicBezTo>
                  <a:cubicBezTo>
                    <a:pt x="40" y="19"/>
                    <a:pt x="40" y="20"/>
                    <a:pt x="40" y="22"/>
                  </a:cubicBezTo>
                  <a:cubicBezTo>
                    <a:pt x="40" y="23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9" y="22"/>
                    <a:pt x="55" y="20"/>
                    <a:pt x="62" y="18"/>
                  </a:cubicBezTo>
                  <a:cubicBezTo>
                    <a:pt x="63" y="18"/>
                    <a:pt x="63" y="16"/>
                    <a:pt x="63" y="15"/>
                  </a:cubicBezTo>
                  <a:cubicBezTo>
                    <a:pt x="63" y="15"/>
                    <a:pt x="62" y="14"/>
                    <a:pt x="61" y="14"/>
                  </a:cubicBezTo>
                  <a:moveTo>
                    <a:pt x="99" y="0"/>
                  </a:moveTo>
                  <a:cubicBezTo>
                    <a:pt x="96" y="1"/>
                    <a:pt x="93" y="1"/>
                    <a:pt x="89" y="1"/>
                  </a:cubicBezTo>
                  <a:cubicBezTo>
                    <a:pt x="86" y="3"/>
                    <a:pt x="82" y="5"/>
                    <a:pt x="79" y="7"/>
                  </a:cubicBezTo>
                  <a:cubicBezTo>
                    <a:pt x="78" y="7"/>
                    <a:pt x="77" y="8"/>
                    <a:pt x="78" y="9"/>
                  </a:cubicBezTo>
                  <a:cubicBezTo>
                    <a:pt x="78" y="10"/>
                    <a:pt x="79" y="11"/>
                    <a:pt x="80" y="11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7" y="7"/>
                    <a:pt x="93" y="4"/>
                    <a:pt x="98" y="1"/>
                  </a:cubicBezTo>
                  <a:cubicBezTo>
                    <a:pt x="99" y="1"/>
                    <a:pt x="99" y="1"/>
                    <a:pt x="99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6" name="Freeform 415"/>
            <p:cNvSpPr/>
            <p:nvPr/>
          </p:nvSpPr>
          <p:spPr bwMode="auto">
            <a:xfrm>
              <a:off x="2714911" y="5335666"/>
              <a:ext cx="305777" cy="355513"/>
            </a:xfrm>
            <a:custGeom>
              <a:avLst/>
              <a:gdLst>
                <a:gd name="T0" fmla="*/ 29 w 161"/>
                <a:gd name="T1" fmla="*/ 51 h 186"/>
                <a:gd name="T2" fmla="*/ 119 w 161"/>
                <a:gd name="T3" fmla="*/ 38 h 186"/>
                <a:gd name="T4" fmla="*/ 143 w 161"/>
                <a:gd name="T5" fmla="*/ 79 h 186"/>
                <a:gd name="T6" fmla="*/ 105 w 161"/>
                <a:gd name="T7" fmla="*/ 161 h 186"/>
                <a:gd name="T8" fmla="*/ 18 w 161"/>
                <a:gd name="T9" fmla="*/ 144 h 186"/>
                <a:gd name="T10" fmla="*/ 29 w 161"/>
                <a:gd name="T11" fmla="*/ 51 h 186"/>
                <a:gd name="T12" fmla="*/ 28 w 161"/>
                <a:gd name="T13" fmla="*/ 53 h 186"/>
                <a:gd name="T14" fmla="*/ 29 w 161"/>
                <a:gd name="T15" fmla="*/ 169 h 186"/>
                <a:gd name="T16" fmla="*/ 99 w 161"/>
                <a:gd name="T17" fmla="*/ 165 h 186"/>
                <a:gd name="T18" fmla="*/ 140 w 161"/>
                <a:gd name="T19" fmla="*/ 127 h 186"/>
                <a:gd name="T20" fmla="*/ 99 w 161"/>
                <a:gd name="T21" fmla="*/ 21 h 186"/>
                <a:gd name="T22" fmla="*/ 46 w 161"/>
                <a:gd name="T23" fmla="*/ 21 h 186"/>
                <a:gd name="T24" fmla="*/ 28 w 161"/>
                <a:gd name="T25" fmla="*/ 53 h 186"/>
                <a:gd name="T26" fmla="*/ 29 w 161"/>
                <a:gd name="T27" fmla="*/ 5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1" h="186">
                  <a:moveTo>
                    <a:pt x="29" y="51"/>
                  </a:moveTo>
                  <a:cubicBezTo>
                    <a:pt x="46" y="0"/>
                    <a:pt x="89" y="10"/>
                    <a:pt x="119" y="38"/>
                  </a:cubicBezTo>
                  <a:cubicBezTo>
                    <a:pt x="131" y="49"/>
                    <a:pt x="139" y="64"/>
                    <a:pt x="143" y="79"/>
                  </a:cubicBezTo>
                  <a:cubicBezTo>
                    <a:pt x="152" y="113"/>
                    <a:pt x="134" y="144"/>
                    <a:pt x="105" y="161"/>
                  </a:cubicBezTo>
                  <a:cubicBezTo>
                    <a:pt x="75" y="179"/>
                    <a:pt x="29" y="185"/>
                    <a:pt x="18" y="144"/>
                  </a:cubicBezTo>
                  <a:cubicBezTo>
                    <a:pt x="10" y="114"/>
                    <a:pt x="21" y="79"/>
                    <a:pt x="29" y="51"/>
                  </a:cubicBezTo>
                  <a:cubicBezTo>
                    <a:pt x="29" y="51"/>
                    <a:pt x="28" y="52"/>
                    <a:pt x="28" y="53"/>
                  </a:cubicBezTo>
                  <a:cubicBezTo>
                    <a:pt x="18" y="86"/>
                    <a:pt x="0" y="141"/>
                    <a:pt x="29" y="169"/>
                  </a:cubicBezTo>
                  <a:cubicBezTo>
                    <a:pt x="47" y="186"/>
                    <a:pt x="80" y="174"/>
                    <a:pt x="99" y="165"/>
                  </a:cubicBezTo>
                  <a:cubicBezTo>
                    <a:pt x="117" y="157"/>
                    <a:pt x="131" y="144"/>
                    <a:pt x="140" y="127"/>
                  </a:cubicBezTo>
                  <a:cubicBezTo>
                    <a:pt x="161" y="88"/>
                    <a:pt x="134" y="40"/>
                    <a:pt x="99" y="21"/>
                  </a:cubicBezTo>
                  <a:cubicBezTo>
                    <a:pt x="82" y="11"/>
                    <a:pt x="62" y="7"/>
                    <a:pt x="46" y="21"/>
                  </a:cubicBezTo>
                  <a:cubicBezTo>
                    <a:pt x="36" y="28"/>
                    <a:pt x="32" y="42"/>
                    <a:pt x="28" y="53"/>
                  </a:cubicBezTo>
                  <a:cubicBezTo>
                    <a:pt x="28" y="53"/>
                    <a:pt x="29" y="52"/>
                    <a:pt x="29" y="5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5" name="图片 4" descr="dabcd06a6544a19734e2cd66cdc765b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8390" y="2875280"/>
            <a:ext cx="3167380" cy="3745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173" grpId="0" animBg="1"/>
      <p:bldP spid="7173" grpId="1" bldLvl="0" animBg="1"/>
      <p:bldP spid="36" grpId="0" animBg="1"/>
      <p:bldP spid="36" grpId="1" bldLvl="0" animBg="1"/>
      <p:bldP spid="40" grpId="0" animBg="1"/>
      <p:bldP spid="40" grpId="1" bldLvl="0" animBg="1"/>
      <p:bldP spid="44" grpId="0" animBg="1"/>
      <p:bldP spid="44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1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-Rounded" panose="020B0500000000000000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Arial-Rounded" panose="020B0500000000000000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45" y="-28605"/>
            <a:ext cx="906780" cy="84836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447679" y="1141412"/>
            <a:ext cx="5996762" cy="73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dirty="0">
                <a:latin typeface="+mn-ea"/>
              </a:rPr>
              <a:t>     </a:t>
            </a:r>
            <a:r>
              <a:rPr lang="en-US" sz="3200" dirty="0">
                <a:latin typeface="+mn-ea"/>
              </a:rPr>
              <a:t>Then (</a:t>
            </a:r>
            <a:r>
              <a:rPr lang="en-US" sz="3200" dirty="0" err="1">
                <a:latin typeface="+mn-ea"/>
              </a:rPr>
              <a:t>cửa</a:t>
            </a:r>
            <a:r>
              <a:rPr lang="en-US" sz="3200" dirty="0">
                <a:latin typeface="+mn-ea"/>
              </a:rPr>
              <a:t>)</a:t>
            </a:r>
            <a:endParaRPr lang="vi-VN" sz="32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80154" y="1151362"/>
            <a:ext cx="5040605" cy="1468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: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vật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bằng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tre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gỗ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hoặc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sắt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dùng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để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cài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+mn-ea"/>
              </a:rPr>
              <a:t>cửa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254" y="2815987"/>
            <a:ext cx="2767187" cy="3238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Oval 32"/>
          <p:cNvSpPr/>
          <p:nvPr/>
        </p:nvSpPr>
        <p:spPr>
          <a:xfrm>
            <a:off x="7274405" y="3055490"/>
            <a:ext cx="1163694" cy="635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 dirty="0">
              <a:latin typeface="+mn-ea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307795" y="3748726"/>
            <a:ext cx="1163694" cy="635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6" grpId="0"/>
      <p:bldP spid="31" grpId="0"/>
      <p:bldP spid="33" grpId="0" bldLvl="0" animBg="1"/>
      <p:bldP spid="3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6495" y="1702435"/>
            <a:ext cx="776605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5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Ngày cháu còn thấp bé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  <a:p>
            <a:pPr marL="4445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Cánh cửa có hai then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  <a:p>
            <a:pPr marL="4445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Cháu chỉ cài then dưới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  <a:p>
            <a:pPr marL="4445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Nhờ bà cài then trên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5708" y="607634"/>
            <a:ext cx="5365827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Ngắt nghỉ đoạn thơ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662896" y="2074858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186032" y="2074858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298643" y="2074865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455748" y="2832420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862260" y="2832419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749524" y="2832419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0987" y="3710243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853889" y="3710360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966509" y="3710877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016722" y="4516184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523684" y="4516818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636610" y="4517453"/>
            <a:ext cx="112620" cy="470813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Cánh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nhớ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Ngày cháu còn thấp bé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Cánh cửa có hai then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Nhờ bà cài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Mỗi năm cháu lớn lên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lưng còng cắm cúi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cài được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Content Placeholder 1"/>
          <p:cNvSpPr/>
          <p:nvPr/>
        </p:nvSpPr>
        <p:spPr>
          <a:xfrm>
            <a:off x="5512434" y="1253490"/>
            <a:ext cx="5514975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cháu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mới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- ô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trời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đẩy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khôn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nguôi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058" y="3677089"/>
            <a:ext cx="5278019" cy="2840551"/>
          </a:xfrm>
          <a:prstGeom prst="rect">
            <a:avLst/>
          </a:prstGeom>
        </p:spPr>
      </p:pic>
      <p:sp>
        <p:nvSpPr>
          <p:cNvPr id="9" name="TextBox 19"/>
          <p:cNvSpPr txBox="1"/>
          <p:nvPr/>
        </p:nvSpPr>
        <p:spPr>
          <a:xfrm>
            <a:off x="522923" y="5564034"/>
            <a:ext cx="6156644" cy="908812"/>
          </a:xfrm>
          <a:prstGeom prst="roundRect">
            <a:avLst>
              <a:gd name="adj" fmla="val 50000"/>
            </a:avLst>
          </a:prstGeom>
          <a:solidFill>
            <a:srgbClr val="F15A88"/>
          </a:solidFill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khổ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38" y="662940"/>
            <a:ext cx="52705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47" y="2965466"/>
            <a:ext cx="52705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061" y="839210"/>
            <a:ext cx="527050" cy="258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-55361" y="1124376"/>
            <a:ext cx="527050" cy="4598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1</a:t>
            </a:r>
            <a:endParaRPr lang="en-US" sz="4000" dirty="0"/>
          </a:p>
        </p:txBody>
      </p:sp>
      <p:sp>
        <p:nvSpPr>
          <p:cNvPr id="13" name="Oval 12"/>
          <p:cNvSpPr/>
          <p:nvPr/>
        </p:nvSpPr>
        <p:spPr>
          <a:xfrm>
            <a:off x="-55361" y="3426902"/>
            <a:ext cx="527050" cy="4598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2</a:t>
            </a:r>
            <a:endParaRPr lang="en-US" sz="4000" dirty="0"/>
          </a:p>
        </p:txBody>
      </p:sp>
      <p:sp>
        <p:nvSpPr>
          <p:cNvPr id="14" name="Oval 13"/>
          <p:cNvSpPr/>
          <p:nvPr/>
        </p:nvSpPr>
        <p:spPr>
          <a:xfrm>
            <a:off x="4897284" y="1254427"/>
            <a:ext cx="527050" cy="4598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3</a:t>
            </a:r>
            <a:endParaRPr lang="en-US" sz="4000" dirty="0"/>
          </a:p>
        </p:txBody>
      </p:sp>
      <p:sp>
        <p:nvSpPr>
          <p:cNvPr id="15" name="TextBox 19"/>
          <p:cNvSpPr txBox="1"/>
          <p:nvPr/>
        </p:nvSpPr>
        <p:spPr>
          <a:xfrm>
            <a:off x="607163" y="5542399"/>
            <a:ext cx="5278019" cy="908812"/>
          </a:xfrm>
          <a:prstGeom prst="roundRect">
            <a:avLst>
              <a:gd name="adj" fmla="val 50000"/>
            </a:avLst>
          </a:prstGeom>
          <a:solidFill>
            <a:srgbClr val="F15A88"/>
          </a:solidFill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1"/>
      <p:bldP spid="9" grpId="0" bldLvl="0" animBg="1"/>
      <p:bldP spid="9" grpId="1" bldLvl="0" animBg="1"/>
      <p:bldP spid="11" grpId="0" bldLvl="0" animBg="1"/>
      <p:bldP spid="13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Cánh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nhớ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Ngày cháu còn thấp bé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Cánh cửa có hai then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Nhờ bà cài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Mỗi năm cháu lớn lên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lưng còng cắm cúi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cài được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Content Placeholder 1"/>
          <p:cNvSpPr/>
          <p:nvPr/>
        </p:nvSpPr>
        <p:spPr>
          <a:xfrm>
            <a:off x="5949950" y="1252855"/>
            <a:ext cx="5514975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cháu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mới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- ô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trời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đẩy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khôn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nguôi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1142" y="3677089"/>
            <a:ext cx="5697935" cy="2840551"/>
          </a:xfrm>
          <a:prstGeom prst="rect">
            <a:avLst/>
          </a:prstGeom>
        </p:spPr>
      </p:pic>
      <p:sp>
        <p:nvSpPr>
          <p:cNvPr id="9" name="TextBox 19"/>
          <p:cNvSpPr txBox="1"/>
          <p:nvPr/>
        </p:nvSpPr>
        <p:spPr>
          <a:xfrm>
            <a:off x="853055" y="5604510"/>
            <a:ext cx="3529355" cy="822254"/>
          </a:xfrm>
          <a:prstGeom prst="roundRect">
            <a:avLst>
              <a:gd name="adj" fmla="val 50000"/>
            </a:avLst>
          </a:prstGeom>
          <a:solidFill>
            <a:srgbClr val="F15A88"/>
          </a:solidFill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lang="en-US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Cánh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nhớ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Ngày cháu còn thấp bé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Cánh cửa có hai then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Nhờ bà cài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Mỗi năm cháu lớn lên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lưng còng cắm cúi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cài được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Content Placeholder 1"/>
          <p:cNvSpPr/>
          <p:nvPr/>
        </p:nvSpPr>
        <p:spPr>
          <a:xfrm>
            <a:off x="5949950" y="1252855"/>
            <a:ext cx="5514975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cháu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mới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- ô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trời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đẩy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cửa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khôn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nguôi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1142" y="3677089"/>
            <a:ext cx="5697935" cy="2840551"/>
          </a:xfrm>
          <a:prstGeom prst="rect">
            <a:avLst/>
          </a:prstGeom>
        </p:spPr>
      </p:pic>
      <p:sp>
        <p:nvSpPr>
          <p:cNvPr id="9" name="TextBox 19"/>
          <p:cNvSpPr txBox="1"/>
          <p:nvPr/>
        </p:nvSpPr>
        <p:spPr>
          <a:xfrm>
            <a:off x="853055" y="5604510"/>
            <a:ext cx="3529355" cy="822254"/>
          </a:xfrm>
          <a:prstGeom prst="roundRect">
            <a:avLst>
              <a:gd name="adj" fmla="val 50000"/>
            </a:avLst>
          </a:prstGeom>
          <a:solidFill>
            <a:srgbClr val="F15A88"/>
          </a:solidFill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toàn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2029" y="3184450"/>
            <a:ext cx="51142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chemeClr val="accent6"/>
                </a:solidFill>
              </a:rPr>
              <a:t>Trả</a:t>
            </a:r>
            <a:r>
              <a:rPr lang="en-US" sz="6600" dirty="0">
                <a:solidFill>
                  <a:schemeClr val="accent6"/>
                </a:solidFill>
              </a:rPr>
              <a:t> </a:t>
            </a:r>
            <a:r>
              <a:rPr lang="en-US" sz="6600" dirty="0" err="1">
                <a:solidFill>
                  <a:schemeClr val="accent6"/>
                </a:solidFill>
              </a:rPr>
              <a:t>lời</a:t>
            </a:r>
            <a:r>
              <a:rPr lang="en-US" sz="6600" dirty="0">
                <a:solidFill>
                  <a:schemeClr val="accent6"/>
                </a:solidFill>
              </a:rPr>
              <a:t> </a:t>
            </a:r>
            <a:r>
              <a:rPr lang="en-US" sz="6600" dirty="0" err="1">
                <a:solidFill>
                  <a:schemeClr val="accent6"/>
                </a:solidFill>
              </a:rPr>
              <a:t>câu</a:t>
            </a:r>
            <a:r>
              <a:rPr lang="en-US" sz="6600" dirty="0">
                <a:solidFill>
                  <a:schemeClr val="accent6"/>
                </a:solidFill>
              </a:rPr>
              <a:t> </a:t>
            </a:r>
            <a:r>
              <a:rPr lang="en-US" sz="6600" dirty="0" err="1">
                <a:solidFill>
                  <a:schemeClr val="accent6"/>
                </a:solidFill>
              </a:rPr>
              <a:t>hỏi</a:t>
            </a:r>
            <a:endParaRPr lang="en-US" sz="66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1177" y="1414175"/>
            <a:ext cx="9322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dirty="0">
                <a:solidFill>
                  <a:srgbClr val="FF0000"/>
                </a:solidFill>
                <a:latin typeface="+mj-lt"/>
              </a:rPr>
              <a:t>TRẢ LỜI CÂU HỎI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515" y="2303780"/>
            <a:ext cx="1159383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Ngày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cháu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còn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nhỏ</a:t>
            </a:r>
            <a:r>
              <a:rPr lang="en-US" sz="2800" dirty="0">
                <a:latin typeface="+mj-lt"/>
              </a:rPr>
              <a:t>, ai </a:t>
            </a:r>
            <a:r>
              <a:rPr lang="en-US" sz="2800" dirty="0" err="1">
                <a:latin typeface="+mj-lt"/>
              </a:rPr>
              <a:t>thường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cài</a:t>
            </a:r>
            <a:r>
              <a:rPr lang="en-US" sz="2800" dirty="0">
                <a:latin typeface="+mj-lt"/>
              </a:rPr>
              <a:t> then </a:t>
            </a:r>
            <a:r>
              <a:rPr lang="en-US" sz="2800" dirty="0" err="1">
                <a:latin typeface="+mj-lt"/>
              </a:rPr>
              <a:t>trên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cánh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cửa</a:t>
            </a:r>
            <a:r>
              <a:rPr lang="en-US" sz="2800" dirty="0">
                <a:latin typeface="+mj-lt"/>
              </a:rPr>
              <a:t>?</a:t>
            </a:r>
            <a:endParaRPr lang="vi-VN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2858770"/>
            <a:ext cx="112706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Ngày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cháu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còn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nhỏ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thường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cài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then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trên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của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cánh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cửa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000" y="3451860"/>
            <a:ext cx="1166241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2. </a:t>
            </a:r>
            <a:r>
              <a:rPr lang="en-US" sz="2800" dirty="0" err="1">
                <a:latin typeface="+mj-lt"/>
              </a:rPr>
              <a:t>Vì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sao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khi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cháu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lớn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bà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lại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là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người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cài</a:t>
            </a:r>
            <a:r>
              <a:rPr lang="en-US" sz="2800" dirty="0">
                <a:latin typeface="+mj-lt"/>
              </a:rPr>
              <a:t> then </a:t>
            </a:r>
            <a:r>
              <a:rPr lang="en-US" sz="2800" dirty="0" err="1">
                <a:latin typeface="+mj-lt"/>
              </a:rPr>
              <a:t>dưới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cánh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cửa</a:t>
            </a:r>
            <a:r>
              <a:rPr lang="en-US" sz="2800" dirty="0">
                <a:latin typeface="+mj-lt"/>
              </a:rPr>
              <a:t>?</a:t>
            </a:r>
            <a:endParaRPr lang="vi-VN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4362" y="4146995"/>
            <a:ext cx="10020557" cy="1296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Khi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cháu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lớn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bà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lại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là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người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cài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then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dưới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của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cánh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cửa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vì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lưng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bà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đã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còng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/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vì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bà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không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với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tới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then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trên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nữa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"/>
          <a:srcRect b="30891"/>
          <a:stretch>
            <a:fillRect/>
          </a:stretch>
        </p:blipFill>
        <p:spPr>
          <a:xfrm>
            <a:off x="351643" y="215651"/>
            <a:ext cx="2652053" cy="2088406"/>
          </a:xfrm>
          <a:prstGeom prst="flowChartConnector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5024" y="279428"/>
            <a:ext cx="10005575" cy="81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Sắp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xếp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bức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tranh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sau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theo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thứ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tự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3 </a:t>
            </a:r>
            <a:r>
              <a:rPr lang="en-US" sz="2800" dirty="0" err="1">
                <a:latin typeface="+mj-lt"/>
              </a:rPr>
              <a:t>khổ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thơ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trong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bài</a:t>
            </a:r>
            <a:r>
              <a:rPr lang="en-US" sz="2800" dirty="0">
                <a:latin typeface="+mj-lt"/>
              </a:rPr>
              <a:t>.</a:t>
            </a:r>
            <a:endParaRPr lang="vi-VN" sz="2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5877" y="4308023"/>
            <a:ext cx="10324210" cy="1296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4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Câu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thơ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trong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bài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nói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lên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tình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cảm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cháu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đối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với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bà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khi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về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nhà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mới</a:t>
            </a:r>
            <a:r>
              <a:rPr lang="en-US" sz="2800" dirty="0">
                <a:latin typeface="+mj-lt"/>
              </a:rPr>
              <a:t>?</a:t>
            </a:r>
            <a:endParaRPr lang="vi-VN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/>
          <a:srcRect r="68726"/>
          <a:stretch>
            <a:fillRect/>
          </a:stretch>
        </p:blipFill>
        <p:spPr>
          <a:xfrm>
            <a:off x="1150024" y="1253147"/>
            <a:ext cx="3155061" cy="2731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l="34294" r="34432"/>
          <a:stretch>
            <a:fillRect/>
          </a:stretch>
        </p:blipFill>
        <p:spPr>
          <a:xfrm>
            <a:off x="4518469" y="1253147"/>
            <a:ext cx="3155061" cy="2731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l="67905" r="821"/>
          <a:stretch>
            <a:fillRect/>
          </a:stretch>
        </p:blipFill>
        <p:spPr>
          <a:xfrm>
            <a:off x="8100297" y="1184176"/>
            <a:ext cx="3155061" cy="27316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07733" y="5073836"/>
            <a:ext cx="4818269" cy="1296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Mỗi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lần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tay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đẩy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cửa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Lại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nhớ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khôn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nguôi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9259E-6 -1.11111E-6 L -0.54977 -0.0027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00" y="-15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794 0.0138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67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0.28357 -4.1975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2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Cánh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cửa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3" name="Content Placeholder 1"/>
          <p:cNvSpPr txBox="1"/>
          <p:nvPr/>
        </p:nvSpPr>
        <p:spPr>
          <a:xfrm>
            <a:off x="1577378" y="1253173"/>
            <a:ext cx="4785360" cy="435165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Ngày cháu còn thấp bé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Cánh cửa có hai then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Nhờ bà cài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Mỗi năm cháu lớn lên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lưng còng cắm cúi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Cháu cài được then trên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vi-VN" sz="12800" dirty="0">
                <a:latin typeface="Arial-Rounded" panose="020B0500000000000000" pitchFamily="34" charset="0"/>
                <a:cs typeface="Arial-Rounded" panose="020B0500000000000000" pitchFamily="34" charset="0"/>
              </a:rPr>
              <a:t>Bà chỉ cài then dưới</a:t>
            </a: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vi-VN" sz="128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Content Placeholder 1"/>
          <p:cNvSpPr/>
          <p:nvPr/>
        </p:nvSpPr>
        <p:spPr>
          <a:xfrm>
            <a:off x="6677025" y="1077221"/>
            <a:ext cx="5514975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Nay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cháu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lvl="0" indent="0">
              <a:buNone/>
            </a:pP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Bao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- ô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lvl="0" indent="0">
              <a:buNone/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lần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đẩy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lvl="0" indent="0">
              <a:buNone/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khôn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nguôi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!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2738" y="3429000"/>
            <a:ext cx="4914900" cy="2997200"/>
          </a:xfrm>
          <a:prstGeom prst="rect">
            <a:avLst/>
          </a:prstGeom>
        </p:spPr>
      </p:pic>
      <p:sp>
        <p:nvSpPr>
          <p:cNvPr id="6" name="TextBox 19"/>
          <p:cNvSpPr txBox="1"/>
          <p:nvPr/>
        </p:nvSpPr>
        <p:spPr>
          <a:xfrm>
            <a:off x="2155314" y="5505951"/>
            <a:ext cx="2909712" cy="908812"/>
          </a:xfrm>
          <a:prstGeom prst="roundRect">
            <a:avLst>
              <a:gd name="adj" fmla="val 50000"/>
            </a:avLst>
          </a:prstGeom>
          <a:solidFill>
            <a:srgbClr val="F15A88"/>
          </a:solidFill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36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6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endParaRPr lang="en-US" sz="36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4" grpId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1649" y="1245166"/>
            <a:ext cx="9709220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Những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từ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dưới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đây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chỉ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hoạt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động</a:t>
            </a:r>
            <a:r>
              <a:rPr lang="en-US" sz="2800" dirty="0">
                <a:latin typeface="+mj-lt"/>
              </a:rPr>
              <a:t>?</a:t>
            </a:r>
            <a:endParaRPr lang="vi-VN" sz="2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5824" y="274323"/>
            <a:ext cx="9033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dirty="0">
                <a:solidFill>
                  <a:srgbClr val="FF0000"/>
                </a:solidFill>
                <a:latin typeface="+mj-lt"/>
              </a:rPr>
              <a:t>LUYỆN TẬP</a:t>
            </a:r>
            <a:endParaRPr lang="en-US" sz="4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1998" y="4432076"/>
            <a:ext cx="9709220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Tìm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những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từ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ngữ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chỉ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hoạt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động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có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thể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kết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hợp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với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từ</a:t>
            </a:r>
            <a:r>
              <a:rPr lang="en-US" sz="2800" dirty="0">
                <a:latin typeface="+mj-lt"/>
              </a:rPr>
              <a:t> “</a:t>
            </a:r>
            <a:r>
              <a:rPr lang="en-US" sz="2800" dirty="0" err="1">
                <a:latin typeface="+mj-lt"/>
              </a:rPr>
              <a:t>cửa</a:t>
            </a:r>
            <a:r>
              <a:rPr lang="en-US" sz="2800" dirty="0">
                <a:latin typeface="+mj-lt"/>
              </a:rPr>
              <a:t>”.</a:t>
            </a:r>
            <a:endParaRPr lang="vi-VN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1998" y="5034282"/>
            <a:ext cx="9709220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đẩy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cửa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đóng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cửa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khép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cửa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,…..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b="30891"/>
          <a:stretch>
            <a:fillRect/>
          </a:stretch>
        </p:blipFill>
        <p:spPr>
          <a:xfrm>
            <a:off x="233622" y="209818"/>
            <a:ext cx="2439146" cy="1523393"/>
          </a:xfrm>
          <a:prstGeom prst="flowChartConnector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" name="Group 6"/>
          <p:cNvGrpSpPr/>
          <p:nvPr/>
        </p:nvGrpSpPr>
        <p:grpSpPr>
          <a:xfrm>
            <a:off x="2798284" y="1941822"/>
            <a:ext cx="3765227" cy="1296830"/>
            <a:chOff x="777906" y="2123319"/>
            <a:chExt cx="1496271" cy="1296830"/>
          </a:xfrm>
        </p:grpSpPr>
        <p:pic>
          <p:nvPicPr>
            <p:cNvPr id="8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06" y="2185316"/>
              <a:ext cx="1310486" cy="72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099007" y="2123319"/>
              <a:ext cx="1175170" cy="1296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cánh</a:t>
              </a:r>
              <a:r>
                <a:rPr lang="en-US" sz="280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cửa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96608" y="2000580"/>
            <a:ext cx="2195495" cy="742598"/>
            <a:chOff x="777906" y="2051149"/>
            <a:chExt cx="1383844" cy="742598"/>
          </a:xfrm>
        </p:grpSpPr>
        <p:pic>
          <p:nvPicPr>
            <p:cNvPr id="11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06" y="2185316"/>
              <a:ext cx="1094301" cy="608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114082" y="2051149"/>
              <a:ext cx="1047668" cy="650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cài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95817" y="3229312"/>
            <a:ext cx="2202955" cy="838557"/>
            <a:chOff x="777906" y="2185316"/>
            <a:chExt cx="1388546" cy="682959"/>
          </a:xfrm>
        </p:grpSpPr>
        <p:pic>
          <p:nvPicPr>
            <p:cNvPr id="14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06" y="2185316"/>
              <a:ext cx="1216326" cy="67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118784" y="2217776"/>
              <a:ext cx="1047668" cy="650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lưng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725717" y="2147472"/>
            <a:ext cx="2247476" cy="693558"/>
            <a:chOff x="1004700" y="2094290"/>
            <a:chExt cx="1416608" cy="693558"/>
          </a:xfrm>
        </p:grpSpPr>
        <p:pic>
          <p:nvPicPr>
            <p:cNvPr id="17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700" y="2185316"/>
              <a:ext cx="1083691" cy="602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246138" y="2094290"/>
              <a:ext cx="1175170" cy="650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>
                  <a:solidFill>
                    <a:srgbClr val="FF0000"/>
                  </a:solidFill>
                  <a:latin typeface="+mj-lt"/>
                </a:rPr>
                <a:t>then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929958" y="3269167"/>
            <a:ext cx="2292751" cy="850977"/>
            <a:chOff x="1004700" y="2178999"/>
            <a:chExt cx="1445146" cy="650499"/>
          </a:xfrm>
        </p:grpSpPr>
        <p:pic>
          <p:nvPicPr>
            <p:cNvPr id="20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700" y="2185316"/>
              <a:ext cx="1083691" cy="602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1402178" y="2178999"/>
              <a:ext cx="1047668" cy="650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về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949480" y="3164326"/>
            <a:ext cx="2023713" cy="886746"/>
            <a:chOff x="1065922" y="2185316"/>
            <a:chExt cx="1275568" cy="662967"/>
          </a:xfrm>
        </p:grpSpPr>
        <p:pic>
          <p:nvPicPr>
            <p:cNvPr id="23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922" y="2185316"/>
              <a:ext cx="1022470" cy="568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1293822" y="2197784"/>
              <a:ext cx="1047668" cy="650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nhà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668357" y="3125841"/>
            <a:ext cx="2069801" cy="912842"/>
            <a:chOff x="1004700" y="2103682"/>
            <a:chExt cx="1304618" cy="684166"/>
          </a:xfrm>
        </p:grpSpPr>
        <p:pic>
          <p:nvPicPr>
            <p:cNvPr id="26" name="Picture 2" descr="Cloud Cartoon Images | Cartoon clouds, Diy creative crafts, Diy cloud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700" y="2185316"/>
              <a:ext cx="1083691" cy="602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1261650" y="2103682"/>
              <a:ext cx="1047668" cy="650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FF0000"/>
                  </a:solidFill>
                  <a:latin typeface="+mj-lt"/>
                </a:rPr>
                <a:t>đẩy</a:t>
              </a:r>
              <a:endParaRPr lang="vi-VN" sz="2800" dirty="0">
                <a:solidFill>
                  <a:srgbClr val="FF0000"/>
                </a:solidFill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MH" val="20151007154213"/>
  <p:tag name="MH_LIBRARY" val="GRAPHIC"/>
  <p:tag name="MH_ORDER" val="Text Box 4"/>
</p:tagLst>
</file>

<file path=ppt/tags/tag2.xml><?xml version="1.0" encoding="utf-8"?>
<p:tagLst xmlns:p="http://schemas.openxmlformats.org/presentationml/2006/main">
  <p:tag name="MH" val="20151007154213"/>
  <p:tag name="MH_LIBRARY" val="GRAPHIC"/>
  <p:tag name="MH_ORDER" val="Line 13"/>
</p:tagLst>
</file>

<file path=ppt/tags/tag3.xml><?xml version="1.0" encoding="utf-8"?>
<p:tagLst xmlns:p="http://schemas.openxmlformats.org/presentationml/2006/main">
  <p:tag name="MH" val="20151007154213"/>
  <p:tag name="MH_LIBRARY" val="GRAPHIC"/>
  <p:tag name="MH_ORDER" val="AutoShape 14"/>
</p:tagLst>
</file>

<file path=ppt/tags/tag4.xml><?xml version="1.0" encoding="utf-8"?>
<p:tagLst xmlns:p="http://schemas.openxmlformats.org/presentationml/2006/main">
  <p:tag name="MH" val="20151007154213"/>
  <p:tag name="MH_LIBRARY" val="GRAPHIC"/>
  <p:tag name="MH_ORDER" val="Line 13"/>
</p:tagLst>
</file>

<file path=ppt/tags/tag5.xml><?xml version="1.0" encoding="utf-8"?>
<p:tagLst xmlns:p="http://schemas.openxmlformats.org/presentationml/2006/main">
  <p:tag name="MH" val="20151007154213"/>
  <p:tag name="MH_LIBRARY" val="GRAPHIC"/>
  <p:tag name="MH_ORDER" val="AutoShape 14"/>
</p:tagLst>
</file>

<file path=ppt/tags/tag6.xml><?xml version="1.0" encoding="utf-8"?>
<p:tagLst xmlns:p="http://schemas.openxmlformats.org/presentationml/2006/main">
  <p:tag name="MH" val="20151007154213"/>
  <p:tag name="MH_LIBRARY" val="GRAPHIC"/>
  <p:tag name="MH_ORDER" val="Line 13"/>
</p:tagLst>
</file>

<file path=ppt/tags/tag7.xml><?xml version="1.0" encoding="utf-8"?>
<p:tagLst xmlns:p="http://schemas.openxmlformats.org/presentationml/2006/main">
  <p:tag name="MH" val="20151007154213"/>
  <p:tag name="MH_LIBRARY" val="GRAPHIC"/>
  <p:tag name="MH_ORDER" val="AutoShape 14"/>
</p:tagLst>
</file>

<file path=ppt/tags/tag8.xml><?xml version="1.0" encoding="utf-8"?>
<p:tagLst xmlns:p="http://schemas.openxmlformats.org/presentationml/2006/main">
  <p:tag name="MH" val="20151007154213"/>
  <p:tag name="MH_LIBRARY" val="GRAPHIC"/>
  <p:tag name="MH_ORDER" val="Line 13"/>
</p:tagLst>
</file>

<file path=ppt/tags/tag9.xml><?xml version="1.0" encoding="utf-8"?>
<p:tagLst xmlns:p="http://schemas.openxmlformats.org/presentationml/2006/main">
  <p:tag name="MH" val="20151007154213"/>
  <p:tag name="MH_LIBRARY" val="GRAPHIC"/>
  <p:tag name="MH_ORDER" val="AutoShape 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2570</Words>
  <Application>WPS Presentation</Application>
  <PresentationFormat>Widescreen</PresentationFormat>
  <Paragraphs>196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Times New Roman</vt:lpstr>
      <vt:lpstr>等线</vt:lpstr>
      <vt:lpstr>等线</vt:lpstr>
      <vt:lpstr>汉仪小麦体简</vt:lpstr>
      <vt:lpstr>Arial-Rounded</vt:lpstr>
      <vt:lpstr>Calibri</vt:lpstr>
      <vt:lpstr>Arial-Rounded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thị trang nguyễn</cp:lastModifiedBy>
  <cp:revision>1</cp:revision>
  <dcterms:created xsi:type="dcterms:W3CDTF">2024-12-24T00:46:41Z</dcterms:created>
  <dcterms:modified xsi:type="dcterms:W3CDTF">2024-12-24T00:46:41Z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0DDD73D3C18B433195A604015257F45C_11</vt:lpwstr>
  </property>
  <property fmtid="{D5CDD505-2E9C-101B-9397-08002B2CF9AE}" pid="3" name="KSOProductBuildVer">
    <vt:lpwstr>1033-12.2.0.19307</vt:lpwstr>
  </property>
</Properties>
</file>