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8" r:id="rId2"/>
  </p:sldMasterIdLst>
  <p:notesMasterIdLst>
    <p:notesMasterId r:id="rId32"/>
  </p:notesMasterIdLst>
  <p:sldIdLst>
    <p:sldId id="285"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564"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AD3E96-15FC-41CE-B586-F90CC1071FC7}" type="datetimeFigureOut">
              <a:rPr lang="en-US" smtClean="0"/>
              <a:t>12/25/2024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C05BC6-78B8-45AB-8F95-97A7C3FECA73}" type="slidenum">
              <a:rPr lang="en-US" smtClean="0"/>
              <a:t>‹#›</a:t>
            </a:fld>
            <a:endParaRPr lang="en-US"/>
          </a:p>
        </p:txBody>
      </p:sp>
    </p:spTree>
    <p:extLst>
      <p:ext uri="{BB962C8B-B14F-4D97-AF65-F5344CB8AC3E}">
        <p14:creationId xmlns:p14="http://schemas.microsoft.com/office/powerpoint/2010/main" val="138840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a:xfrm>
            <a:off x="685800" y="1143000"/>
            <a:ext cx="5486400" cy="3086100"/>
          </a:xfrm>
          <a:ln/>
        </p:spPr>
      </p:sp>
      <p:sp>
        <p:nvSpPr>
          <p:cNvPr id="409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endParaRPr lang="zh-CN" altLang="en-US"/>
          </a:p>
        </p:txBody>
      </p:sp>
      <p:sp>
        <p:nvSpPr>
          <p:cNvPr id="410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7200">
                <a:solidFill>
                  <a:schemeClr val="tx1"/>
                </a:solidFill>
                <a:latin typeface=".VnAvant" panose="020B7200000000000000" pitchFamily="34" charset="0"/>
              </a:defRPr>
            </a:lvl1pPr>
            <a:lvl2pPr marL="742950" indent="-285750">
              <a:defRPr sz="7200">
                <a:solidFill>
                  <a:schemeClr val="tx1"/>
                </a:solidFill>
                <a:latin typeface=".VnAvant" panose="020B7200000000000000" pitchFamily="34" charset="0"/>
              </a:defRPr>
            </a:lvl2pPr>
            <a:lvl3pPr marL="1143000" indent="-228600">
              <a:defRPr sz="7200">
                <a:solidFill>
                  <a:schemeClr val="tx1"/>
                </a:solidFill>
                <a:latin typeface=".VnAvant" panose="020B7200000000000000" pitchFamily="34" charset="0"/>
              </a:defRPr>
            </a:lvl3pPr>
            <a:lvl4pPr marL="1600200" indent="-228600">
              <a:defRPr sz="7200">
                <a:solidFill>
                  <a:schemeClr val="tx1"/>
                </a:solidFill>
                <a:latin typeface=".VnAvant" panose="020B7200000000000000" pitchFamily="34" charset="0"/>
              </a:defRPr>
            </a:lvl4pPr>
            <a:lvl5pPr marL="2057400" indent="-228600">
              <a:defRPr sz="7200">
                <a:solidFill>
                  <a:schemeClr val="tx1"/>
                </a:solidFill>
                <a:latin typeface=".VnAvant" panose="020B7200000000000000" pitchFamily="34" charset="0"/>
              </a:defRPr>
            </a:lvl5pPr>
            <a:lvl6pPr marL="2514600" indent="-228600" eaLnBrk="0" fontAlgn="base" hangingPunct="0">
              <a:spcBef>
                <a:spcPct val="0"/>
              </a:spcBef>
              <a:spcAft>
                <a:spcPct val="0"/>
              </a:spcAft>
              <a:defRPr sz="7200">
                <a:solidFill>
                  <a:schemeClr val="tx1"/>
                </a:solidFill>
                <a:latin typeface=".VnAvant" panose="020B7200000000000000" pitchFamily="34" charset="0"/>
              </a:defRPr>
            </a:lvl6pPr>
            <a:lvl7pPr marL="2971800" indent="-228600" eaLnBrk="0" fontAlgn="base" hangingPunct="0">
              <a:spcBef>
                <a:spcPct val="0"/>
              </a:spcBef>
              <a:spcAft>
                <a:spcPct val="0"/>
              </a:spcAft>
              <a:defRPr sz="7200">
                <a:solidFill>
                  <a:schemeClr val="tx1"/>
                </a:solidFill>
                <a:latin typeface=".VnAvant" panose="020B7200000000000000" pitchFamily="34" charset="0"/>
              </a:defRPr>
            </a:lvl7pPr>
            <a:lvl8pPr marL="3429000" indent="-228600" eaLnBrk="0" fontAlgn="base" hangingPunct="0">
              <a:spcBef>
                <a:spcPct val="0"/>
              </a:spcBef>
              <a:spcAft>
                <a:spcPct val="0"/>
              </a:spcAft>
              <a:defRPr sz="7200">
                <a:solidFill>
                  <a:schemeClr val="tx1"/>
                </a:solidFill>
                <a:latin typeface=".VnAvant" panose="020B7200000000000000" pitchFamily="34" charset="0"/>
              </a:defRPr>
            </a:lvl8pPr>
            <a:lvl9pPr marL="3886200" indent="-228600" eaLnBrk="0" fontAlgn="base" hangingPunct="0">
              <a:spcBef>
                <a:spcPct val="0"/>
              </a:spcBef>
              <a:spcAft>
                <a:spcPct val="0"/>
              </a:spcAft>
              <a:defRPr sz="7200">
                <a:solidFill>
                  <a:schemeClr val="tx1"/>
                </a:solidFill>
                <a:latin typeface=".VnAvant" panose="020B7200000000000000" pitchFamily="34" charset="0"/>
              </a:defRPr>
            </a:lvl9pPr>
          </a:lstStyle>
          <a:p>
            <a:fld id="{550ADAEE-7B02-446E-8BE3-7D998D1B3E8B}" type="slidenum">
              <a:rPr altLang="en-US" sz="1200" smtClean="0">
                <a:solidFill>
                  <a:srgbClr val="000000"/>
                </a:solidFill>
                <a:ea typeface="SimSun" panose="02010600030101010101" pitchFamily="2" charset="-122"/>
              </a:rPr>
              <a:pPr/>
              <a:t>1</a:t>
            </a:fld>
            <a:endParaRPr lang="en-US" altLang="en-US" sz="1200">
              <a:solidFill>
                <a:srgbClr val="000000"/>
              </a:solidFill>
              <a:ea typeface="SimSun" panose="02010600030101010101" pitchFamily="2" charset="-122"/>
            </a:endParaRPr>
          </a:p>
        </p:txBody>
      </p:sp>
    </p:spTree>
    <p:extLst>
      <p:ext uri="{BB962C8B-B14F-4D97-AF65-F5344CB8AC3E}">
        <p14:creationId xmlns:p14="http://schemas.microsoft.com/office/powerpoint/2010/main" val="2054928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3"/>
        <p:cNvGrpSpPr/>
        <p:nvPr/>
      </p:nvGrpSpPr>
      <p:grpSpPr>
        <a:xfrm>
          <a:off x="0" y="0"/>
          <a:ext cx="0" cy="0"/>
          <a:chOff x="0" y="0"/>
          <a:chExt cx="0" cy="0"/>
        </a:xfrm>
      </p:grpSpPr>
      <p:sp>
        <p:nvSpPr>
          <p:cNvPr id="1444" name="Google Shape;1444;g99f2f57a71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5" name="Google Shape;1445;g99f2f57a71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4295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3"/>
        <p:cNvGrpSpPr/>
        <p:nvPr/>
      </p:nvGrpSpPr>
      <p:grpSpPr>
        <a:xfrm>
          <a:off x="0" y="0"/>
          <a:ext cx="0" cy="0"/>
          <a:chOff x="0" y="0"/>
          <a:chExt cx="0" cy="0"/>
        </a:xfrm>
      </p:grpSpPr>
      <p:sp>
        <p:nvSpPr>
          <p:cNvPr id="1444" name="Google Shape;1444;g99f2f57a71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5" name="Google Shape;1445;g99f2f57a71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0663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3"/>
        <p:cNvGrpSpPr/>
        <p:nvPr/>
      </p:nvGrpSpPr>
      <p:grpSpPr>
        <a:xfrm>
          <a:off x="0" y="0"/>
          <a:ext cx="0" cy="0"/>
          <a:chOff x="0" y="0"/>
          <a:chExt cx="0" cy="0"/>
        </a:xfrm>
      </p:grpSpPr>
      <p:sp>
        <p:nvSpPr>
          <p:cNvPr id="1444" name="Google Shape;1444;g99f2f57a71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5" name="Google Shape;1445;g99f2f57a71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3737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3"/>
        <p:cNvGrpSpPr/>
        <p:nvPr/>
      </p:nvGrpSpPr>
      <p:grpSpPr>
        <a:xfrm>
          <a:off x="0" y="0"/>
          <a:ext cx="0" cy="0"/>
          <a:chOff x="0" y="0"/>
          <a:chExt cx="0" cy="0"/>
        </a:xfrm>
      </p:grpSpPr>
      <p:sp>
        <p:nvSpPr>
          <p:cNvPr id="1444" name="Google Shape;1444;g99f2f57a71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5" name="Google Shape;1445;g99f2f57a71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1037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3"/>
        <p:cNvGrpSpPr/>
        <p:nvPr/>
      </p:nvGrpSpPr>
      <p:grpSpPr>
        <a:xfrm>
          <a:off x="0" y="0"/>
          <a:ext cx="0" cy="0"/>
          <a:chOff x="0" y="0"/>
          <a:chExt cx="0" cy="0"/>
        </a:xfrm>
      </p:grpSpPr>
      <p:sp>
        <p:nvSpPr>
          <p:cNvPr id="1444" name="Google Shape;1444;g99f2f57a71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5" name="Google Shape;1445;g99f2f57a71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991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3"/>
        <p:cNvGrpSpPr/>
        <p:nvPr/>
      </p:nvGrpSpPr>
      <p:grpSpPr>
        <a:xfrm>
          <a:off x="0" y="0"/>
          <a:ext cx="0" cy="0"/>
          <a:chOff x="0" y="0"/>
          <a:chExt cx="0" cy="0"/>
        </a:xfrm>
      </p:grpSpPr>
      <p:sp>
        <p:nvSpPr>
          <p:cNvPr id="1444" name="Google Shape;1444;g99f2f57a71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5" name="Google Shape;1445;g99f2f57a71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566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3"/>
        <p:cNvGrpSpPr/>
        <p:nvPr/>
      </p:nvGrpSpPr>
      <p:grpSpPr>
        <a:xfrm>
          <a:off x="0" y="0"/>
          <a:ext cx="0" cy="0"/>
          <a:chOff x="0" y="0"/>
          <a:chExt cx="0" cy="0"/>
        </a:xfrm>
      </p:grpSpPr>
      <p:sp>
        <p:nvSpPr>
          <p:cNvPr id="1444" name="Google Shape;1444;g99f2f57a71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5" name="Google Shape;1445;g99f2f57a71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9351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98673B5-0D86-4538-8298-CFED7DB9D56C}" type="datetimeFigureOut">
              <a:rPr lang="en-US" smtClean="0"/>
              <a:t>12/25/2024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C977C-0369-415A-9C2E-F8D737671B1E}" type="slidenum">
              <a:rPr lang="en-US" smtClean="0"/>
              <a:t>‹#›</a:t>
            </a:fld>
            <a:endParaRPr lang="en-US"/>
          </a:p>
        </p:txBody>
      </p:sp>
    </p:spTree>
    <p:extLst>
      <p:ext uri="{BB962C8B-B14F-4D97-AF65-F5344CB8AC3E}">
        <p14:creationId xmlns:p14="http://schemas.microsoft.com/office/powerpoint/2010/main" val="783222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8673B5-0D86-4538-8298-CFED7DB9D56C}" type="datetimeFigureOut">
              <a:rPr lang="en-US" smtClean="0"/>
              <a:t>12/25/2024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C977C-0369-415A-9C2E-F8D737671B1E}" type="slidenum">
              <a:rPr lang="en-US" smtClean="0"/>
              <a:t>‹#›</a:t>
            </a:fld>
            <a:endParaRPr lang="en-US"/>
          </a:p>
        </p:txBody>
      </p:sp>
    </p:spTree>
    <p:extLst>
      <p:ext uri="{BB962C8B-B14F-4D97-AF65-F5344CB8AC3E}">
        <p14:creationId xmlns:p14="http://schemas.microsoft.com/office/powerpoint/2010/main" val="582400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8673B5-0D86-4538-8298-CFED7DB9D56C}" type="datetimeFigureOut">
              <a:rPr lang="en-US" smtClean="0"/>
              <a:t>12/25/2024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C977C-0369-415A-9C2E-F8D737671B1E}" type="slidenum">
              <a:rPr lang="en-US" smtClean="0"/>
              <a:t>‹#›</a:t>
            </a:fld>
            <a:endParaRPr lang="en-US"/>
          </a:p>
        </p:txBody>
      </p:sp>
    </p:spTree>
    <p:extLst>
      <p:ext uri="{BB962C8B-B14F-4D97-AF65-F5344CB8AC3E}">
        <p14:creationId xmlns:p14="http://schemas.microsoft.com/office/powerpoint/2010/main" val="1068675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8673B5-0D86-4538-8298-CFED7DB9D56C}" type="datetimeFigureOut">
              <a:rPr lang="en-US" smtClean="0"/>
              <a:t>12/25/2024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C977C-0369-415A-9C2E-F8D737671B1E}" type="slidenum">
              <a:rPr lang="en-US" smtClean="0"/>
              <a:t>‹#›</a:t>
            </a:fld>
            <a:endParaRPr lang="en-US"/>
          </a:p>
        </p:txBody>
      </p:sp>
    </p:spTree>
    <p:extLst>
      <p:ext uri="{BB962C8B-B14F-4D97-AF65-F5344CB8AC3E}">
        <p14:creationId xmlns:p14="http://schemas.microsoft.com/office/powerpoint/2010/main" val="1538001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98673B5-0D86-4538-8298-CFED7DB9D56C}" type="datetimeFigureOut">
              <a:rPr lang="en-US" smtClean="0"/>
              <a:t>12/25/2024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8C977C-0369-415A-9C2E-F8D737671B1E}" type="slidenum">
              <a:rPr lang="en-US" smtClean="0"/>
              <a:t>‹#›</a:t>
            </a:fld>
            <a:endParaRPr lang="en-US"/>
          </a:p>
        </p:txBody>
      </p:sp>
    </p:spTree>
    <p:extLst>
      <p:ext uri="{BB962C8B-B14F-4D97-AF65-F5344CB8AC3E}">
        <p14:creationId xmlns:p14="http://schemas.microsoft.com/office/powerpoint/2010/main" val="3359206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8673B5-0D86-4538-8298-CFED7DB9D56C}" type="datetimeFigureOut">
              <a:rPr lang="en-US" smtClean="0"/>
              <a:t>12/25/2024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8C977C-0369-415A-9C2E-F8D737671B1E}" type="slidenum">
              <a:rPr lang="en-US" smtClean="0"/>
              <a:t>‹#›</a:t>
            </a:fld>
            <a:endParaRPr lang="en-US"/>
          </a:p>
        </p:txBody>
      </p:sp>
    </p:spTree>
    <p:extLst>
      <p:ext uri="{BB962C8B-B14F-4D97-AF65-F5344CB8AC3E}">
        <p14:creationId xmlns:p14="http://schemas.microsoft.com/office/powerpoint/2010/main" val="2818147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8673B5-0D86-4538-8298-CFED7DB9D56C}" type="datetimeFigureOut">
              <a:rPr lang="en-US" smtClean="0"/>
              <a:t>12/25/2024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8C977C-0369-415A-9C2E-F8D737671B1E}" type="slidenum">
              <a:rPr lang="en-US" smtClean="0"/>
              <a:t>‹#›</a:t>
            </a:fld>
            <a:endParaRPr lang="en-US"/>
          </a:p>
        </p:txBody>
      </p:sp>
    </p:spTree>
    <p:extLst>
      <p:ext uri="{BB962C8B-B14F-4D97-AF65-F5344CB8AC3E}">
        <p14:creationId xmlns:p14="http://schemas.microsoft.com/office/powerpoint/2010/main" val="1783693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8673B5-0D86-4538-8298-CFED7DB9D56C}" type="datetimeFigureOut">
              <a:rPr lang="en-US" smtClean="0"/>
              <a:t>12/25/2024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C977C-0369-415A-9C2E-F8D737671B1E}" type="slidenum">
              <a:rPr lang="en-US" smtClean="0"/>
              <a:t>‹#›</a:t>
            </a:fld>
            <a:endParaRPr lang="en-US"/>
          </a:p>
        </p:txBody>
      </p:sp>
    </p:spTree>
    <p:extLst>
      <p:ext uri="{BB962C8B-B14F-4D97-AF65-F5344CB8AC3E}">
        <p14:creationId xmlns:p14="http://schemas.microsoft.com/office/powerpoint/2010/main" val="95223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8673B5-0D86-4538-8298-CFED7DB9D56C}" type="datetimeFigureOut">
              <a:rPr lang="en-US" smtClean="0"/>
              <a:t>12/25/2024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C977C-0369-415A-9C2E-F8D737671B1E}" type="slidenum">
              <a:rPr lang="en-US" smtClean="0"/>
              <a:t>‹#›</a:t>
            </a:fld>
            <a:endParaRPr lang="en-US"/>
          </a:p>
        </p:txBody>
      </p:sp>
    </p:spTree>
    <p:extLst>
      <p:ext uri="{BB962C8B-B14F-4D97-AF65-F5344CB8AC3E}">
        <p14:creationId xmlns:p14="http://schemas.microsoft.com/office/powerpoint/2010/main" val="4182723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8673B5-0D86-4538-8298-CFED7DB9D56C}" type="datetimeFigureOut">
              <a:rPr lang="en-US" smtClean="0"/>
              <a:t>12/25/2024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C977C-0369-415A-9C2E-F8D737671B1E}" type="slidenum">
              <a:rPr lang="en-US" smtClean="0"/>
              <a:t>‹#›</a:t>
            </a:fld>
            <a:endParaRPr lang="en-US"/>
          </a:p>
        </p:txBody>
      </p:sp>
    </p:spTree>
    <p:extLst>
      <p:ext uri="{BB962C8B-B14F-4D97-AF65-F5344CB8AC3E}">
        <p14:creationId xmlns:p14="http://schemas.microsoft.com/office/powerpoint/2010/main" val="3044942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8673B5-0D86-4538-8298-CFED7DB9D56C}" type="datetimeFigureOut">
              <a:rPr lang="en-US" smtClean="0"/>
              <a:t>12/25/2024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C977C-0369-415A-9C2E-F8D737671B1E}" type="slidenum">
              <a:rPr lang="en-US" smtClean="0"/>
              <a:t>‹#›</a:t>
            </a:fld>
            <a:endParaRPr lang="en-US"/>
          </a:p>
        </p:txBody>
      </p:sp>
    </p:spTree>
    <p:extLst>
      <p:ext uri="{BB962C8B-B14F-4D97-AF65-F5344CB8AC3E}">
        <p14:creationId xmlns:p14="http://schemas.microsoft.com/office/powerpoint/2010/main" val="1821074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userDrawn="1">
  <p:cSld name="1_Section header">
    <p:spTree>
      <p:nvGrpSpPr>
        <p:cNvPr id="1" name="Shape 66"/>
        <p:cNvGrpSpPr/>
        <p:nvPr/>
      </p:nvGrpSpPr>
      <p:grpSpPr>
        <a:xfrm>
          <a:off x="0" y="0"/>
          <a:ext cx="0" cy="0"/>
          <a:chOff x="0" y="0"/>
          <a:chExt cx="0" cy="0"/>
        </a:xfrm>
      </p:grpSpPr>
      <p:grpSp>
        <p:nvGrpSpPr>
          <p:cNvPr id="67" name="Google Shape;67;p3"/>
          <p:cNvGrpSpPr/>
          <p:nvPr/>
        </p:nvGrpSpPr>
        <p:grpSpPr>
          <a:xfrm>
            <a:off x="-190528" y="-107233"/>
            <a:ext cx="12700800" cy="7072400"/>
            <a:chOff x="-142896" y="-80425"/>
            <a:chExt cx="9525600" cy="5304300"/>
          </a:xfrm>
        </p:grpSpPr>
        <p:cxnSp>
          <p:nvCxnSpPr>
            <p:cNvPr id="68" name="Google Shape;68;p3"/>
            <p:cNvCxnSpPr/>
            <p:nvPr/>
          </p:nvCxnSpPr>
          <p:spPr>
            <a:xfrm>
              <a:off x="-142896" y="514350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69" name="Google Shape;69;p3"/>
            <p:cNvCxnSpPr/>
            <p:nvPr/>
          </p:nvCxnSpPr>
          <p:spPr>
            <a:xfrm>
              <a:off x="-142896" y="411480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70" name="Google Shape;70;p3"/>
            <p:cNvCxnSpPr/>
            <p:nvPr/>
          </p:nvCxnSpPr>
          <p:spPr>
            <a:xfrm>
              <a:off x="-142896" y="308610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71" name="Google Shape;71;p3"/>
            <p:cNvCxnSpPr/>
            <p:nvPr/>
          </p:nvCxnSpPr>
          <p:spPr>
            <a:xfrm>
              <a:off x="-142896" y="205740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72" name="Google Shape;72;p3"/>
            <p:cNvCxnSpPr/>
            <p:nvPr/>
          </p:nvCxnSpPr>
          <p:spPr>
            <a:xfrm>
              <a:off x="-142896" y="102870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73" name="Google Shape;73;p3"/>
            <p:cNvCxnSpPr/>
            <p:nvPr/>
          </p:nvCxnSpPr>
          <p:spPr>
            <a:xfrm>
              <a:off x="-142896" y="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74" name="Google Shape;74;p3"/>
            <p:cNvCxnSpPr/>
            <p:nvPr/>
          </p:nvCxnSpPr>
          <p:spPr>
            <a:xfrm rot="-5400000">
              <a:off x="-26521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75" name="Google Shape;75;p3"/>
            <p:cNvCxnSpPr/>
            <p:nvPr/>
          </p:nvCxnSpPr>
          <p:spPr>
            <a:xfrm rot="-5400000">
              <a:off x="-16361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76" name="Google Shape;76;p3"/>
            <p:cNvCxnSpPr/>
            <p:nvPr/>
          </p:nvCxnSpPr>
          <p:spPr>
            <a:xfrm rot="-5400000">
              <a:off x="-6201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77" name="Google Shape;77;p3"/>
            <p:cNvCxnSpPr/>
            <p:nvPr/>
          </p:nvCxnSpPr>
          <p:spPr>
            <a:xfrm rot="-5400000">
              <a:off x="395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78" name="Google Shape;78;p3"/>
            <p:cNvCxnSpPr/>
            <p:nvPr/>
          </p:nvCxnSpPr>
          <p:spPr>
            <a:xfrm rot="-5400000">
              <a:off x="1411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79" name="Google Shape;79;p3"/>
            <p:cNvCxnSpPr/>
            <p:nvPr/>
          </p:nvCxnSpPr>
          <p:spPr>
            <a:xfrm rot="-5400000">
              <a:off x="2427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80" name="Google Shape;80;p3"/>
            <p:cNvCxnSpPr/>
            <p:nvPr/>
          </p:nvCxnSpPr>
          <p:spPr>
            <a:xfrm rot="-5400000">
              <a:off x="3443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81" name="Google Shape;81;p3"/>
            <p:cNvCxnSpPr/>
            <p:nvPr/>
          </p:nvCxnSpPr>
          <p:spPr>
            <a:xfrm rot="-5400000">
              <a:off x="4459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82" name="Google Shape;82;p3"/>
            <p:cNvCxnSpPr/>
            <p:nvPr/>
          </p:nvCxnSpPr>
          <p:spPr>
            <a:xfrm rot="-5400000">
              <a:off x="5475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83" name="Google Shape;83;p3"/>
            <p:cNvCxnSpPr/>
            <p:nvPr/>
          </p:nvCxnSpPr>
          <p:spPr>
            <a:xfrm rot="-5400000">
              <a:off x="6491850" y="2571725"/>
              <a:ext cx="5304300" cy="0"/>
            </a:xfrm>
            <a:prstGeom prst="straightConnector1">
              <a:avLst/>
            </a:prstGeom>
            <a:noFill/>
            <a:ln w="9525" cap="flat" cmpd="sng">
              <a:solidFill>
                <a:schemeClr val="lt1"/>
              </a:solidFill>
              <a:prstDash val="solid"/>
              <a:round/>
              <a:headEnd type="none" w="med" len="med"/>
              <a:tailEnd type="none" w="med" len="med"/>
            </a:ln>
          </p:spPr>
        </p:cxnSp>
      </p:grpSp>
      <p:sp>
        <p:nvSpPr>
          <p:cNvPr id="84" name="Google Shape;84;p3"/>
          <p:cNvSpPr/>
          <p:nvPr/>
        </p:nvSpPr>
        <p:spPr>
          <a:xfrm>
            <a:off x="2840944" y="1808315"/>
            <a:ext cx="7798000" cy="3818051"/>
          </a:xfrm>
          <a:prstGeom prst="roundRect">
            <a:avLst>
              <a:gd name="adj" fmla="val 6471"/>
            </a:avLst>
          </a:prstGeom>
          <a:solidFill>
            <a:srgbClr val="FFFFFF"/>
          </a:solidFill>
          <a:ln w="2857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6A3F35"/>
              </a:solidFill>
              <a:effectLst/>
              <a:uLnTx/>
              <a:uFillTx/>
              <a:latin typeface="Arial" panose="020B0604020202020204"/>
              <a:ea typeface="+mn-ea"/>
              <a:cs typeface="Arial" panose="020B0604020202020204"/>
              <a:sym typeface="Arial" panose="020B0604020202020204"/>
            </a:endParaRPr>
          </a:p>
        </p:txBody>
      </p:sp>
      <p:sp>
        <p:nvSpPr>
          <p:cNvPr id="86" name="Google Shape;86;p3"/>
          <p:cNvSpPr/>
          <p:nvPr/>
        </p:nvSpPr>
        <p:spPr>
          <a:xfrm>
            <a:off x="2833243" y="5290583"/>
            <a:ext cx="7856224" cy="708000"/>
          </a:xfrm>
          <a:prstGeom prst="roundRect">
            <a:avLst>
              <a:gd name="adj" fmla="val 50000"/>
            </a:avLst>
          </a:prstGeom>
          <a:solidFill>
            <a:schemeClr val="dk1"/>
          </a:solidFill>
          <a:ln w="2857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6A3F35"/>
              </a:solidFill>
              <a:effectLst/>
              <a:uLnTx/>
              <a:uFillTx/>
              <a:latin typeface="Arial" panose="020B0604020202020204"/>
              <a:ea typeface="+mn-ea"/>
              <a:cs typeface="Arial" panose="020B0604020202020204"/>
              <a:sym typeface="Arial" panose="020B0604020202020204"/>
            </a:endParaRPr>
          </a:p>
        </p:txBody>
      </p:sp>
      <p:grpSp>
        <p:nvGrpSpPr>
          <p:cNvPr id="90" name="Google Shape;90;p3"/>
          <p:cNvGrpSpPr/>
          <p:nvPr/>
        </p:nvGrpSpPr>
        <p:grpSpPr>
          <a:xfrm>
            <a:off x="1155179" y="5939151"/>
            <a:ext cx="468771" cy="417869"/>
            <a:chOff x="725750" y="910150"/>
            <a:chExt cx="253025" cy="225550"/>
          </a:xfrm>
        </p:grpSpPr>
        <p:sp>
          <p:nvSpPr>
            <p:cNvPr id="91" name="Google Shape;91;p3"/>
            <p:cNvSpPr/>
            <p:nvPr/>
          </p:nvSpPr>
          <p:spPr>
            <a:xfrm>
              <a:off x="725750" y="910150"/>
              <a:ext cx="253025" cy="225550"/>
            </a:xfrm>
            <a:custGeom>
              <a:avLst/>
              <a:gdLst/>
              <a:ahLst/>
              <a:cxnLst/>
              <a:rect l="l" t="t" r="r" b="b"/>
              <a:pathLst>
                <a:path w="10121" h="9022" extrusionOk="0">
                  <a:moveTo>
                    <a:pt x="2638" y="761"/>
                  </a:moveTo>
                  <a:cubicBezTo>
                    <a:pt x="3244" y="761"/>
                    <a:pt x="3761" y="1061"/>
                    <a:pt x="4156" y="1574"/>
                  </a:cubicBezTo>
                  <a:cubicBezTo>
                    <a:pt x="4334" y="1788"/>
                    <a:pt x="4430" y="2062"/>
                    <a:pt x="4573" y="2312"/>
                  </a:cubicBezTo>
                  <a:cubicBezTo>
                    <a:pt x="4620" y="2419"/>
                    <a:pt x="4644" y="2550"/>
                    <a:pt x="4704" y="2669"/>
                  </a:cubicBezTo>
                  <a:cubicBezTo>
                    <a:pt x="4797" y="2850"/>
                    <a:pt x="4913" y="2943"/>
                    <a:pt x="5048" y="2943"/>
                  </a:cubicBezTo>
                  <a:cubicBezTo>
                    <a:pt x="5136" y="2943"/>
                    <a:pt x="5232" y="2904"/>
                    <a:pt x="5335" y="2824"/>
                  </a:cubicBezTo>
                  <a:cubicBezTo>
                    <a:pt x="5525" y="2657"/>
                    <a:pt x="5704" y="2467"/>
                    <a:pt x="5906" y="2312"/>
                  </a:cubicBezTo>
                  <a:cubicBezTo>
                    <a:pt x="6382" y="1968"/>
                    <a:pt x="6880" y="1770"/>
                    <a:pt x="7417" y="1770"/>
                  </a:cubicBezTo>
                  <a:cubicBezTo>
                    <a:pt x="7659" y="1770"/>
                    <a:pt x="7909" y="1810"/>
                    <a:pt x="8168" y="1895"/>
                  </a:cubicBezTo>
                  <a:cubicBezTo>
                    <a:pt x="8835" y="2122"/>
                    <a:pt x="9121" y="2538"/>
                    <a:pt x="9097" y="3241"/>
                  </a:cubicBezTo>
                  <a:cubicBezTo>
                    <a:pt x="9073" y="3753"/>
                    <a:pt x="8883" y="4205"/>
                    <a:pt x="8537" y="4574"/>
                  </a:cubicBezTo>
                  <a:cubicBezTo>
                    <a:pt x="8025" y="5146"/>
                    <a:pt x="7502" y="5741"/>
                    <a:pt x="6918" y="6241"/>
                  </a:cubicBezTo>
                  <a:cubicBezTo>
                    <a:pt x="6192" y="6848"/>
                    <a:pt x="5406" y="7384"/>
                    <a:pt x="4632" y="7956"/>
                  </a:cubicBezTo>
                  <a:cubicBezTo>
                    <a:pt x="4418" y="8087"/>
                    <a:pt x="4180" y="8182"/>
                    <a:pt x="3918" y="8313"/>
                  </a:cubicBezTo>
                  <a:cubicBezTo>
                    <a:pt x="2906" y="7241"/>
                    <a:pt x="1882" y="6253"/>
                    <a:pt x="1286" y="4943"/>
                  </a:cubicBezTo>
                  <a:cubicBezTo>
                    <a:pt x="882" y="4086"/>
                    <a:pt x="632" y="3193"/>
                    <a:pt x="894" y="2241"/>
                  </a:cubicBezTo>
                  <a:cubicBezTo>
                    <a:pt x="1096" y="1526"/>
                    <a:pt x="1477" y="943"/>
                    <a:pt x="2251" y="800"/>
                  </a:cubicBezTo>
                  <a:cubicBezTo>
                    <a:pt x="2384" y="774"/>
                    <a:pt x="2513" y="761"/>
                    <a:pt x="2638" y="761"/>
                  </a:cubicBezTo>
                  <a:close/>
                  <a:moveTo>
                    <a:pt x="2568" y="0"/>
                  </a:moveTo>
                  <a:cubicBezTo>
                    <a:pt x="1726" y="0"/>
                    <a:pt x="954" y="457"/>
                    <a:pt x="489" y="1276"/>
                  </a:cubicBezTo>
                  <a:cubicBezTo>
                    <a:pt x="394" y="1479"/>
                    <a:pt x="298" y="1693"/>
                    <a:pt x="227" y="1907"/>
                  </a:cubicBezTo>
                  <a:cubicBezTo>
                    <a:pt x="13" y="2562"/>
                    <a:pt x="1" y="3241"/>
                    <a:pt x="167" y="3908"/>
                  </a:cubicBezTo>
                  <a:cubicBezTo>
                    <a:pt x="644" y="5932"/>
                    <a:pt x="1918" y="7432"/>
                    <a:pt x="3453" y="8753"/>
                  </a:cubicBezTo>
                  <a:cubicBezTo>
                    <a:pt x="3648" y="8936"/>
                    <a:pt x="3844" y="9022"/>
                    <a:pt x="4046" y="9022"/>
                  </a:cubicBezTo>
                  <a:cubicBezTo>
                    <a:pt x="4215" y="9022"/>
                    <a:pt x="4389" y="8962"/>
                    <a:pt x="4573" y="8849"/>
                  </a:cubicBezTo>
                  <a:cubicBezTo>
                    <a:pt x="6144" y="7896"/>
                    <a:pt x="7597" y="6765"/>
                    <a:pt x="8811" y="5384"/>
                  </a:cubicBezTo>
                  <a:cubicBezTo>
                    <a:pt x="9168" y="4979"/>
                    <a:pt x="9466" y="4515"/>
                    <a:pt x="9645" y="3991"/>
                  </a:cubicBezTo>
                  <a:cubicBezTo>
                    <a:pt x="10121" y="2586"/>
                    <a:pt x="9466" y="1419"/>
                    <a:pt x="8025" y="1133"/>
                  </a:cubicBezTo>
                  <a:cubicBezTo>
                    <a:pt x="7823" y="1092"/>
                    <a:pt x="7623" y="1072"/>
                    <a:pt x="7426" y="1072"/>
                  </a:cubicBezTo>
                  <a:cubicBezTo>
                    <a:pt x="6881" y="1072"/>
                    <a:pt x="6357" y="1226"/>
                    <a:pt x="5858" y="1514"/>
                  </a:cubicBezTo>
                  <a:cubicBezTo>
                    <a:pt x="5656" y="1610"/>
                    <a:pt x="5466" y="1729"/>
                    <a:pt x="5239" y="1872"/>
                  </a:cubicBezTo>
                  <a:cubicBezTo>
                    <a:pt x="5096" y="1645"/>
                    <a:pt x="4977" y="1455"/>
                    <a:pt x="4858" y="1253"/>
                  </a:cubicBezTo>
                  <a:cubicBezTo>
                    <a:pt x="4513" y="776"/>
                    <a:pt x="4084" y="419"/>
                    <a:pt x="3549" y="205"/>
                  </a:cubicBezTo>
                  <a:cubicBezTo>
                    <a:pt x="3220" y="67"/>
                    <a:pt x="2889" y="0"/>
                    <a:pt x="256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92" name="Google Shape;92;p3"/>
            <p:cNvSpPr/>
            <p:nvPr/>
          </p:nvSpPr>
          <p:spPr>
            <a:xfrm>
              <a:off x="741525" y="929150"/>
              <a:ext cx="212250" cy="188825"/>
            </a:xfrm>
            <a:custGeom>
              <a:avLst/>
              <a:gdLst/>
              <a:ahLst/>
              <a:cxnLst/>
              <a:rect l="l" t="t" r="r" b="b"/>
              <a:pathLst>
                <a:path w="8490" h="7553" extrusionOk="0">
                  <a:moveTo>
                    <a:pt x="2007" y="1"/>
                  </a:moveTo>
                  <a:cubicBezTo>
                    <a:pt x="1882" y="1"/>
                    <a:pt x="1753" y="14"/>
                    <a:pt x="1620" y="40"/>
                  </a:cubicBezTo>
                  <a:cubicBezTo>
                    <a:pt x="846" y="183"/>
                    <a:pt x="465" y="766"/>
                    <a:pt x="263" y="1481"/>
                  </a:cubicBezTo>
                  <a:cubicBezTo>
                    <a:pt x="1" y="2433"/>
                    <a:pt x="251" y="3326"/>
                    <a:pt x="655" y="4183"/>
                  </a:cubicBezTo>
                  <a:cubicBezTo>
                    <a:pt x="1251" y="5493"/>
                    <a:pt x="2275" y="6481"/>
                    <a:pt x="3287" y="7553"/>
                  </a:cubicBezTo>
                  <a:cubicBezTo>
                    <a:pt x="3549" y="7422"/>
                    <a:pt x="3787" y="7327"/>
                    <a:pt x="4001" y="7196"/>
                  </a:cubicBezTo>
                  <a:cubicBezTo>
                    <a:pt x="4775" y="6624"/>
                    <a:pt x="5561" y="6088"/>
                    <a:pt x="6287" y="5481"/>
                  </a:cubicBezTo>
                  <a:cubicBezTo>
                    <a:pt x="6871" y="4981"/>
                    <a:pt x="7394" y="4386"/>
                    <a:pt x="7906" y="3814"/>
                  </a:cubicBezTo>
                  <a:cubicBezTo>
                    <a:pt x="8252" y="3445"/>
                    <a:pt x="8442" y="2993"/>
                    <a:pt x="8466" y="2481"/>
                  </a:cubicBezTo>
                  <a:cubicBezTo>
                    <a:pt x="8490" y="1778"/>
                    <a:pt x="8204" y="1362"/>
                    <a:pt x="7537" y="1135"/>
                  </a:cubicBezTo>
                  <a:cubicBezTo>
                    <a:pt x="7278" y="1050"/>
                    <a:pt x="7028" y="1010"/>
                    <a:pt x="6786" y="1010"/>
                  </a:cubicBezTo>
                  <a:cubicBezTo>
                    <a:pt x="6249" y="1010"/>
                    <a:pt x="5751" y="1208"/>
                    <a:pt x="5275" y="1552"/>
                  </a:cubicBezTo>
                  <a:cubicBezTo>
                    <a:pt x="5073" y="1707"/>
                    <a:pt x="4894" y="1897"/>
                    <a:pt x="4704" y="2064"/>
                  </a:cubicBezTo>
                  <a:cubicBezTo>
                    <a:pt x="4601" y="2144"/>
                    <a:pt x="4505" y="2183"/>
                    <a:pt x="4417" y="2183"/>
                  </a:cubicBezTo>
                  <a:cubicBezTo>
                    <a:pt x="4282" y="2183"/>
                    <a:pt x="4166" y="2090"/>
                    <a:pt x="4073" y="1909"/>
                  </a:cubicBezTo>
                  <a:cubicBezTo>
                    <a:pt x="4013" y="1790"/>
                    <a:pt x="3989" y="1659"/>
                    <a:pt x="3942" y="1552"/>
                  </a:cubicBezTo>
                  <a:cubicBezTo>
                    <a:pt x="3799" y="1302"/>
                    <a:pt x="3703" y="1028"/>
                    <a:pt x="3525" y="814"/>
                  </a:cubicBezTo>
                  <a:cubicBezTo>
                    <a:pt x="3130" y="301"/>
                    <a:pt x="2613" y="1"/>
                    <a:pt x="2007"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93" name="Google Shape;93;p3"/>
          <p:cNvGrpSpPr/>
          <p:nvPr/>
        </p:nvGrpSpPr>
        <p:grpSpPr>
          <a:xfrm>
            <a:off x="10153367" y="485834"/>
            <a:ext cx="158367" cy="165433"/>
            <a:chOff x="1409475" y="641250"/>
            <a:chExt cx="118775" cy="124075"/>
          </a:xfrm>
        </p:grpSpPr>
        <p:sp>
          <p:nvSpPr>
            <p:cNvPr id="94" name="Google Shape;94;p3"/>
            <p:cNvSpPr/>
            <p:nvPr/>
          </p:nvSpPr>
          <p:spPr>
            <a:xfrm>
              <a:off x="1409475" y="641250"/>
              <a:ext cx="118775" cy="124075"/>
            </a:xfrm>
            <a:custGeom>
              <a:avLst/>
              <a:gdLst/>
              <a:ahLst/>
              <a:cxnLst/>
              <a:rect l="l" t="t" r="r" b="b"/>
              <a:pathLst>
                <a:path w="4751" h="4963" extrusionOk="0">
                  <a:moveTo>
                    <a:pt x="2416" y="1067"/>
                  </a:moveTo>
                  <a:cubicBezTo>
                    <a:pt x="2641" y="1067"/>
                    <a:pt x="2871" y="1150"/>
                    <a:pt x="3084" y="1317"/>
                  </a:cubicBezTo>
                  <a:cubicBezTo>
                    <a:pt x="3620" y="1710"/>
                    <a:pt x="3786" y="2412"/>
                    <a:pt x="3489" y="3055"/>
                  </a:cubicBezTo>
                  <a:cubicBezTo>
                    <a:pt x="3266" y="3562"/>
                    <a:pt x="2767" y="3870"/>
                    <a:pt x="2235" y="3870"/>
                  </a:cubicBezTo>
                  <a:cubicBezTo>
                    <a:pt x="2141" y="3870"/>
                    <a:pt x="2047" y="3860"/>
                    <a:pt x="1953" y="3841"/>
                  </a:cubicBezTo>
                  <a:cubicBezTo>
                    <a:pt x="1453" y="3734"/>
                    <a:pt x="1167" y="3317"/>
                    <a:pt x="1179" y="2638"/>
                  </a:cubicBezTo>
                  <a:cubicBezTo>
                    <a:pt x="1167" y="2234"/>
                    <a:pt x="1334" y="1864"/>
                    <a:pt x="1584" y="1519"/>
                  </a:cubicBezTo>
                  <a:cubicBezTo>
                    <a:pt x="1816" y="1218"/>
                    <a:pt x="2112" y="1067"/>
                    <a:pt x="2416" y="1067"/>
                  </a:cubicBezTo>
                  <a:close/>
                  <a:moveTo>
                    <a:pt x="2349" y="0"/>
                  </a:moveTo>
                  <a:cubicBezTo>
                    <a:pt x="1880" y="0"/>
                    <a:pt x="1436" y="167"/>
                    <a:pt x="1036" y="531"/>
                  </a:cubicBezTo>
                  <a:cubicBezTo>
                    <a:pt x="334" y="1174"/>
                    <a:pt x="0" y="2007"/>
                    <a:pt x="84" y="2984"/>
                  </a:cubicBezTo>
                  <a:cubicBezTo>
                    <a:pt x="167" y="3960"/>
                    <a:pt x="762" y="4662"/>
                    <a:pt x="1655" y="4889"/>
                  </a:cubicBezTo>
                  <a:cubicBezTo>
                    <a:pt x="1858" y="4939"/>
                    <a:pt x="2060" y="4963"/>
                    <a:pt x="2257" y="4963"/>
                  </a:cubicBezTo>
                  <a:cubicBezTo>
                    <a:pt x="3601" y="4963"/>
                    <a:pt x="4751" y="3854"/>
                    <a:pt x="4751" y="2400"/>
                  </a:cubicBezTo>
                  <a:cubicBezTo>
                    <a:pt x="4751" y="1507"/>
                    <a:pt x="4179" y="602"/>
                    <a:pt x="3358" y="233"/>
                  </a:cubicBezTo>
                  <a:cubicBezTo>
                    <a:pt x="3015" y="81"/>
                    <a:pt x="2676" y="0"/>
                    <a:pt x="234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95" name="Google Shape;95;p3"/>
            <p:cNvSpPr/>
            <p:nvPr/>
          </p:nvSpPr>
          <p:spPr>
            <a:xfrm>
              <a:off x="1438650" y="667900"/>
              <a:ext cx="65500" cy="70100"/>
            </a:xfrm>
            <a:custGeom>
              <a:avLst/>
              <a:gdLst/>
              <a:ahLst/>
              <a:cxnLst/>
              <a:rect l="l" t="t" r="r" b="b"/>
              <a:pathLst>
                <a:path w="2620" h="2804" extrusionOk="0">
                  <a:moveTo>
                    <a:pt x="1249" y="1"/>
                  </a:moveTo>
                  <a:cubicBezTo>
                    <a:pt x="945" y="1"/>
                    <a:pt x="649" y="152"/>
                    <a:pt x="417" y="453"/>
                  </a:cubicBezTo>
                  <a:cubicBezTo>
                    <a:pt x="167" y="798"/>
                    <a:pt x="0" y="1168"/>
                    <a:pt x="12" y="1572"/>
                  </a:cubicBezTo>
                  <a:cubicBezTo>
                    <a:pt x="0" y="2251"/>
                    <a:pt x="286" y="2668"/>
                    <a:pt x="786" y="2775"/>
                  </a:cubicBezTo>
                  <a:cubicBezTo>
                    <a:pt x="880" y="2794"/>
                    <a:pt x="974" y="2804"/>
                    <a:pt x="1068" y="2804"/>
                  </a:cubicBezTo>
                  <a:cubicBezTo>
                    <a:pt x="1600" y="2804"/>
                    <a:pt x="2099" y="2496"/>
                    <a:pt x="2322" y="1989"/>
                  </a:cubicBezTo>
                  <a:cubicBezTo>
                    <a:pt x="2619" y="1346"/>
                    <a:pt x="2453" y="644"/>
                    <a:pt x="1917" y="251"/>
                  </a:cubicBezTo>
                  <a:cubicBezTo>
                    <a:pt x="1704" y="84"/>
                    <a:pt x="1474" y="1"/>
                    <a:pt x="124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96" name="Google Shape;96;p3"/>
          <p:cNvGrpSpPr/>
          <p:nvPr/>
        </p:nvGrpSpPr>
        <p:grpSpPr>
          <a:xfrm>
            <a:off x="179885" y="2510934"/>
            <a:ext cx="364367" cy="392433"/>
            <a:chOff x="713250" y="2576650"/>
            <a:chExt cx="273275" cy="294325"/>
          </a:xfrm>
        </p:grpSpPr>
        <p:sp>
          <p:nvSpPr>
            <p:cNvPr id="97" name="Google Shape;97;p3"/>
            <p:cNvSpPr/>
            <p:nvPr/>
          </p:nvSpPr>
          <p:spPr>
            <a:xfrm>
              <a:off x="713250" y="2576650"/>
              <a:ext cx="273275" cy="294325"/>
            </a:xfrm>
            <a:custGeom>
              <a:avLst/>
              <a:gdLst/>
              <a:ahLst/>
              <a:cxnLst/>
              <a:rect l="l" t="t" r="r" b="b"/>
              <a:pathLst>
                <a:path w="10931" h="11773" extrusionOk="0">
                  <a:moveTo>
                    <a:pt x="4739" y="1065"/>
                  </a:moveTo>
                  <a:cubicBezTo>
                    <a:pt x="4894" y="1172"/>
                    <a:pt x="5049" y="1244"/>
                    <a:pt x="5156" y="1375"/>
                  </a:cubicBezTo>
                  <a:cubicBezTo>
                    <a:pt x="5382" y="1660"/>
                    <a:pt x="5585" y="1958"/>
                    <a:pt x="5799" y="2256"/>
                  </a:cubicBezTo>
                  <a:cubicBezTo>
                    <a:pt x="6137" y="2751"/>
                    <a:pt x="6344" y="2943"/>
                    <a:pt x="6724" y="2943"/>
                  </a:cubicBezTo>
                  <a:cubicBezTo>
                    <a:pt x="6893" y="2943"/>
                    <a:pt x="7095" y="2905"/>
                    <a:pt x="7359" y="2839"/>
                  </a:cubicBezTo>
                  <a:cubicBezTo>
                    <a:pt x="7656" y="2756"/>
                    <a:pt x="7954" y="2660"/>
                    <a:pt x="8252" y="2577"/>
                  </a:cubicBezTo>
                  <a:cubicBezTo>
                    <a:pt x="8496" y="2516"/>
                    <a:pt x="8659" y="2486"/>
                    <a:pt x="8827" y="2486"/>
                  </a:cubicBezTo>
                  <a:cubicBezTo>
                    <a:pt x="8987" y="2486"/>
                    <a:pt x="9151" y="2513"/>
                    <a:pt x="9395" y="2565"/>
                  </a:cubicBezTo>
                  <a:cubicBezTo>
                    <a:pt x="9549" y="2756"/>
                    <a:pt x="9478" y="2970"/>
                    <a:pt x="9383" y="3149"/>
                  </a:cubicBezTo>
                  <a:cubicBezTo>
                    <a:pt x="9204" y="3518"/>
                    <a:pt x="9025" y="3911"/>
                    <a:pt x="8799" y="4244"/>
                  </a:cubicBezTo>
                  <a:cubicBezTo>
                    <a:pt x="8347" y="4923"/>
                    <a:pt x="8406" y="5542"/>
                    <a:pt x="8847" y="6185"/>
                  </a:cubicBezTo>
                  <a:cubicBezTo>
                    <a:pt x="9121" y="6554"/>
                    <a:pt x="9335" y="6970"/>
                    <a:pt x="9549" y="7387"/>
                  </a:cubicBezTo>
                  <a:cubicBezTo>
                    <a:pt x="9740" y="7744"/>
                    <a:pt x="9930" y="8113"/>
                    <a:pt x="9907" y="8590"/>
                  </a:cubicBezTo>
                  <a:cubicBezTo>
                    <a:pt x="9795" y="8590"/>
                    <a:pt x="9684" y="8606"/>
                    <a:pt x="9584" y="8606"/>
                  </a:cubicBezTo>
                  <a:cubicBezTo>
                    <a:pt x="9533" y="8606"/>
                    <a:pt x="9486" y="8602"/>
                    <a:pt x="9442" y="8590"/>
                  </a:cubicBezTo>
                  <a:cubicBezTo>
                    <a:pt x="8621" y="8399"/>
                    <a:pt x="7775" y="8221"/>
                    <a:pt x="6978" y="7959"/>
                  </a:cubicBezTo>
                  <a:cubicBezTo>
                    <a:pt x="6774" y="7888"/>
                    <a:pt x="6584" y="7854"/>
                    <a:pt x="6406" y="7854"/>
                  </a:cubicBezTo>
                  <a:cubicBezTo>
                    <a:pt x="6011" y="7854"/>
                    <a:pt x="5674" y="8024"/>
                    <a:pt x="5370" y="8352"/>
                  </a:cubicBezTo>
                  <a:cubicBezTo>
                    <a:pt x="4858" y="8911"/>
                    <a:pt x="4358" y="9471"/>
                    <a:pt x="3834" y="10007"/>
                  </a:cubicBezTo>
                  <a:cubicBezTo>
                    <a:pt x="3608" y="10245"/>
                    <a:pt x="3406" y="10519"/>
                    <a:pt x="3060" y="10673"/>
                  </a:cubicBezTo>
                  <a:cubicBezTo>
                    <a:pt x="2906" y="10364"/>
                    <a:pt x="2894" y="10054"/>
                    <a:pt x="2894" y="9757"/>
                  </a:cubicBezTo>
                  <a:cubicBezTo>
                    <a:pt x="2894" y="9233"/>
                    <a:pt x="2929" y="8733"/>
                    <a:pt x="2953" y="8209"/>
                  </a:cubicBezTo>
                  <a:cubicBezTo>
                    <a:pt x="2977" y="7971"/>
                    <a:pt x="3001" y="7744"/>
                    <a:pt x="2989" y="7506"/>
                  </a:cubicBezTo>
                  <a:cubicBezTo>
                    <a:pt x="2953" y="7018"/>
                    <a:pt x="2703" y="6768"/>
                    <a:pt x="2215" y="6685"/>
                  </a:cubicBezTo>
                  <a:cubicBezTo>
                    <a:pt x="1929" y="6649"/>
                    <a:pt x="1644" y="6625"/>
                    <a:pt x="1370" y="6589"/>
                  </a:cubicBezTo>
                  <a:cubicBezTo>
                    <a:pt x="1322" y="6566"/>
                    <a:pt x="1275" y="6530"/>
                    <a:pt x="1215" y="6482"/>
                  </a:cubicBezTo>
                  <a:cubicBezTo>
                    <a:pt x="1346" y="6197"/>
                    <a:pt x="1608" y="6066"/>
                    <a:pt x="1858" y="5911"/>
                  </a:cubicBezTo>
                  <a:cubicBezTo>
                    <a:pt x="2275" y="5673"/>
                    <a:pt x="2703" y="5435"/>
                    <a:pt x="3144" y="5232"/>
                  </a:cubicBezTo>
                  <a:cubicBezTo>
                    <a:pt x="3668" y="4982"/>
                    <a:pt x="3918" y="4625"/>
                    <a:pt x="3953" y="4030"/>
                  </a:cubicBezTo>
                  <a:cubicBezTo>
                    <a:pt x="4001" y="3315"/>
                    <a:pt x="4144" y="2601"/>
                    <a:pt x="4275" y="1887"/>
                  </a:cubicBezTo>
                  <a:cubicBezTo>
                    <a:pt x="4334" y="1601"/>
                    <a:pt x="4418" y="1267"/>
                    <a:pt x="4739" y="1065"/>
                  </a:cubicBezTo>
                  <a:close/>
                  <a:moveTo>
                    <a:pt x="4667" y="0"/>
                  </a:moveTo>
                  <a:cubicBezTo>
                    <a:pt x="4298" y="0"/>
                    <a:pt x="3961" y="223"/>
                    <a:pt x="3691" y="648"/>
                  </a:cubicBezTo>
                  <a:cubicBezTo>
                    <a:pt x="3584" y="803"/>
                    <a:pt x="3477" y="1005"/>
                    <a:pt x="3418" y="1196"/>
                  </a:cubicBezTo>
                  <a:cubicBezTo>
                    <a:pt x="3299" y="1577"/>
                    <a:pt x="3168" y="1982"/>
                    <a:pt x="3096" y="2387"/>
                  </a:cubicBezTo>
                  <a:cubicBezTo>
                    <a:pt x="2989" y="2970"/>
                    <a:pt x="2929" y="3565"/>
                    <a:pt x="2822" y="4256"/>
                  </a:cubicBezTo>
                  <a:cubicBezTo>
                    <a:pt x="2560" y="4399"/>
                    <a:pt x="2275" y="4530"/>
                    <a:pt x="2025" y="4708"/>
                  </a:cubicBezTo>
                  <a:cubicBezTo>
                    <a:pt x="1608" y="4958"/>
                    <a:pt x="1191" y="5208"/>
                    <a:pt x="786" y="5494"/>
                  </a:cubicBezTo>
                  <a:cubicBezTo>
                    <a:pt x="489" y="5708"/>
                    <a:pt x="262" y="6006"/>
                    <a:pt x="143" y="6363"/>
                  </a:cubicBezTo>
                  <a:cubicBezTo>
                    <a:pt x="1" y="6804"/>
                    <a:pt x="132" y="7197"/>
                    <a:pt x="548" y="7399"/>
                  </a:cubicBezTo>
                  <a:cubicBezTo>
                    <a:pt x="739" y="7506"/>
                    <a:pt x="977" y="7554"/>
                    <a:pt x="1203" y="7613"/>
                  </a:cubicBezTo>
                  <a:cubicBezTo>
                    <a:pt x="1405" y="7673"/>
                    <a:pt x="1632" y="7697"/>
                    <a:pt x="1882" y="7756"/>
                  </a:cubicBezTo>
                  <a:cubicBezTo>
                    <a:pt x="1882" y="8066"/>
                    <a:pt x="1870" y="8352"/>
                    <a:pt x="1882" y="8637"/>
                  </a:cubicBezTo>
                  <a:cubicBezTo>
                    <a:pt x="1917" y="9280"/>
                    <a:pt x="1941" y="9935"/>
                    <a:pt x="2001" y="10566"/>
                  </a:cubicBezTo>
                  <a:cubicBezTo>
                    <a:pt x="2025" y="10780"/>
                    <a:pt x="2084" y="10983"/>
                    <a:pt x="2167" y="11161"/>
                  </a:cubicBezTo>
                  <a:cubicBezTo>
                    <a:pt x="2354" y="11558"/>
                    <a:pt x="2650" y="11773"/>
                    <a:pt x="2996" y="11773"/>
                  </a:cubicBezTo>
                  <a:cubicBezTo>
                    <a:pt x="3159" y="11773"/>
                    <a:pt x="3334" y="11725"/>
                    <a:pt x="3513" y="11626"/>
                  </a:cubicBezTo>
                  <a:cubicBezTo>
                    <a:pt x="3846" y="11435"/>
                    <a:pt x="4144" y="11185"/>
                    <a:pt x="4418" y="10900"/>
                  </a:cubicBezTo>
                  <a:cubicBezTo>
                    <a:pt x="4918" y="10352"/>
                    <a:pt x="5394" y="9768"/>
                    <a:pt x="5894" y="9197"/>
                  </a:cubicBezTo>
                  <a:cubicBezTo>
                    <a:pt x="5989" y="9066"/>
                    <a:pt x="6108" y="8947"/>
                    <a:pt x="6251" y="8804"/>
                  </a:cubicBezTo>
                  <a:cubicBezTo>
                    <a:pt x="6549" y="8887"/>
                    <a:pt x="6811" y="8983"/>
                    <a:pt x="7085" y="9054"/>
                  </a:cubicBezTo>
                  <a:cubicBezTo>
                    <a:pt x="7859" y="9245"/>
                    <a:pt x="8633" y="9435"/>
                    <a:pt x="9418" y="9602"/>
                  </a:cubicBezTo>
                  <a:cubicBezTo>
                    <a:pt x="9553" y="9624"/>
                    <a:pt x="9691" y="9636"/>
                    <a:pt x="9826" y="9636"/>
                  </a:cubicBezTo>
                  <a:cubicBezTo>
                    <a:pt x="9977" y="9636"/>
                    <a:pt x="10125" y="9621"/>
                    <a:pt x="10264" y="9590"/>
                  </a:cubicBezTo>
                  <a:cubicBezTo>
                    <a:pt x="10692" y="9518"/>
                    <a:pt x="10930" y="9221"/>
                    <a:pt x="10930" y="8768"/>
                  </a:cubicBezTo>
                  <a:cubicBezTo>
                    <a:pt x="10930" y="8471"/>
                    <a:pt x="10907" y="8149"/>
                    <a:pt x="10800" y="7863"/>
                  </a:cubicBezTo>
                  <a:cubicBezTo>
                    <a:pt x="10597" y="7328"/>
                    <a:pt x="10359" y="6816"/>
                    <a:pt x="10085" y="6316"/>
                  </a:cubicBezTo>
                  <a:cubicBezTo>
                    <a:pt x="9859" y="5899"/>
                    <a:pt x="9609" y="5506"/>
                    <a:pt x="9359" y="5089"/>
                  </a:cubicBezTo>
                  <a:cubicBezTo>
                    <a:pt x="9502" y="4851"/>
                    <a:pt x="9668" y="4649"/>
                    <a:pt x="9787" y="4423"/>
                  </a:cubicBezTo>
                  <a:cubicBezTo>
                    <a:pt x="10002" y="4018"/>
                    <a:pt x="10252" y="3601"/>
                    <a:pt x="10383" y="3172"/>
                  </a:cubicBezTo>
                  <a:cubicBezTo>
                    <a:pt x="10680" y="2172"/>
                    <a:pt x="10145" y="1494"/>
                    <a:pt x="9109" y="1458"/>
                  </a:cubicBezTo>
                  <a:cubicBezTo>
                    <a:pt x="8954" y="1458"/>
                    <a:pt x="8787" y="1482"/>
                    <a:pt x="8644" y="1506"/>
                  </a:cubicBezTo>
                  <a:cubicBezTo>
                    <a:pt x="8228" y="1601"/>
                    <a:pt x="7799" y="1696"/>
                    <a:pt x="7359" y="1791"/>
                  </a:cubicBezTo>
                  <a:cubicBezTo>
                    <a:pt x="7168" y="1839"/>
                    <a:pt x="6978" y="1863"/>
                    <a:pt x="6763" y="1898"/>
                  </a:cubicBezTo>
                  <a:cubicBezTo>
                    <a:pt x="6573" y="1625"/>
                    <a:pt x="6430" y="1375"/>
                    <a:pt x="6251" y="1160"/>
                  </a:cubicBezTo>
                  <a:cubicBezTo>
                    <a:pt x="6013" y="863"/>
                    <a:pt x="5751" y="553"/>
                    <a:pt x="5454" y="315"/>
                  </a:cubicBezTo>
                  <a:cubicBezTo>
                    <a:pt x="5184" y="103"/>
                    <a:pt x="4918" y="0"/>
                    <a:pt x="466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98" name="Google Shape;98;p3"/>
            <p:cNvSpPr/>
            <p:nvPr/>
          </p:nvSpPr>
          <p:spPr>
            <a:xfrm>
              <a:off x="743600" y="2603275"/>
              <a:ext cx="217925" cy="240225"/>
            </a:xfrm>
            <a:custGeom>
              <a:avLst/>
              <a:gdLst/>
              <a:ahLst/>
              <a:cxnLst/>
              <a:rect l="l" t="t" r="r" b="b"/>
              <a:pathLst>
                <a:path w="8717" h="9609" extrusionOk="0">
                  <a:moveTo>
                    <a:pt x="3525" y="0"/>
                  </a:moveTo>
                  <a:cubicBezTo>
                    <a:pt x="3204" y="202"/>
                    <a:pt x="3120" y="536"/>
                    <a:pt x="3061" y="822"/>
                  </a:cubicBezTo>
                  <a:cubicBezTo>
                    <a:pt x="2930" y="1536"/>
                    <a:pt x="2787" y="2250"/>
                    <a:pt x="2739" y="2965"/>
                  </a:cubicBezTo>
                  <a:cubicBezTo>
                    <a:pt x="2704" y="3560"/>
                    <a:pt x="2454" y="3917"/>
                    <a:pt x="1930" y="4167"/>
                  </a:cubicBezTo>
                  <a:cubicBezTo>
                    <a:pt x="1489" y="4370"/>
                    <a:pt x="1061" y="4608"/>
                    <a:pt x="644" y="4846"/>
                  </a:cubicBezTo>
                  <a:cubicBezTo>
                    <a:pt x="394" y="5001"/>
                    <a:pt x="132" y="5132"/>
                    <a:pt x="1" y="5417"/>
                  </a:cubicBezTo>
                  <a:cubicBezTo>
                    <a:pt x="61" y="5465"/>
                    <a:pt x="108" y="5501"/>
                    <a:pt x="156" y="5524"/>
                  </a:cubicBezTo>
                  <a:cubicBezTo>
                    <a:pt x="430" y="5560"/>
                    <a:pt x="715" y="5584"/>
                    <a:pt x="1001" y="5620"/>
                  </a:cubicBezTo>
                  <a:cubicBezTo>
                    <a:pt x="1489" y="5703"/>
                    <a:pt x="1739" y="5953"/>
                    <a:pt x="1775" y="6441"/>
                  </a:cubicBezTo>
                  <a:cubicBezTo>
                    <a:pt x="1787" y="6679"/>
                    <a:pt x="1763" y="6906"/>
                    <a:pt x="1739" y="7144"/>
                  </a:cubicBezTo>
                  <a:cubicBezTo>
                    <a:pt x="1715" y="7668"/>
                    <a:pt x="1680" y="8168"/>
                    <a:pt x="1680" y="8692"/>
                  </a:cubicBezTo>
                  <a:cubicBezTo>
                    <a:pt x="1680" y="8989"/>
                    <a:pt x="1692" y="9299"/>
                    <a:pt x="1846" y="9608"/>
                  </a:cubicBezTo>
                  <a:cubicBezTo>
                    <a:pt x="2192" y="9454"/>
                    <a:pt x="2394" y="9180"/>
                    <a:pt x="2620" y="8942"/>
                  </a:cubicBezTo>
                  <a:cubicBezTo>
                    <a:pt x="3144" y="8406"/>
                    <a:pt x="3644" y="7846"/>
                    <a:pt x="4156" y="7287"/>
                  </a:cubicBezTo>
                  <a:cubicBezTo>
                    <a:pt x="4460" y="6959"/>
                    <a:pt x="4797" y="6789"/>
                    <a:pt x="5192" y="6789"/>
                  </a:cubicBezTo>
                  <a:cubicBezTo>
                    <a:pt x="5370" y="6789"/>
                    <a:pt x="5560" y="6823"/>
                    <a:pt x="5764" y="6894"/>
                  </a:cubicBezTo>
                  <a:cubicBezTo>
                    <a:pt x="6561" y="7156"/>
                    <a:pt x="7407" y="7334"/>
                    <a:pt x="8228" y="7525"/>
                  </a:cubicBezTo>
                  <a:cubicBezTo>
                    <a:pt x="8272" y="7537"/>
                    <a:pt x="8319" y="7541"/>
                    <a:pt x="8370" y="7541"/>
                  </a:cubicBezTo>
                  <a:cubicBezTo>
                    <a:pt x="8470" y="7541"/>
                    <a:pt x="8581" y="7525"/>
                    <a:pt x="8693" y="7525"/>
                  </a:cubicBezTo>
                  <a:cubicBezTo>
                    <a:pt x="8716" y="7048"/>
                    <a:pt x="8526" y="6679"/>
                    <a:pt x="8335" y="6322"/>
                  </a:cubicBezTo>
                  <a:cubicBezTo>
                    <a:pt x="8121" y="5905"/>
                    <a:pt x="7907" y="5489"/>
                    <a:pt x="7633" y="5120"/>
                  </a:cubicBezTo>
                  <a:cubicBezTo>
                    <a:pt x="7192" y="4477"/>
                    <a:pt x="7133" y="3858"/>
                    <a:pt x="7585" y="3179"/>
                  </a:cubicBezTo>
                  <a:cubicBezTo>
                    <a:pt x="7811" y="2846"/>
                    <a:pt x="7990" y="2453"/>
                    <a:pt x="8169" y="2084"/>
                  </a:cubicBezTo>
                  <a:cubicBezTo>
                    <a:pt x="8264" y="1905"/>
                    <a:pt x="8335" y="1691"/>
                    <a:pt x="8181" y="1500"/>
                  </a:cubicBezTo>
                  <a:cubicBezTo>
                    <a:pt x="7937" y="1448"/>
                    <a:pt x="7773" y="1421"/>
                    <a:pt x="7613" y="1421"/>
                  </a:cubicBezTo>
                  <a:cubicBezTo>
                    <a:pt x="7445" y="1421"/>
                    <a:pt x="7282" y="1451"/>
                    <a:pt x="7038" y="1512"/>
                  </a:cubicBezTo>
                  <a:cubicBezTo>
                    <a:pt x="6740" y="1595"/>
                    <a:pt x="6442" y="1691"/>
                    <a:pt x="6145" y="1774"/>
                  </a:cubicBezTo>
                  <a:cubicBezTo>
                    <a:pt x="5881" y="1840"/>
                    <a:pt x="5679" y="1878"/>
                    <a:pt x="5510" y="1878"/>
                  </a:cubicBezTo>
                  <a:cubicBezTo>
                    <a:pt x="5130" y="1878"/>
                    <a:pt x="4923" y="1686"/>
                    <a:pt x="4585" y="1191"/>
                  </a:cubicBezTo>
                  <a:cubicBezTo>
                    <a:pt x="4371" y="893"/>
                    <a:pt x="4168" y="595"/>
                    <a:pt x="3942" y="310"/>
                  </a:cubicBezTo>
                  <a:cubicBezTo>
                    <a:pt x="3835" y="179"/>
                    <a:pt x="3680" y="107"/>
                    <a:pt x="3525"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99" name="Google Shape;99;p3"/>
          <p:cNvGrpSpPr/>
          <p:nvPr/>
        </p:nvGrpSpPr>
        <p:grpSpPr>
          <a:xfrm>
            <a:off x="6817034" y="6359901"/>
            <a:ext cx="158367" cy="165433"/>
            <a:chOff x="1409475" y="641250"/>
            <a:chExt cx="118775" cy="124075"/>
          </a:xfrm>
        </p:grpSpPr>
        <p:sp>
          <p:nvSpPr>
            <p:cNvPr id="100" name="Google Shape;100;p3"/>
            <p:cNvSpPr/>
            <p:nvPr/>
          </p:nvSpPr>
          <p:spPr>
            <a:xfrm>
              <a:off x="1409475" y="641250"/>
              <a:ext cx="118775" cy="124075"/>
            </a:xfrm>
            <a:custGeom>
              <a:avLst/>
              <a:gdLst/>
              <a:ahLst/>
              <a:cxnLst/>
              <a:rect l="l" t="t" r="r" b="b"/>
              <a:pathLst>
                <a:path w="4751" h="4963" extrusionOk="0">
                  <a:moveTo>
                    <a:pt x="2416" y="1067"/>
                  </a:moveTo>
                  <a:cubicBezTo>
                    <a:pt x="2641" y="1067"/>
                    <a:pt x="2871" y="1150"/>
                    <a:pt x="3084" y="1317"/>
                  </a:cubicBezTo>
                  <a:cubicBezTo>
                    <a:pt x="3620" y="1710"/>
                    <a:pt x="3786" y="2412"/>
                    <a:pt x="3489" y="3055"/>
                  </a:cubicBezTo>
                  <a:cubicBezTo>
                    <a:pt x="3266" y="3562"/>
                    <a:pt x="2767" y="3870"/>
                    <a:pt x="2235" y="3870"/>
                  </a:cubicBezTo>
                  <a:cubicBezTo>
                    <a:pt x="2141" y="3870"/>
                    <a:pt x="2047" y="3860"/>
                    <a:pt x="1953" y="3841"/>
                  </a:cubicBezTo>
                  <a:cubicBezTo>
                    <a:pt x="1453" y="3734"/>
                    <a:pt x="1167" y="3317"/>
                    <a:pt x="1179" y="2638"/>
                  </a:cubicBezTo>
                  <a:cubicBezTo>
                    <a:pt x="1167" y="2234"/>
                    <a:pt x="1334" y="1864"/>
                    <a:pt x="1584" y="1519"/>
                  </a:cubicBezTo>
                  <a:cubicBezTo>
                    <a:pt x="1816" y="1218"/>
                    <a:pt x="2112" y="1067"/>
                    <a:pt x="2416" y="1067"/>
                  </a:cubicBezTo>
                  <a:close/>
                  <a:moveTo>
                    <a:pt x="2349" y="0"/>
                  </a:moveTo>
                  <a:cubicBezTo>
                    <a:pt x="1880" y="0"/>
                    <a:pt x="1436" y="167"/>
                    <a:pt x="1036" y="531"/>
                  </a:cubicBezTo>
                  <a:cubicBezTo>
                    <a:pt x="334" y="1174"/>
                    <a:pt x="0" y="2007"/>
                    <a:pt x="84" y="2984"/>
                  </a:cubicBezTo>
                  <a:cubicBezTo>
                    <a:pt x="167" y="3960"/>
                    <a:pt x="762" y="4662"/>
                    <a:pt x="1655" y="4889"/>
                  </a:cubicBezTo>
                  <a:cubicBezTo>
                    <a:pt x="1858" y="4939"/>
                    <a:pt x="2060" y="4963"/>
                    <a:pt x="2257" y="4963"/>
                  </a:cubicBezTo>
                  <a:cubicBezTo>
                    <a:pt x="3601" y="4963"/>
                    <a:pt x="4751" y="3854"/>
                    <a:pt x="4751" y="2400"/>
                  </a:cubicBezTo>
                  <a:cubicBezTo>
                    <a:pt x="4751" y="1507"/>
                    <a:pt x="4179" y="602"/>
                    <a:pt x="3358" y="233"/>
                  </a:cubicBezTo>
                  <a:cubicBezTo>
                    <a:pt x="3015" y="81"/>
                    <a:pt x="2676" y="0"/>
                    <a:pt x="234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01" name="Google Shape;101;p3"/>
            <p:cNvSpPr/>
            <p:nvPr/>
          </p:nvSpPr>
          <p:spPr>
            <a:xfrm>
              <a:off x="1438650" y="667900"/>
              <a:ext cx="65500" cy="70100"/>
            </a:xfrm>
            <a:custGeom>
              <a:avLst/>
              <a:gdLst/>
              <a:ahLst/>
              <a:cxnLst/>
              <a:rect l="l" t="t" r="r" b="b"/>
              <a:pathLst>
                <a:path w="2620" h="2804" extrusionOk="0">
                  <a:moveTo>
                    <a:pt x="1249" y="1"/>
                  </a:moveTo>
                  <a:cubicBezTo>
                    <a:pt x="945" y="1"/>
                    <a:pt x="649" y="152"/>
                    <a:pt x="417" y="453"/>
                  </a:cubicBezTo>
                  <a:cubicBezTo>
                    <a:pt x="167" y="798"/>
                    <a:pt x="0" y="1168"/>
                    <a:pt x="12" y="1572"/>
                  </a:cubicBezTo>
                  <a:cubicBezTo>
                    <a:pt x="0" y="2251"/>
                    <a:pt x="286" y="2668"/>
                    <a:pt x="786" y="2775"/>
                  </a:cubicBezTo>
                  <a:cubicBezTo>
                    <a:pt x="880" y="2794"/>
                    <a:pt x="974" y="2804"/>
                    <a:pt x="1068" y="2804"/>
                  </a:cubicBezTo>
                  <a:cubicBezTo>
                    <a:pt x="1600" y="2804"/>
                    <a:pt x="2099" y="2496"/>
                    <a:pt x="2322" y="1989"/>
                  </a:cubicBezTo>
                  <a:cubicBezTo>
                    <a:pt x="2619" y="1346"/>
                    <a:pt x="2453" y="644"/>
                    <a:pt x="1917" y="251"/>
                  </a:cubicBezTo>
                  <a:cubicBezTo>
                    <a:pt x="1704" y="84"/>
                    <a:pt x="1474" y="1"/>
                    <a:pt x="124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102" name="Google Shape;102;p3"/>
          <p:cNvGrpSpPr/>
          <p:nvPr/>
        </p:nvGrpSpPr>
        <p:grpSpPr>
          <a:xfrm>
            <a:off x="1453367" y="869834"/>
            <a:ext cx="158367" cy="165433"/>
            <a:chOff x="1409475" y="641250"/>
            <a:chExt cx="118775" cy="124075"/>
          </a:xfrm>
        </p:grpSpPr>
        <p:sp>
          <p:nvSpPr>
            <p:cNvPr id="103" name="Google Shape;103;p3"/>
            <p:cNvSpPr/>
            <p:nvPr/>
          </p:nvSpPr>
          <p:spPr>
            <a:xfrm>
              <a:off x="1409475" y="641250"/>
              <a:ext cx="118775" cy="124075"/>
            </a:xfrm>
            <a:custGeom>
              <a:avLst/>
              <a:gdLst/>
              <a:ahLst/>
              <a:cxnLst/>
              <a:rect l="l" t="t" r="r" b="b"/>
              <a:pathLst>
                <a:path w="4751" h="4963" extrusionOk="0">
                  <a:moveTo>
                    <a:pt x="2416" y="1067"/>
                  </a:moveTo>
                  <a:cubicBezTo>
                    <a:pt x="2641" y="1067"/>
                    <a:pt x="2871" y="1150"/>
                    <a:pt x="3084" y="1317"/>
                  </a:cubicBezTo>
                  <a:cubicBezTo>
                    <a:pt x="3620" y="1710"/>
                    <a:pt x="3786" y="2412"/>
                    <a:pt x="3489" y="3055"/>
                  </a:cubicBezTo>
                  <a:cubicBezTo>
                    <a:pt x="3266" y="3562"/>
                    <a:pt x="2767" y="3870"/>
                    <a:pt x="2235" y="3870"/>
                  </a:cubicBezTo>
                  <a:cubicBezTo>
                    <a:pt x="2141" y="3870"/>
                    <a:pt x="2047" y="3860"/>
                    <a:pt x="1953" y="3841"/>
                  </a:cubicBezTo>
                  <a:cubicBezTo>
                    <a:pt x="1453" y="3734"/>
                    <a:pt x="1167" y="3317"/>
                    <a:pt x="1179" y="2638"/>
                  </a:cubicBezTo>
                  <a:cubicBezTo>
                    <a:pt x="1167" y="2234"/>
                    <a:pt x="1334" y="1864"/>
                    <a:pt x="1584" y="1519"/>
                  </a:cubicBezTo>
                  <a:cubicBezTo>
                    <a:pt x="1816" y="1218"/>
                    <a:pt x="2112" y="1067"/>
                    <a:pt x="2416" y="1067"/>
                  </a:cubicBezTo>
                  <a:close/>
                  <a:moveTo>
                    <a:pt x="2349" y="0"/>
                  </a:moveTo>
                  <a:cubicBezTo>
                    <a:pt x="1880" y="0"/>
                    <a:pt x="1436" y="167"/>
                    <a:pt x="1036" y="531"/>
                  </a:cubicBezTo>
                  <a:cubicBezTo>
                    <a:pt x="334" y="1174"/>
                    <a:pt x="0" y="2007"/>
                    <a:pt x="84" y="2984"/>
                  </a:cubicBezTo>
                  <a:cubicBezTo>
                    <a:pt x="167" y="3960"/>
                    <a:pt x="762" y="4662"/>
                    <a:pt x="1655" y="4889"/>
                  </a:cubicBezTo>
                  <a:cubicBezTo>
                    <a:pt x="1858" y="4939"/>
                    <a:pt x="2060" y="4963"/>
                    <a:pt x="2257" y="4963"/>
                  </a:cubicBezTo>
                  <a:cubicBezTo>
                    <a:pt x="3601" y="4963"/>
                    <a:pt x="4751" y="3854"/>
                    <a:pt x="4751" y="2400"/>
                  </a:cubicBezTo>
                  <a:cubicBezTo>
                    <a:pt x="4751" y="1507"/>
                    <a:pt x="4179" y="602"/>
                    <a:pt x="3358" y="233"/>
                  </a:cubicBezTo>
                  <a:cubicBezTo>
                    <a:pt x="3015" y="81"/>
                    <a:pt x="2676" y="0"/>
                    <a:pt x="234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04" name="Google Shape;104;p3"/>
            <p:cNvSpPr/>
            <p:nvPr/>
          </p:nvSpPr>
          <p:spPr>
            <a:xfrm>
              <a:off x="1438650" y="667900"/>
              <a:ext cx="65500" cy="70100"/>
            </a:xfrm>
            <a:custGeom>
              <a:avLst/>
              <a:gdLst/>
              <a:ahLst/>
              <a:cxnLst/>
              <a:rect l="l" t="t" r="r" b="b"/>
              <a:pathLst>
                <a:path w="2620" h="2804" extrusionOk="0">
                  <a:moveTo>
                    <a:pt x="1249" y="1"/>
                  </a:moveTo>
                  <a:cubicBezTo>
                    <a:pt x="945" y="1"/>
                    <a:pt x="649" y="152"/>
                    <a:pt x="417" y="453"/>
                  </a:cubicBezTo>
                  <a:cubicBezTo>
                    <a:pt x="167" y="798"/>
                    <a:pt x="0" y="1168"/>
                    <a:pt x="12" y="1572"/>
                  </a:cubicBezTo>
                  <a:cubicBezTo>
                    <a:pt x="0" y="2251"/>
                    <a:pt x="286" y="2668"/>
                    <a:pt x="786" y="2775"/>
                  </a:cubicBezTo>
                  <a:cubicBezTo>
                    <a:pt x="880" y="2794"/>
                    <a:pt x="974" y="2804"/>
                    <a:pt x="1068" y="2804"/>
                  </a:cubicBezTo>
                  <a:cubicBezTo>
                    <a:pt x="1600" y="2804"/>
                    <a:pt x="2099" y="2496"/>
                    <a:pt x="2322" y="1989"/>
                  </a:cubicBezTo>
                  <a:cubicBezTo>
                    <a:pt x="2619" y="1346"/>
                    <a:pt x="2453" y="644"/>
                    <a:pt x="1917" y="251"/>
                  </a:cubicBezTo>
                  <a:cubicBezTo>
                    <a:pt x="1704" y="84"/>
                    <a:pt x="1474" y="1"/>
                    <a:pt x="124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105" name="Google Shape;105;p3"/>
          <p:cNvGrpSpPr/>
          <p:nvPr/>
        </p:nvGrpSpPr>
        <p:grpSpPr>
          <a:xfrm>
            <a:off x="11737901" y="5590834"/>
            <a:ext cx="158367" cy="165433"/>
            <a:chOff x="1409475" y="641250"/>
            <a:chExt cx="118775" cy="124075"/>
          </a:xfrm>
        </p:grpSpPr>
        <p:sp>
          <p:nvSpPr>
            <p:cNvPr id="106" name="Google Shape;106;p3"/>
            <p:cNvSpPr/>
            <p:nvPr/>
          </p:nvSpPr>
          <p:spPr>
            <a:xfrm>
              <a:off x="1409475" y="641250"/>
              <a:ext cx="118775" cy="124075"/>
            </a:xfrm>
            <a:custGeom>
              <a:avLst/>
              <a:gdLst/>
              <a:ahLst/>
              <a:cxnLst/>
              <a:rect l="l" t="t" r="r" b="b"/>
              <a:pathLst>
                <a:path w="4751" h="4963" extrusionOk="0">
                  <a:moveTo>
                    <a:pt x="2416" y="1067"/>
                  </a:moveTo>
                  <a:cubicBezTo>
                    <a:pt x="2641" y="1067"/>
                    <a:pt x="2871" y="1150"/>
                    <a:pt x="3084" y="1317"/>
                  </a:cubicBezTo>
                  <a:cubicBezTo>
                    <a:pt x="3620" y="1710"/>
                    <a:pt x="3786" y="2412"/>
                    <a:pt x="3489" y="3055"/>
                  </a:cubicBezTo>
                  <a:cubicBezTo>
                    <a:pt x="3266" y="3562"/>
                    <a:pt x="2767" y="3870"/>
                    <a:pt x="2235" y="3870"/>
                  </a:cubicBezTo>
                  <a:cubicBezTo>
                    <a:pt x="2141" y="3870"/>
                    <a:pt x="2047" y="3860"/>
                    <a:pt x="1953" y="3841"/>
                  </a:cubicBezTo>
                  <a:cubicBezTo>
                    <a:pt x="1453" y="3734"/>
                    <a:pt x="1167" y="3317"/>
                    <a:pt x="1179" y="2638"/>
                  </a:cubicBezTo>
                  <a:cubicBezTo>
                    <a:pt x="1167" y="2234"/>
                    <a:pt x="1334" y="1864"/>
                    <a:pt x="1584" y="1519"/>
                  </a:cubicBezTo>
                  <a:cubicBezTo>
                    <a:pt x="1816" y="1218"/>
                    <a:pt x="2112" y="1067"/>
                    <a:pt x="2416" y="1067"/>
                  </a:cubicBezTo>
                  <a:close/>
                  <a:moveTo>
                    <a:pt x="2349" y="0"/>
                  </a:moveTo>
                  <a:cubicBezTo>
                    <a:pt x="1880" y="0"/>
                    <a:pt x="1436" y="167"/>
                    <a:pt x="1036" y="531"/>
                  </a:cubicBezTo>
                  <a:cubicBezTo>
                    <a:pt x="334" y="1174"/>
                    <a:pt x="0" y="2007"/>
                    <a:pt x="84" y="2984"/>
                  </a:cubicBezTo>
                  <a:cubicBezTo>
                    <a:pt x="167" y="3960"/>
                    <a:pt x="762" y="4662"/>
                    <a:pt x="1655" y="4889"/>
                  </a:cubicBezTo>
                  <a:cubicBezTo>
                    <a:pt x="1858" y="4939"/>
                    <a:pt x="2060" y="4963"/>
                    <a:pt x="2257" y="4963"/>
                  </a:cubicBezTo>
                  <a:cubicBezTo>
                    <a:pt x="3601" y="4963"/>
                    <a:pt x="4751" y="3854"/>
                    <a:pt x="4751" y="2400"/>
                  </a:cubicBezTo>
                  <a:cubicBezTo>
                    <a:pt x="4751" y="1507"/>
                    <a:pt x="4179" y="602"/>
                    <a:pt x="3358" y="233"/>
                  </a:cubicBezTo>
                  <a:cubicBezTo>
                    <a:pt x="3015" y="81"/>
                    <a:pt x="2676" y="0"/>
                    <a:pt x="234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07" name="Google Shape;107;p3"/>
            <p:cNvSpPr/>
            <p:nvPr/>
          </p:nvSpPr>
          <p:spPr>
            <a:xfrm>
              <a:off x="1438650" y="667900"/>
              <a:ext cx="65500" cy="70100"/>
            </a:xfrm>
            <a:custGeom>
              <a:avLst/>
              <a:gdLst/>
              <a:ahLst/>
              <a:cxnLst/>
              <a:rect l="l" t="t" r="r" b="b"/>
              <a:pathLst>
                <a:path w="2620" h="2804" extrusionOk="0">
                  <a:moveTo>
                    <a:pt x="1249" y="1"/>
                  </a:moveTo>
                  <a:cubicBezTo>
                    <a:pt x="945" y="1"/>
                    <a:pt x="649" y="152"/>
                    <a:pt x="417" y="453"/>
                  </a:cubicBezTo>
                  <a:cubicBezTo>
                    <a:pt x="167" y="798"/>
                    <a:pt x="0" y="1168"/>
                    <a:pt x="12" y="1572"/>
                  </a:cubicBezTo>
                  <a:cubicBezTo>
                    <a:pt x="0" y="2251"/>
                    <a:pt x="286" y="2668"/>
                    <a:pt x="786" y="2775"/>
                  </a:cubicBezTo>
                  <a:cubicBezTo>
                    <a:pt x="880" y="2794"/>
                    <a:pt x="974" y="2804"/>
                    <a:pt x="1068" y="2804"/>
                  </a:cubicBezTo>
                  <a:cubicBezTo>
                    <a:pt x="1600" y="2804"/>
                    <a:pt x="2099" y="2496"/>
                    <a:pt x="2322" y="1989"/>
                  </a:cubicBezTo>
                  <a:cubicBezTo>
                    <a:pt x="2619" y="1346"/>
                    <a:pt x="2453" y="644"/>
                    <a:pt x="1917" y="251"/>
                  </a:cubicBezTo>
                  <a:cubicBezTo>
                    <a:pt x="1704" y="84"/>
                    <a:pt x="1474" y="1"/>
                    <a:pt x="124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108" name="Google Shape;108;p3"/>
          <p:cNvGrpSpPr/>
          <p:nvPr/>
        </p:nvGrpSpPr>
        <p:grpSpPr>
          <a:xfrm rot="-748748">
            <a:off x="11297711" y="1649835"/>
            <a:ext cx="633456" cy="622320"/>
            <a:chOff x="4636650" y="2847925"/>
            <a:chExt cx="351575" cy="345350"/>
          </a:xfrm>
        </p:grpSpPr>
        <p:sp>
          <p:nvSpPr>
            <p:cNvPr id="109" name="Google Shape;109;p3"/>
            <p:cNvSpPr/>
            <p:nvPr/>
          </p:nvSpPr>
          <p:spPr>
            <a:xfrm>
              <a:off x="4636650" y="2847925"/>
              <a:ext cx="351575" cy="345350"/>
            </a:xfrm>
            <a:custGeom>
              <a:avLst/>
              <a:gdLst/>
              <a:ahLst/>
              <a:cxnLst/>
              <a:rect l="l" t="t" r="r" b="b"/>
              <a:pathLst>
                <a:path w="14063" h="13814" extrusionOk="0">
                  <a:moveTo>
                    <a:pt x="3344" y="745"/>
                  </a:moveTo>
                  <a:cubicBezTo>
                    <a:pt x="3975" y="745"/>
                    <a:pt x="4537" y="978"/>
                    <a:pt x="5049" y="1370"/>
                  </a:cubicBezTo>
                  <a:cubicBezTo>
                    <a:pt x="5775" y="1954"/>
                    <a:pt x="6216" y="2739"/>
                    <a:pt x="6454" y="3632"/>
                  </a:cubicBezTo>
                  <a:cubicBezTo>
                    <a:pt x="6514" y="3835"/>
                    <a:pt x="6549" y="4037"/>
                    <a:pt x="6621" y="4228"/>
                  </a:cubicBezTo>
                  <a:cubicBezTo>
                    <a:pt x="6657" y="4338"/>
                    <a:pt x="6776" y="4403"/>
                    <a:pt x="6889" y="4403"/>
                  </a:cubicBezTo>
                  <a:cubicBezTo>
                    <a:pt x="6959" y="4403"/>
                    <a:pt x="7028" y="4378"/>
                    <a:pt x="7073" y="4323"/>
                  </a:cubicBezTo>
                  <a:cubicBezTo>
                    <a:pt x="7216" y="4144"/>
                    <a:pt x="7335" y="3930"/>
                    <a:pt x="7454" y="3739"/>
                  </a:cubicBezTo>
                  <a:cubicBezTo>
                    <a:pt x="7752" y="3216"/>
                    <a:pt x="8109" y="2763"/>
                    <a:pt x="8597" y="2382"/>
                  </a:cubicBezTo>
                  <a:cubicBezTo>
                    <a:pt x="9209" y="1927"/>
                    <a:pt x="9862" y="1713"/>
                    <a:pt x="10551" y="1713"/>
                  </a:cubicBezTo>
                  <a:cubicBezTo>
                    <a:pt x="10853" y="1713"/>
                    <a:pt x="11163" y="1755"/>
                    <a:pt x="11478" y="1834"/>
                  </a:cubicBezTo>
                  <a:cubicBezTo>
                    <a:pt x="12633" y="2132"/>
                    <a:pt x="13348" y="3275"/>
                    <a:pt x="13205" y="4525"/>
                  </a:cubicBezTo>
                  <a:cubicBezTo>
                    <a:pt x="13098" y="5383"/>
                    <a:pt x="12824" y="6180"/>
                    <a:pt x="12383" y="6930"/>
                  </a:cubicBezTo>
                  <a:cubicBezTo>
                    <a:pt x="10895" y="9431"/>
                    <a:pt x="8883" y="11407"/>
                    <a:pt x="6478" y="12979"/>
                  </a:cubicBezTo>
                  <a:cubicBezTo>
                    <a:pt x="6394" y="13026"/>
                    <a:pt x="6299" y="13062"/>
                    <a:pt x="6180" y="13122"/>
                  </a:cubicBezTo>
                  <a:cubicBezTo>
                    <a:pt x="4775" y="11967"/>
                    <a:pt x="3394" y="10812"/>
                    <a:pt x="2370" y="9264"/>
                  </a:cubicBezTo>
                  <a:cubicBezTo>
                    <a:pt x="1501" y="7954"/>
                    <a:pt x="977" y="6537"/>
                    <a:pt x="775" y="5002"/>
                  </a:cubicBezTo>
                  <a:cubicBezTo>
                    <a:pt x="644" y="4025"/>
                    <a:pt x="739" y="3049"/>
                    <a:pt x="1180" y="2132"/>
                  </a:cubicBezTo>
                  <a:cubicBezTo>
                    <a:pt x="1572" y="1299"/>
                    <a:pt x="2227" y="811"/>
                    <a:pt x="3168" y="751"/>
                  </a:cubicBezTo>
                  <a:cubicBezTo>
                    <a:pt x="3227" y="747"/>
                    <a:pt x="3286" y="745"/>
                    <a:pt x="3344" y="745"/>
                  </a:cubicBezTo>
                  <a:close/>
                  <a:moveTo>
                    <a:pt x="3341" y="0"/>
                  </a:moveTo>
                  <a:cubicBezTo>
                    <a:pt x="2743" y="0"/>
                    <a:pt x="2151" y="184"/>
                    <a:pt x="1572" y="584"/>
                  </a:cubicBezTo>
                  <a:cubicBezTo>
                    <a:pt x="858" y="1072"/>
                    <a:pt x="489" y="1823"/>
                    <a:pt x="263" y="2644"/>
                  </a:cubicBezTo>
                  <a:cubicBezTo>
                    <a:pt x="13" y="3549"/>
                    <a:pt x="1" y="4490"/>
                    <a:pt x="168" y="5406"/>
                  </a:cubicBezTo>
                  <a:cubicBezTo>
                    <a:pt x="763" y="8847"/>
                    <a:pt x="2692" y="11407"/>
                    <a:pt x="5490" y="13372"/>
                  </a:cubicBezTo>
                  <a:cubicBezTo>
                    <a:pt x="5925" y="13673"/>
                    <a:pt x="6145" y="13814"/>
                    <a:pt x="6354" y="13814"/>
                  </a:cubicBezTo>
                  <a:cubicBezTo>
                    <a:pt x="6575" y="13814"/>
                    <a:pt x="6783" y="13658"/>
                    <a:pt x="7216" y="13372"/>
                  </a:cubicBezTo>
                  <a:cubicBezTo>
                    <a:pt x="9550" y="11824"/>
                    <a:pt x="11490" y="9859"/>
                    <a:pt x="12943" y="7466"/>
                  </a:cubicBezTo>
                  <a:cubicBezTo>
                    <a:pt x="13598" y="6383"/>
                    <a:pt x="14062" y="5228"/>
                    <a:pt x="13943" y="3930"/>
                  </a:cubicBezTo>
                  <a:cubicBezTo>
                    <a:pt x="13812" y="2537"/>
                    <a:pt x="13002" y="1489"/>
                    <a:pt x="11740" y="1132"/>
                  </a:cubicBezTo>
                  <a:cubicBezTo>
                    <a:pt x="11328" y="1013"/>
                    <a:pt x="10928" y="955"/>
                    <a:pt x="10541" y="955"/>
                  </a:cubicBezTo>
                  <a:cubicBezTo>
                    <a:pt x="9534" y="955"/>
                    <a:pt x="8617" y="1351"/>
                    <a:pt x="7799" y="2108"/>
                  </a:cubicBezTo>
                  <a:cubicBezTo>
                    <a:pt x="7573" y="2311"/>
                    <a:pt x="7371" y="2549"/>
                    <a:pt x="7085" y="2858"/>
                  </a:cubicBezTo>
                  <a:cubicBezTo>
                    <a:pt x="6918" y="2549"/>
                    <a:pt x="6787" y="2299"/>
                    <a:pt x="6656" y="2073"/>
                  </a:cubicBezTo>
                  <a:cubicBezTo>
                    <a:pt x="6264" y="1394"/>
                    <a:pt x="5728" y="822"/>
                    <a:pt x="5025" y="453"/>
                  </a:cubicBezTo>
                  <a:cubicBezTo>
                    <a:pt x="4462" y="160"/>
                    <a:pt x="3899" y="0"/>
                    <a:pt x="334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10" name="Google Shape;110;p3"/>
            <p:cNvSpPr/>
            <p:nvPr/>
          </p:nvSpPr>
          <p:spPr>
            <a:xfrm>
              <a:off x="4652725" y="2866550"/>
              <a:ext cx="317625" cy="309425"/>
            </a:xfrm>
            <a:custGeom>
              <a:avLst/>
              <a:gdLst/>
              <a:ahLst/>
              <a:cxnLst/>
              <a:rect l="l" t="t" r="r" b="b"/>
              <a:pathLst>
                <a:path w="12705" h="12377" extrusionOk="0">
                  <a:moveTo>
                    <a:pt x="2701" y="0"/>
                  </a:moveTo>
                  <a:cubicBezTo>
                    <a:pt x="2643" y="0"/>
                    <a:pt x="2584" y="2"/>
                    <a:pt x="2525" y="6"/>
                  </a:cubicBezTo>
                  <a:cubicBezTo>
                    <a:pt x="1584" y="66"/>
                    <a:pt x="929" y="554"/>
                    <a:pt x="537" y="1387"/>
                  </a:cubicBezTo>
                  <a:cubicBezTo>
                    <a:pt x="96" y="2304"/>
                    <a:pt x="1" y="3280"/>
                    <a:pt x="132" y="4257"/>
                  </a:cubicBezTo>
                  <a:cubicBezTo>
                    <a:pt x="334" y="5792"/>
                    <a:pt x="858" y="7209"/>
                    <a:pt x="1727" y="8519"/>
                  </a:cubicBezTo>
                  <a:cubicBezTo>
                    <a:pt x="2751" y="10067"/>
                    <a:pt x="4132" y="11222"/>
                    <a:pt x="5537" y="12377"/>
                  </a:cubicBezTo>
                  <a:cubicBezTo>
                    <a:pt x="5656" y="12317"/>
                    <a:pt x="5751" y="12281"/>
                    <a:pt x="5835" y="12234"/>
                  </a:cubicBezTo>
                  <a:cubicBezTo>
                    <a:pt x="8240" y="10662"/>
                    <a:pt x="10252" y="8686"/>
                    <a:pt x="11740" y="6185"/>
                  </a:cubicBezTo>
                  <a:cubicBezTo>
                    <a:pt x="12181" y="5435"/>
                    <a:pt x="12455" y="4638"/>
                    <a:pt x="12562" y="3780"/>
                  </a:cubicBezTo>
                  <a:cubicBezTo>
                    <a:pt x="12705" y="2530"/>
                    <a:pt x="11990" y="1387"/>
                    <a:pt x="10835" y="1089"/>
                  </a:cubicBezTo>
                  <a:cubicBezTo>
                    <a:pt x="10520" y="1010"/>
                    <a:pt x="10210" y="968"/>
                    <a:pt x="9908" y="968"/>
                  </a:cubicBezTo>
                  <a:cubicBezTo>
                    <a:pt x="9219" y="968"/>
                    <a:pt x="8566" y="1182"/>
                    <a:pt x="7954" y="1637"/>
                  </a:cubicBezTo>
                  <a:cubicBezTo>
                    <a:pt x="7466" y="2018"/>
                    <a:pt x="7109" y="2471"/>
                    <a:pt x="6811" y="2994"/>
                  </a:cubicBezTo>
                  <a:cubicBezTo>
                    <a:pt x="6692" y="3185"/>
                    <a:pt x="6573" y="3399"/>
                    <a:pt x="6430" y="3578"/>
                  </a:cubicBezTo>
                  <a:cubicBezTo>
                    <a:pt x="6385" y="3633"/>
                    <a:pt x="6316" y="3658"/>
                    <a:pt x="6246" y="3658"/>
                  </a:cubicBezTo>
                  <a:cubicBezTo>
                    <a:pt x="6133" y="3658"/>
                    <a:pt x="6014" y="3593"/>
                    <a:pt x="5978" y="3483"/>
                  </a:cubicBezTo>
                  <a:cubicBezTo>
                    <a:pt x="5906" y="3292"/>
                    <a:pt x="5871" y="3090"/>
                    <a:pt x="5811" y="2887"/>
                  </a:cubicBezTo>
                  <a:cubicBezTo>
                    <a:pt x="5573" y="1994"/>
                    <a:pt x="5132" y="1209"/>
                    <a:pt x="4406" y="625"/>
                  </a:cubicBezTo>
                  <a:cubicBezTo>
                    <a:pt x="3894" y="233"/>
                    <a:pt x="3332" y="0"/>
                    <a:pt x="270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11" name="Google Shape;111;p3"/>
            <p:cNvSpPr/>
            <p:nvPr/>
          </p:nvSpPr>
          <p:spPr>
            <a:xfrm>
              <a:off x="4755425" y="3064725"/>
              <a:ext cx="86950" cy="44575"/>
            </a:xfrm>
            <a:custGeom>
              <a:avLst/>
              <a:gdLst/>
              <a:ahLst/>
              <a:cxnLst/>
              <a:rect l="l" t="t" r="r" b="b"/>
              <a:pathLst>
                <a:path w="3478" h="1783" extrusionOk="0">
                  <a:moveTo>
                    <a:pt x="316" y="0"/>
                  </a:moveTo>
                  <a:cubicBezTo>
                    <a:pt x="274" y="0"/>
                    <a:pt x="237" y="7"/>
                    <a:pt x="215" y="20"/>
                  </a:cubicBezTo>
                  <a:cubicBezTo>
                    <a:pt x="108" y="80"/>
                    <a:pt x="36" y="223"/>
                    <a:pt x="12" y="318"/>
                  </a:cubicBezTo>
                  <a:cubicBezTo>
                    <a:pt x="0" y="413"/>
                    <a:pt x="36" y="532"/>
                    <a:pt x="84" y="616"/>
                  </a:cubicBezTo>
                  <a:cubicBezTo>
                    <a:pt x="489" y="1330"/>
                    <a:pt x="1096" y="1711"/>
                    <a:pt x="1786" y="1783"/>
                  </a:cubicBezTo>
                  <a:cubicBezTo>
                    <a:pt x="2334" y="1783"/>
                    <a:pt x="2858" y="1568"/>
                    <a:pt x="3156" y="1259"/>
                  </a:cubicBezTo>
                  <a:cubicBezTo>
                    <a:pt x="3406" y="1032"/>
                    <a:pt x="3477" y="842"/>
                    <a:pt x="3370" y="663"/>
                  </a:cubicBezTo>
                  <a:cubicBezTo>
                    <a:pt x="3324" y="571"/>
                    <a:pt x="3246" y="520"/>
                    <a:pt x="3140" y="520"/>
                  </a:cubicBezTo>
                  <a:cubicBezTo>
                    <a:pt x="3027" y="520"/>
                    <a:pt x="2881" y="577"/>
                    <a:pt x="2703" y="699"/>
                  </a:cubicBezTo>
                  <a:cubicBezTo>
                    <a:pt x="2455" y="871"/>
                    <a:pt x="2191" y="997"/>
                    <a:pt x="1906" y="997"/>
                  </a:cubicBezTo>
                  <a:cubicBezTo>
                    <a:pt x="1836" y="997"/>
                    <a:pt x="1764" y="989"/>
                    <a:pt x="1691" y="973"/>
                  </a:cubicBezTo>
                  <a:cubicBezTo>
                    <a:pt x="1346" y="913"/>
                    <a:pt x="1096" y="699"/>
                    <a:pt x="858" y="461"/>
                  </a:cubicBezTo>
                  <a:cubicBezTo>
                    <a:pt x="739" y="318"/>
                    <a:pt x="631" y="163"/>
                    <a:pt x="500" y="56"/>
                  </a:cubicBezTo>
                  <a:cubicBezTo>
                    <a:pt x="463" y="19"/>
                    <a:pt x="384" y="0"/>
                    <a:pt x="31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12" name="Google Shape;112;p3"/>
            <p:cNvSpPr/>
            <p:nvPr/>
          </p:nvSpPr>
          <p:spPr>
            <a:xfrm>
              <a:off x="4740550" y="3008650"/>
              <a:ext cx="19350" cy="23000"/>
            </a:xfrm>
            <a:custGeom>
              <a:avLst/>
              <a:gdLst/>
              <a:ahLst/>
              <a:cxnLst/>
              <a:rect l="l" t="t" r="r" b="b"/>
              <a:pathLst>
                <a:path w="774" h="920" extrusionOk="0">
                  <a:moveTo>
                    <a:pt x="382" y="1"/>
                  </a:moveTo>
                  <a:cubicBezTo>
                    <a:pt x="378" y="1"/>
                    <a:pt x="373" y="1"/>
                    <a:pt x="369" y="1"/>
                  </a:cubicBezTo>
                  <a:cubicBezTo>
                    <a:pt x="191" y="37"/>
                    <a:pt x="12" y="228"/>
                    <a:pt x="12" y="454"/>
                  </a:cubicBezTo>
                  <a:cubicBezTo>
                    <a:pt x="1" y="692"/>
                    <a:pt x="184" y="920"/>
                    <a:pt x="377" y="920"/>
                  </a:cubicBezTo>
                  <a:cubicBezTo>
                    <a:pt x="386" y="920"/>
                    <a:pt x="396" y="919"/>
                    <a:pt x="405" y="918"/>
                  </a:cubicBezTo>
                  <a:cubicBezTo>
                    <a:pt x="607" y="894"/>
                    <a:pt x="774" y="692"/>
                    <a:pt x="774" y="478"/>
                  </a:cubicBezTo>
                  <a:cubicBezTo>
                    <a:pt x="774" y="234"/>
                    <a:pt x="559" y="1"/>
                    <a:pt x="382"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13" name="Google Shape;113;p3"/>
            <p:cNvSpPr/>
            <p:nvPr/>
          </p:nvSpPr>
          <p:spPr>
            <a:xfrm>
              <a:off x="4836100" y="3019975"/>
              <a:ext cx="18475" cy="21500"/>
            </a:xfrm>
            <a:custGeom>
              <a:avLst/>
              <a:gdLst/>
              <a:ahLst/>
              <a:cxnLst/>
              <a:rect l="l" t="t" r="r" b="b"/>
              <a:pathLst>
                <a:path w="739" h="860" extrusionOk="0">
                  <a:moveTo>
                    <a:pt x="400" y="0"/>
                  </a:moveTo>
                  <a:cubicBezTo>
                    <a:pt x="394" y="0"/>
                    <a:pt x="387" y="0"/>
                    <a:pt x="381" y="1"/>
                  </a:cubicBezTo>
                  <a:cubicBezTo>
                    <a:pt x="143" y="13"/>
                    <a:pt x="0" y="239"/>
                    <a:pt x="12" y="501"/>
                  </a:cubicBezTo>
                  <a:cubicBezTo>
                    <a:pt x="12" y="703"/>
                    <a:pt x="155" y="846"/>
                    <a:pt x="345" y="858"/>
                  </a:cubicBezTo>
                  <a:cubicBezTo>
                    <a:pt x="357" y="859"/>
                    <a:pt x="369" y="860"/>
                    <a:pt x="381" y="860"/>
                  </a:cubicBezTo>
                  <a:cubicBezTo>
                    <a:pt x="599" y="860"/>
                    <a:pt x="738" y="654"/>
                    <a:pt x="738" y="406"/>
                  </a:cubicBezTo>
                  <a:cubicBezTo>
                    <a:pt x="738" y="175"/>
                    <a:pt x="593" y="0"/>
                    <a:pt x="40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Tree>
    <p:extLst>
      <p:ext uri="{BB962C8B-B14F-4D97-AF65-F5344CB8AC3E}">
        <p14:creationId xmlns:p14="http://schemas.microsoft.com/office/powerpoint/2010/main" val="14808446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b="5000"/>
          <a:stretch>
            <a:fillRect/>
          </a:stretch>
        </p:blipFill>
        <p:spPr>
          <a:xfrm>
            <a:off x="-38102" y="-9046"/>
            <a:ext cx="12324007" cy="6867045"/>
          </a:xfrm>
          <a:prstGeom prst="rect">
            <a:avLst/>
          </a:prstGeom>
        </p:spPr>
      </p:pic>
      <p:pic>
        <p:nvPicPr>
          <p:cNvPr id="2" name="Picture 1"/>
          <p:cNvPicPr>
            <a:picLocks noChangeAspect="1"/>
          </p:cNvPicPr>
          <p:nvPr userDrawn="1"/>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589669" y="1721145"/>
            <a:ext cx="5932238" cy="5136854"/>
          </a:xfrm>
          <a:prstGeom prst="rect">
            <a:avLst/>
          </a:prstGeom>
        </p:spPr>
      </p:pic>
    </p:spTree>
    <p:extLst>
      <p:ext uri="{BB962C8B-B14F-4D97-AF65-F5344CB8AC3E}">
        <p14:creationId xmlns:p14="http://schemas.microsoft.com/office/powerpoint/2010/main" val="6094607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b="5000"/>
          <a:stretch>
            <a:fillRect/>
          </a:stretch>
        </p:blipFill>
        <p:spPr>
          <a:xfrm>
            <a:off x="-38102" y="-9046"/>
            <a:ext cx="12324007" cy="6867045"/>
          </a:xfrm>
          <a:prstGeom prst="rect">
            <a:avLst/>
          </a:prstGeom>
        </p:spPr>
      </p:pic>
      <p:pic>
        <p:nvPicPr>
          <p:cNvPr id="2" name="Picture 1"/>
          <p:cNvPicPr>
            <a:picLocks noChangeAspect="1"/>
          </p:cNvPicPr>
          <p:nvPr userDrawn="1"/>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589669" y="1721145"/>
            <a:ext cx="5932238" cy="5136854"/>
          </a:xfrm>
          <a:prstGeom prst="rect">
            <a:avLst/>
          </a:prstGeom>
        </p:spPr>
      </p:pic>
    </p:spTree>
    <p:extLst>
      <p:ext uri="{BB962C8B-B14F-4D97-AF65-F5344CB8AC3E}">
        <p14:creationId xmlns:p14="http://schemas.microsoft.com/office/powerpoint/2010/main" val="18697298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text" userDrawn="1">
  <p:cSld name="One column text">
    <p:spTree>
      <p:nvGrpSpPr>
        <p:cNvPr id="1" name="Shape 257"/>
        <p:cNvGrpSpPr/>
        <p:nvPr/>
      </p:nvGrpSpPr>
      <p:grpSpPr>
        <a:xfrm>
          <a:off x="0" y="0"/>
          <a:ext cx="0" cy="0"/>
          <a:chOff x="0" y="0"/>
          <a:chExt cx="0" cy="0"/>
        </a:xfrm>
      </p:grpSpPr>
      <p:grpSp>
        <p:nvGrpSpPr>
          <p:cNvPr id="258" name="Google Shape;258;p7"/>
          <p:cNvGrpSpPr/>
          <p:nvPr/>
        </p:nvGrpSpPr>
        <p:grpSpPr>
          <a:xfrm>
            <a:off x="-190528" y="-107233"/>
            <a:ext cx="12700800" cy="7072400"/>
            <a:chOff x="-142896" y="-80425"/>
            <a:chExt cx="9525600" cy="5304300"/>
          </a:xfrm>
        </p:grpSpPr>
        <p:cxnSp>
          <p:nvCxnSpPr>
            <p:cNvPr id="259" name="Google Shape;259;p7"/>
            <p:cNvCxnSpPr/>
            <p:nvPr/>
          </p:nvCxnSpPr>
          <p:spPr>
            <a:xfrm>
              <a:off x="-142896" y="514350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260" name="Google Shape;260;p7"/>
            <p:cNvCxnSpPr/>
            <p:nvPr/>
          </p:nvCxnSpPr>
          <p:spPr>
            <a:xfrm>
              <a:off x="-142896" y="411480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261" name="Google Shape;261;p7"/>
            <p:cNvCxnSpPr/>
            <p:nvPr/>
          </p:nvCxnSpPr>
          <p:spPr>
            <a:xfrm>
              <a:off x="-142896" y="308610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262" name="Google Shape;262;p7"/>
            <p:cNvCxnSpPr/>
            <p:nvPr/>
          </p:nvCxnSpPr>
          <p:spPr>
            <a:xfrm>
              <a:off x="-142896" y="205740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263" name="Google Shape;263;p7"/>
            <p:cNvCxnSpPr/>
            <p:nvPr/>
          </p:nvCxnSpPr>
          <p:spPr>
            <a:xfrm>
              <a:off x="-142896" y="102870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264" name="Google Shape;264;p7"/>
            <p:cNvCxnSpPr/>
            <p:nvPr/>
          </p:nvCxnSpPr>
          <p:spPr>
            <a:xfrm>
              <a:off x="-142896" y="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265" name="Google Shape;265;p7"/>
            <p:cNvCxnSpPr/>
            <p:nvPr/>
          </p:nvCxnSpPr>
          <p:spPr>
            <a:xfrm rot="-5400000">
              <a:off x="-26521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266" name="Google Shape;266;p7"/>
            <p:cNvCxnSpPr/>
            <p:nvPr/>
          </p:nvCxnSpPr>
          <p:spPr>
            <a:xfrm rot="-5400000">
              <a:off x="-16361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267" name="Google Shape;267;p7"/>
            <p:cNvCxnSpPr/>
            <p:nvPr/>
          </p:nvCxnSpPr>
          <p:spPr>
            <a:xfrm rot="-5400000">
              <a:off x="-6201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268" name="Google Shape;268;p7"/>
            <p:cNvCxnSpPr/>
            <p:nvPr/>
          </p:nvCxnSpPr>
          <p:spPr>
            <a:xfrm rot="-5400000">
              <a:off x="395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269" name="Google Shape;269;p7"/>
            <p:cNvCxnSpPr/>
            <p:nvPr/>
          </p:nvCxnSpPr>
          <p:spPr>
            <a:xfrm rot="-5400000">
              <a:off x="1411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270" name="Google Shape;270;p7"/>
            <p:cNvCxnSpPr/>
            <p:nvPr/>
          </p:nvCxnSpPr>
          <p:spPr>
            <a:xfrm rot="-5400000">
              <a:off x="2427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271" name="Google Shape;271;p7"/>
            <p:cNvCxnSpPr/>
            <p:nvPr/>
          </p:nvCxnSpPr>
          <p:spPr>
            <a:xfrm rot="-5400000">
              <a:off x="3443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272" name="Google Shape;272;p7"/>
            <p:cNvCxnSpPr/>
            <p:nvPr/>
          </p:nvCxnSpPr>
          <p:spPr>
            <a:xfrm rot="-5400000">
              <a:off x="4459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273" name="Google Shape;273;p7"/>
            <p:cNvCxnSpPr/>
            <p:nvPr/>
          </p:nvCxnSpPr>
          <p:spPr>
            <a:xfrm rot="-5400000">
              <a:off x="5475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274" name="Google Shape;274;p7"/>
            <p:cNvCxnSpPr/>
            <p:nvPr/>
          </p:nvCxnSpPr>
          <p:spPr>
            <a:xfrm rot="-5400000">
              <a:off x="6491850" y="2571725"/>
              <a:ext cx="5304300" cy="0"/>
            </a:xfrm>
            <a:prstGeom prst="straightConnector1">
              <a:avLst/>
            </a:prstGeom>
            <a:noFill/>
            <a:ln w="9525" cap="flat" cmpd="sng">
              <a:solidFill>
                <a:schemeClr val="lt1"/>
              </a:solidFill>
              <a:prstDash val="solid"/>
              <a:round/>
              <a:headEnd type="none" w="med" len="med"/>
              <a:tailEnd type="none" w="med" len="med"/>
            </a:ln>
          </p:spPr>
        </p:cxnSp>
      </p:grpSp>
      <p:sp>
        <p:nvSpPr>
          <p:cNvPr id="275" name="Google Shape;275;p7"/>
          <p:cNvSpPr/>
          <p:nvPr/>
        </p:nvSpPr>
        <p:spPr>
          <a:xfrm>
            <a:off x="663933" y="363930"/>
            <a:ext cx="10864000" cy="5960831"/>
          </a:xfrm>
          <a:prstGeom prst="roundRect">
            <a:avLst>
              <a:gd name="adj" fmla="val 6471"/>
            </a:avLst>
          </a:prstGeom>
          <a:solidFill>
            <a:srgbClr val="FFFFFF"/>
          </a:solidFill>
          <a:ln w="2857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nvGrpSpPr>
          <p:cNvPr id="279" name="Google Shape;279;p7"/>
          <p:cNvGrpSpPr/>
          <p:nvPr/>
        </p:nvGrpSpPr>
        <p:grpSpPr>
          <a:xfrm>
            <a:off x="229532" y="363930"/>
            <a:ext cx="164496" cy="171836"/>
            <a:chOff x="1409475" y="641250"/>
            <a:chExt cx="118775" cy="124075"/>
          </a:xfrm>
        </p:grpSpPr>
        <p:sp>
          <p:nvSpPr>
            <p:cNvPr id="280" name="Google Shape;280;p7"/>
            <p:cNvSpPr/>
            <p:nvPr/>
          </p:nvSpPr>
          <p:spPr>
            <a:xfrm>
              <a:off x="1409475" y="641250"/>
              <a:ext cx="118775" cy="124075"/>
            </a:xfrm>
            <a:custGeom>
              <a:avLst/>
              <a:gdLst/>
              <a:ahLst/>
              <a:cxnLst/>
              <a:rect l="l" t="t" r="r" b="b"/>
              <a:pathLst>
                <a:path w="4751" h="4963" extrusionOk="0">
                  <a:moveTo>
                    <a:pt x="2416" y="1067"/>
                  </a:moveTo>
                  <a:cubicBezTo>
                    <a:pt x="2641" y="1067"/>
                    <a:pt x="2871" y="1150"/>
                    <a:pt x="3084" y="1317"/>
                  </a:cubicBezTo>
                  <a:cubicBezTo>
                    <a:pt x="3620" y="1710"/>
                    <a:pt x="3786" y="2412"/>
                    <a:pt x="3489" y="3055"/>
                  </a:cubicBezTo>
                  <a:cubicBezTo>
                    <a:pt x="3266" y="3562"/>
                    <a:pt x="2767" y="3870"/>
                    <a:pt x="2235" y="3870"/>
                  </a:cubicBezTo>
                  <a:cubicBezTo>
                    <a:pt x="2141" y="3870"/>
                    <a:pt x="2047" y="3860"/>
                    <a:pt x="1953" y="3841"/>
                  </a:cubicBezTo>
                  <a:cubicBezTo>
                    <a:pt x="1453" y="3734"/>
                    <a:pt x="1167" y="3317"/>
                    <a:pt x="1179" y="2638"/>
                  </a:cubicBezTo>
                  <a:cubicBezTo>
                    <a:pt x="1167" y="2234"/>
                    <a:pt x="1334" y="1864"/>
                    <a:pt x="1584" y="1519"/>
                  </a:cubicBezTo>
                  <a:cubicBezTo>
                    <a:pt x="1816" y="1218"/>
                    <a:pt x="2112" y="1067"/>
                    <a:pt x="2416" y="1067"/>
                  </a:cubicBezTo>
                  <a:close/>
                  <a:moveTo>
                    <a:pt x="2349" y="0"/>
                  </a:moveTo>
                  <a:cubicBezTo>
                    <a:pt x="1880" y="0"/>
                    <a:pt x="1436" y="167"/>
                    <a:pt x="1036" y="531"/>
                  </a:cubicBezTo>
                  <a:cubicBezTo>
                    <a:pt x="334" y="1174"/>
                    <a:pt x="0" y="2007"/>
                    <a:pt x="84" y="2984"/>
                  </a:cubicBezTo>
                  <a:cubicBezTo>
                    <a:pt x="167" y="3960"/>
                    <a:pt x="762" y="4662"/>
                    <a:pt x="1655" y="4889"/>
                  </a:cubicBezTo>
                  <a:cubicBezTo>
                    <a:pt x="1858" y="4939"/>
                    <a:pt x="2060" y="4963"/>
                    <a:pt x="2257" y="4963"/>
                  </a:cubicBezTo>
                  <a:cubicBezTo>
                    <a:pt x="3601" y="4963"/>
                    <a:pt x="4751" y="3854"/>
                    <a:pt x="4751" y="2400"/>
                  </a:cubicBezTo>
                  <a:cubicBezTo>
                    <a:pt x="4751" y="1507"/>
                    <a:pt x="4179" y="602"/>
                    <a:pt x="3358" y="233"/>
                  </a:cubicBezTo>
                  <a:cubicBezTo>
                    <a:pt x="3015" y="81"/>
                    <a:pt x="2676" y="0"/>
                    <a:pt x="234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81" name="Google Shape;281;p7"/>
            <p:cNvSpPr/>
            <p:nvPr/>
          </p:nvSpPr>
          <p:spPr>
            <a:xfrm>
              <a:off x="1438650" y="667900"/>
              <a:ext cx="65500" cy="70100"/>
            </a:xfrm>
            <a:custGeom>
              <a:avLst/>
              <a:gdLst/>
              <a:ahLst/>
              <a:cxnLst/>
              <a:rect l="l" t="t" r="r" b="b"/>
              <a:pathLst>
                <a:path w="2620" h="2804" extrusionOk="0">
                  <a:moveTo>
                    <a:pt x="1249" y="1"/>
                  </a:moveTo>
                  <a:cubicBezTo>
                    <a:pt x="945" y="1"/>
                    <a:pt x="649" y="152"/>
                    <a:pt x="417" y="453"/>
                  </a:cubicBezTo>
                  <a:cubicBezTo>
                    <a:pt x="167" y="798"/>
                    <a:pt x="0" y="1168"/>
                    <a:pt x="12" y="1572"/>
                  </a:cubicBezTo>
                  <a:cubicBezTo>
                    <a:pt x="0" y="2251"/>
                    <a:pt x="286" y="2668"/>
                    <a:pt x="786" y="2775"/>
                  </a:cubicBezTo>
                  <a:cubicBezTo>
                    <a:pt x="880" y="2794"/>
                    <a:pt x="974" y="2804"/>
                    <a:pt x="1068" y="2804"/>
                  </a:cubicBezTo>
                  <a:cubicBezTo>
                    <a:pt x="1600" y="2804"/>
                    <a:pt x="2099" y="2496"/>
                    <a:pt x="2322" y="1989"/>
                  </a:cubicBezTo>
                  <a:cubicBezTo>
                    <a:pt x="2619" y="1346"/>
                    <a:pt x="2453" y="644"/>
                    <a:pt x="1917" y="251"/>
                  </a:cubicBezTo>
                  <a:cubicBezTo>
                    <a:pt x="1704" y="84"/>
                    <a:pt x="1474" y="1"/>
                    <a:pt x="124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282" name="Google Shape;282;p7"/>
          <p:cNvGrpSpPr/>
          <p:nvPr/>
        </p:nvGrpSpPr>
        <p:grpSpPr>
          <a:xfrm>
            <a:off x="11898432" y="1533563"/>
            <a:ext cx="164496" cy="171836"/>
            <a:chOff x="1409475" y="641250"/>
            <a:chExt cx="118775" cy="124075"/>
          </a:xfrm>
        </p:grpSpPr>
        <p:sp>
          <p:nvSpPr>
            <p:cNvPr id="283" name="Google Shape;283;p7"/>
            <p:cNvSpPr/>
            <p:nvPr/>
          </p:nvSpPr>
          <p:spPr>
            <a:xfrm>
              <a:off x="1409475" y="641250"/>
              <a:ext cx="118775" cy="124075"/>
            </a:xfrm>
            <a:custGeom>
              <a:avLst/>
              <a:gdLst/>
              <a:ahLst/>
              <a:cxnLst/>
              <a:rect l="l" t="t" r="r" b="b"/>
              <a:pathLst>
                <a:path w="4751" h="4963" extrusionOk="0">
                  <a:moveTo>
                    <a:pt x="2416" y="1067"/>
                  </a:moveTo>
                  <a:cubicBezTo>
                    <a:pt x="2641" y="1067"/>
                    <a:pt x="2871" y="1150"/>
                    <a:pt x="3084" y="1317"/>
                  </a:cubicBezTo>
                  <a:cubicBezTo>
                    <a:pt x="3620" y="1710"/>
                    <a:pt x="3786" y="2412"/>
                    <a:pt x="3489" y="3055"/>
                  </a:cubicBezTo>
                  <a:cubicBezTo>
                    <a:pt x="3266" y="3562"/>
                    <a:pt x="2767" y="3870"/>
                    <a:pt x="2235" y="3870"/>
                  </a:cubicBezTo>
                  <a:cubicBezTo>
                    <a:pt x="2141" y="3870"/>
                    <a:pt x="2047" y="3860"/>
                    <a:pt x="1953" y="3841"/>
                  </a:cubicBezTo>
                  <a:cubicBezTo>
                    <a:pt x="1453" y="3734"/>
                    <a:pt x="1167" y="3317"/>
                    <a:pt x="1179" y="2638"/>
                  </a:cubicBezTo>
                  <a:cubicBezTo>
                    <a:pt x="1167" y="2234"/>
                    <a:pt x="1334" y="1864"/>
                    <a:pt x="1584" y="1519"/>
                  </a:cubicBezTo>
                  <a:cubicBezTo>
                    <a:pt x="1816" y="1218"/>
                    <a:pt x="2112" y="1067"/>
                    <a:pt x="2416" y="1067"/>
                  </a:cubicBezTo>
                  <a:close/>
                  <a:moveTo>
                    <a:pt x="2349" y="0"/>
                  </a:moveTo>
                  <a:cubicBezTo>
                    <a:pt x="1880" y="0"/>
                    <a:pt x="1436" y="167"/>
                    <a:pt x="1036" y="531"/>
                  </a:cubicBezTo>
                  <a:cubicBezTo>
                    <a:pt x="334" y="1174"/>
                    <a:pt x="0" y="2007"/>
                    <a:pt x="84" y="2984"/>
                  </a:cubicBezTo>
                  <a:cubicBezTo>
                    <a:pt x="167" y="3960"/>
                    <a:pt x="762" y="4662"/>
                    <a:pt x="1655" y="4889"/>
                  </a:cubicBezTo>
                  <a:cubicBezTo>
                    <a:pt x="1858" y="4939"/>
                    <a:pt x="2060" y="4963"/>
                    <a:pt x="2257" y="4963"/>
                  </a:cubicBezTo>
                  <a:cubicBezTo>
                    <a:pt x="3601" y="4963"/>
                    <a:pt x="4751" y="3854"/>
                    <a:pt x="4751" y="2400"/>
                  </a:cubicBezTo>
                  <a:cubicBezTo>
                    <a:pt x="4751" y="1507"/>
                    <a:pt x="4179" y="602"/>
                    <a:pt x="3358" y="233"/>
                  </a:cubicBezTo>
                  <a:cubicBezTo>
                    <a:pt x="3015" y="81"/>
                    <a:pt x="2676" y="0"/>
                    <a:pt x="234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84" name="Google Shape;284;p7"/>
            <p:cNvSpPr/>
            <p:nvPr/>
          </p:nvSpPr>
          <p:spPr>
            <a:xfrm>
              <a:off x="1438650" y="667900"/>
              <a:ext cx="65500" cy="70100"/>
            </a:xfrm>
            <a:custGeom>
              <a:avLst/>
              <a:gdLst/>
              <a:ahLst/>
              <a:cxnLst/>
              <a:rect l="l" t="t" r="r" b="b"/>
              <a:pathLst>
                <a:path w="2620" h="2804" extrusionOk="0">
                  <a:moveTo>
                    <a:pt x="1249" y="1"/>
                  </a:moveTo>
                  <a:cubicBezTo>
                    <a:pt x="945" y="1"/>
                    <a:pt x="649" y="152"/>
                    <a:pt x="417" y="453"/>
                  </a:cubicBezTo>
                  <a:cubicBezTo>
                    <a:pt x="167" y="798"/>
                    <a:pt x="0" y="1168"/>
                    <a:pt x="12" y="1572"/>
                  </a:cubicBezTo>
                  <a:cubicBezTo>
                    <a:pt x="0" y="2251"/>
                    <a:pt x="286" y="2668"/>
                    <a:pt x="786" y="2775"/>
                  </a:cubicBezTo>
                  <a:cubicBezTo>
                    <a:pt x="880" y="2794"/>
                    <a:pt x="974" y="2804"/>
                    <a:pt x="1068" y="2804"/>
                  </a:cubicBezTo>
                  <a:cubicBezTo>
                    <a:pt x="1600" y="2804"/>
                    <a:pt x="2099" y="2496"/>
                    <a:pt x="2322" y="1989"/>
                  </a:cubicBezTo>
                  <a:cubicBezTo>
                    <a:pt x="2619" y="1346"/>
                    <a:pt x="2453" y="644"/>
                    <a:pt x="1917" y="251"/>
                  </a:cubicBezTo>
                  <a:cubicBezTo>
                    <a:pt x="1704" y="84"/>
                    <a:pt x="1474" y="1"/>
                    <a:pt x="124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285" name="Google Shape;285;p7"/>
          <p:cNvGrpSpPr/>
          <p:nvPr/>
        </p:nvGrpSpPr>
        <p:grpSpPr>
          <a:xfrm>
            <a:off x="394049" y="5852093"/>
            <a:ext cx="606831" cy="591964"/>
            <a:chOff x="1959000" y="1291425"/>
            <a:chExt cx="286025" cy="279000"/>
          </a:xfrm>
        </p:grpSpPr>
        <p:sp>
          <p:nvSpPr>
            <p:cNvPr id="286" name="Google Shape;286;p7"/>
            <p:cNvSpPr/>
            <p:nvPr/>
          </p:nvSpPr>
          <p:spPr>
            <a:xfrm>
              <a:off x="1959000" y="1291425"/>
              <a:ext cx="286025" cy="279000"/>
            </a:xfrm>
            <a:custGeom>
              <a:avLst/>
              <a:gdLst/>
              <a:ahLst/>
              <a:cxnLst/>
              <a:rect l="l" t="t" r="r" b="b"/>
              <a:pathLst>
                <a:path w="11441" h="11160" extrusionOk="0">
                  <a:moveTo>
                    <a:pt x="5924" y="1014"/>
                  </a:moveTo>
                  <a:cubicBezTo>
                    <a:pt x="8501" y="1014"/>
                    <a:pt x="10513" y="3281"/>
                    <a:pt x="10142" y="5897"/>
                  </a:cubicBezTo>
                  <a:cubicBezTo>
                    <a:pt x="9845" y="8016"/>
                    <a:pt x="8356" y="9647"/>
                    <a:pt x="6320" y="10052"/>
                  </a:cubicBezTo>
                  <a:cubicBezTo>
                    <a:pt x="6035" y="10112"/>
                    <a:pt x="5737" y="10112"/>
                    <a:pt x="5439" y="10147"/>
                  </a:cubicBezTo>
                  <a:cubicBezTo>
                    <a:pt x="5432" y="10147"/>
                    <a:pt x="5425" y="10147"/>
                    <a:pt x="5418" y="10147"/>
                  </a:cubicBezTo>
                  <a:cubicBezTo>
                    <a:pt x="2821" y="10147"/>
                    <a:pt x="832" y="7973"/>
                    <a:pt x="1094" y="5409"/>
                  </a:cubicBezTo>
                  <a:cubicBezTo>
                    <a:pt x="1332" y="3063"/>
                    <a:pt x="3094" y="1289"/>
                    <a:pt x="5451" y="1039"/>
                  </a:cubicBezTo>
                  <a:cubicBezTo>
                    <a:pt x="5611" y="1022"/>
                    <a:pt x="5768" y="1014"/>
                    <a:pt x="5924" y="1014"/>
                  </a:cubicBezTo>
                  <a:close/>
                  <a:moveTo>
                    <a:pt x="5770" y="0"/>
                  </a:moveTo>
                  <a:cubicBezTo>
                    <a:pt x="2753" y="0"/>
                    <a:pt x="1" y="2577"/>
                    <a:pt x="58" y="5897"/>
                  </a:cubicBezTo>
                  <a:cubicBezTo>
                    <a:pt x="93" y="8838"/>
                    <a:pt x="2439" y="11100"/>
                    <a:pt x="5368" y="11159"/>
                  </a:cubicBezTo>
                  <a:cubicBezTo>
                    <a:pt x="5749" y="11112"/>
                    <a:pt x="6130" y="11088"/>
                    <a:pt x="6499" y="10993"/>
                  </a:cubicBezTo>
                  <a:cubicBezTo>
                    <a:pt x="9011" y="10505"/>
                    <a:pt x="11011" y="8302"/>
                    <a:pt x="11202" y="5849"/>
                  </a:cubicBezTo>
                  <a:cubicBezTo>
                    <a:pt x="11440" y="2754"/>
                    <a:pt x="9285" y="241"/>
                    <a:pt x="6166" y="15"/>
                  </a:cubicBezTo>
                  <a:cubicBezTo>
                    <a:pt x="6033" y="5"/>
                    <a:pt x="5901" y="0"/>
                    <a:pt x="577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87" name="Google Shape;287;p7"/>
            <p:cNvSpPr/>
            <p:nvPr/>
          </p:nvSpPr>
          <p:spPr>
            <a:xfrm>
              <a:off x="1979800" y="1316750"/>
              <a:ext cx="242025" cy="228375"/>
            </a:xfrm>
            <a:custGeom>
              <a:avLst/>
              <a:gdLst/>
              <a:ahLst/>
              <a:cxnLst/>
              <a:rect l="l" t="t" r="r" b="b"/>
              <a:pathLst>
                <a:path w="9681" h="9135" extrusionOk="0">
                  <a:moveTo>
                    <a:pt x="5092" y="1"/>
                  </a:moveTo>
                  <a:cubicBezTo>
                    <a:pt x="4936" y="1"/>
                    <a:pt x="4779" y="9"/>
                    <a:pt x="4619" y="26"/>
                  </a:cubicBezTo>
                  <a:cubicBezTo>
                    <a:pt x="2262" y="276"/>
                    <a:pt x="500" y="2050"/>
                    <a:pt x="262" y="4396"/>
                  </a:cubicBezTo>
                  <a:cubicBezTo>
                    <a:pt x="0" y="6960"/>
                    <a:pt x="1989" y="9134"/>
                    <a:pt x="4586" y="9134"/>
                  </a:cubicBezTo>
                  <a:cubicBezTo>
                    <a:pt x="4593" y="9134"/>
                    <a:pt x="4600" y="9134"/>
                    <a:pt x="4607" y="9134"/>
                  </a:cubicBezTo>
                  <a:cubicBezTo>
                    <a:pt x="4905" y="9099"/>
                    <a:pt x="5203" y="9099"/>
                    <a:pt x="5488" y="9039"/>
                  </a:cubicBezTo>
                  <a:cubicBezTo>
                    <a:pt x="7524" y="8634"/>
                    <a:pt x="9013" y="7003"/>
                    <a:pt x="9310" y="4884"/>
                  </a:cubicBezTo>
                  <a:cubicBezTo>
                    <a:pt x="9681" y="2268"/>
                    <a:pt x="7669" y="1"/>
                    <a:pt x="5092" y="1"/>
                  </a:cubicBezTo>
                  <a:close/>
                </a:path>
              </a:pathLst>
            </a:custGeom>
            <a:solidFill>
              <a:srgbClr val="FCC63D"/>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88" name="Google Shape;288;p7"/>
            <p:cNvSpPr/>
            <p:nvPr/>
          </p:nvSpPr>
          <p:spPr>
            <a:xfrm>
              <a:off x="2042875" y="1454000"/>
              <a:ext cx="96025" cy="43500"/>
            </a:xfrm>
            <a:custGeom>
              <a:avLst/>
              <a:gdLst/>
              <a:ahLst/>
              <a:cxnLst/>
              <a:rect l="l" t="t" r="r" b="b"/>
              <a:pathLst>
                <a:path w="3841" h="1740" extrusionOk="0">
                  <a:moveTo>
                    <a:pt x="3404" y="0"/>
                  </a:moveTo>
                  <a:cubicBezTo>
                    <a:pt x="3345" y="0"/>
                    <a:pt x="3281" y="12"/>
                    <a:pt x="3215" y="37"/>
                  </a:cubicBezTo>
                  <a:cubicBezTo>
                    <a:pt x="3037" y="120"/>
                    <a:pt x="2894" y="239"/>
                    <a:pt x="2739" y="358"/>
                  </a:cubicBezTo>
                  <a:cubicBezTo>
                    <a:pt x="2464" y="577"/>
                    <a:pt x="2185" y="688"/>
                    <a:pt x="1902" y="688"/>
                  </a:cubicBezTo>
                  <a:cubicBezTo>
                    <a:pt x="1648" y="688"/>
                    <a:pt x="1391" y="598"/>
                    <a:pt x="1132" y="418"/>
                  </a:cubicBezTo>
                  <a:cubicBezTo>
                    <a:pt x="1013" y="323"/>
                    <a:pt x="894" y="215"/>
                    <a:pt x="775" y="144"/>
                  </a:cubicBezTo>
                  <a:cubicBezTo>
                    <a:pt x="666" y="76"/>
                    <a:pt x="549" y="19"/>
                    <a:pt x="433" y="19"/>
                  </a:cubicBezTo>
                  <a:cubicBezTo>
                    <a:pt x="346" y="19"/>
                    <a:pt x="261" y="51"/>
                    <a:pt x="179" y="132"/>
                  </a:cubicBezTo>
                  <a:cubicBezTo>
                    <a:pt x="1" y="311"/>
                    <a:pt x="1" y="537"/>
                    <a:pt x="120" y="739"/>
                  </a:cubicBezTo>
                  <a:cubicBezTo>
                    <a:pt x="227" y="894"/>
                    <a:pt x="346" y="1049"/>
                    <a:pt x="477" y="1168"/>
                  </a:cubicBezTo>
                  <a:cubicBezTo>
                    <a:pt x="882" y="1525"/>
                    <a:pt x="1358" y="1692"/>
                    <a:pt x="1965" y="1739"/>
                  </a:cubicBezTo>
                  <a:cubicBezTo>
                    <a:pt x="2537" y="1704"/>
                    <a:pt x="3096" y="1513"/>
                    <a:pt x="3513" y="1013"/>
                  </a:cubicBezTo>
                  <a:cubicBezTo>
                    <a:pt x="3632" y="858"/>
                    <a:pt x="3716" y="680"/>
                    <a:pt x="3763" y="501"/>
                  </a:cubicBezTo>
                  <a:cubicBezTo>
                    <a:pt x="3840" y="212"/>
                    <a:pt x="3659" y="0"/>
                    <a:pt x="340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89" name="Google Shape;289;p7"/>
            <p:cNvSpPr/>
            <p:nvPr/>
          </p:nvSpPr>
          <p:spPr>
            <a:xfrm>
              <a:off x="2140800" y="1387925"/>
              <a:ext cx="24450" cy="25950"/>
            </a:xfrm>
            <a:custGeom>
              <a:avLst/>
              <a:gdLst/>
              <a:ahLst/>
              <a:cxnLst/>
              <a:rect l="l" t="t" r="r" b="b"/>
              <a:pathLst>
                <a:path w="978" h="1038" extrusionOk="0">
                  <a:moveTo>
                    <a:pt x="471" y="0"/>
                  </a:moveTo>
                  <a:cubicBezTo>
                    <a:pt x="228" y="0"/>
                    <a:pt x="1" y="234"/>
                    <a:pt x="1" y="513"/>
                  </a:cubicBezTo>
                  <a:cubicBezTo>
                    <a:pt x="1" y="775"/>
                    <a:pt x="227" y="1013"/>
                    <a:pt x="477" y="1037"/>
                  </a:cubicBezTo>
                  <a:cubicBezTo>
                    <a:pt x="483" y="1037"/>
                    <a:pt x="489" y="1037"/>
                    <a:pt x="495" y="1037"/>
                  </a:cubicBezTo>
                  <a:cubicBezTo>
                    <a:pt x="750" y="1037"/>
                    <a:pt x="977" y="792"/>
                    <a:pt x="977" y="525"/>
                  </a:cubicBezTo>
                  <a:cubicBezTo>
                    <a:pt x="977" y="275"/>
                    <a:pt x="739" y="25"/>
                    <a:pt x="489" y="1"/>
                  </a:cubicBezTo>
                  <a:cubicBezTo>
                    <a:pt x="483" y="1"/>
                    <a:pt x="477" y="0"/>
                    <a:pt x="47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90" name="Google Shape;290;p7"/>
            <p:cNvSpPr/>
            <p:nvPr/>
          </p:nvSpPr>
          <p:spPr>
            <a:xfrm>
              <a:off x="2035150" y="1384650"/>
              <a:ext cx="22350" cy="22650"/>
            </a:xfrm>
            <a:custGeom>
              <a:avLst/>
              <a:gdLst/>
              <a:ahLst/>
              <a:cxnLst/>
              <a:rect l="l" t="t" r="r" b="b"/>
              <a:pathLst>
                <a:path w="894" h="906" extrusionOk="0">
                  <a:moveTo>
                    <a:pt x="441" y="1"/>
                  </a:moveTo>
                  <a:cubicBezTo>
                    <a:pt x="203" y="1"/>
                    <a:pt x="0" y="191"/>
                    <a:pt x="0" y="441"/>
                  </a:cubicBezTo>
                  <a:cubicBezTo>
                    <a:pt x="0" y="680"/>
                    <a:pt x="203" y="906"/>
                    <a:pt x="441" y="906"/>
                  </a:cubicBezTo>
                  <a:cubicBezTo>
                    <a:pt x="667" y="906"/>
                    <a:pt x="893" y="703"/>
                    <a:pt x="893" y="465"/>
                  </a:cubicBezTo>
                  <a:cubicBezTo>
                    <a:pt x="893" y="227"/>
                    <a:pt x="679" y="13"/>
                    <a:pt x="44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291" name="Google Shape;291;p7"/>
          <p:cNvGrpSpPr/>
          <p:nvPr/>
        </p:nvGrpSpPr>
        <p:grpSpPr>
          <a:xfrm rot="825719">
            <a:off x="11190754" y="5710352"/>
            <a:ext cx="486917" cy="478296"/>
            <a:chOff x="4636650" y="2847925"/>
            <a:chExt cx="351575" cy="345350"/>
          </a:xfrm>
        </p:grpSpPr>
        <p:sp>
          <p:nvSpPr>
            <p:cNvPr id="292" name="Google Shape;292;p7"/>
            <p:cNvSpPr/>
            <p:nvPr/>
          </p:nvSpPr>
          <p:spPr>
            <a:xfrm>
              <a:off x="4636650" y="2847925"/>
              <a:ext cx="351575" cy="345350"/>
            </a:xfrm>
            <a:custGeom>
              <a:avLst/>
              <a:gdLst/>
              <a:ahLst/>
              <a:cxnLst/>
              <a:rect l="l" t="t" r="r" b="b"/>
              <a:pathLst>
                <a:path w="14063" h="13814" extrusionOk="0">
                  <a:moveTo>
                    <a:pt x="3344" y="745"/>
                  </a:moveTo>
                  <a:cubicBezTo>
                    <a:pt x="3975" y="745"/>
                    <a:pt x="4537" y="978"/>
                    <a:pt x="5049" y="1370"/>
                  </a:cubicBezTo>
                  <a:cubicBezTo>
                    <a:pt x="5775" y="1954"/>
                    <a:pt x="6216" y="2739"/>
                    <a:pt x="6454" y="3632"/>
                  </a:cubicBezTo>
                  <a:cubicBezTo>
                    <a:pt x="6514" y="3835"/>
                    <a:pt x="6549" y="4037"/>
                    <a:pt x="6621" y="4228"/>
                  </a:cubicBezTo>
                  <a:cubicBezTo>
                    <a:pt x="6657" y="4338"/>
                    <a:pt x="6776" y="4403"/>
                    <a:pt x="6889" y="4403"/>
                  </a:cubicBezTo>
                  <a:cubicBezTo>
                    <a:pt x="6959" y="4403"/>
                    <a:pt x="7028" y="4378"/>
                    <a:pt x="7073" y="4323"/>
                  </a:cubicBezTo>
                  <a:cubicBezTo>
                    <a:pt x="7216" y="4144"/>
                    <a:pt x="7335" y="3930"/>
                    <a:pt x="7454" y="3739"/>
                  </a:cubicBezTo>
                  <a:cubicBezTo>
                    <a:pt x="7752" y="3216"/>
                    <a:pt x="8109" y="2763"/>
                    <a:pt x="8597" y="2382"/>
                  </a:cubicBezTo>
                  <a:cubicBezTo>
                    <a:pt x="9209" y="1927"/>
                    <a:pt x="9862" y="1713"/>
                    <a:pt x="10551" y="1713"/>
                  </a:cubicBezTo>
                  <a:cubicBezTo>
                    <a:pt x="10853" y="1713"/>
                    <a:pt x="11163" y="1755"/>
                    <a:pt x="11478" y="1834"/>
                  </a:cubicBezTo>
                  <a:cubicBezTo>
                    <a:pt x="12633" y="2132"/>
                    <a:pt x="13348" y="3275"/>
                    <a:pt x="13205" y="4525"/>
                  </a:cubicBezTo>
                  <a:cubicBezTo>
                    <a:pt x="13098" y="5383"/>
                    <a:pt x="12824" y="6180"/>
                    <a:pt x="12383" y="6930"/>
                  </a:cubicBezTo>
                  <a:cubicBezTo>
                    <a:pt x="10895" y="9431"/>
                    <a:pt x="8883" y="11407"/>
                    <a:pt x="6478" y="12979"/>
                  </a:cubicBezTo>
                  <a:cubicBezTo>
                    <a:pt x="6394" y="13026"/>
                    <a:pt x="6299" y="13062"/>
                    <a:pt x="6180" y="13122"/>
                  </a:cubicBezTo>
                  <a:cubicBezTo>
                    <a:pt x="4775" y="11967"/>
                    <a:pt x="3394" y="10812"/>
                    <a:pt x="2370" y="9264"/>
                  </a:cubicBezTo>
                  <a:cubicBezTo>
                    <a:pt x="1501" y="7954"/>
                    <a:pt x="977" y="6537"/>
                    <a:pt x="775" y="5002"/>
                  </a:cubicBezTo>
                  <a:cubicBezTo>
                    <a:pt x="644" y="4025"/>
                    <a:pt x="739" y="3049"/>
                    <a:pt x="1180" y="2132"/>
                  </a:cubicBezTo>
                  <a:cubicBezTo>
                    <a:pt x="1572" y="1299"/>
                    <a:pt x="2227" y="811"/>
                    <a:pt x="3168" y="751"/>
                  </a:cubicBezTo>
                  <a:cubicBezTo>
                    <a:pt x="3227" y="747"/>
                    <a:pt x="3286" y="745"/>
                    <a:pt x="3344" y="745"/>
                  </a:cubicBezTo>
                  <a:close/>
                  <a:moveTo>
                    <a:pt x="3341" y="0"/>
                  </a:moveTo>
                  <a:cubicBezTo>
                    <a:pt x="2743" y="0"/>
                    <a:pt x="2151" y="184"/>
                    <a:pt x="1572" y="584"/>
                  </a:cubicBezTo>
                  <a:cubicBezTo>
                    <a:pt x="858" y="1072"/>
                    <a:pt x="489" y="1823"/>
                    <a:pt x="263" y="2644"/>
                  </a:cubicBezTo>
                  <a:cubicBezTo>
                    <a:pt x="13" y="3549"/>
                    <a:pt x="1" y="4490"/>
                    <a:pt x="168" y="5406"/>
                  </a:cubicBezTo>
                  <a:cubicBezTo>
                    <a:pt x="763" y="8847"/>
                    <a:pt x="2692" y="11407"/>
                    <a:pt x="5490" y="13372"/>
                  </a:cubicBezTo>
                  <a:cubicBezTo>
                    <a:pt x="5925" y="13673"/>
                    <a:pt x="6145" y="13814"/>
                    <a:pt x="6354" y="13814"/>
                  </a:cubicBezTo>
                  <a:cubicBezTo>
                    <a:pt x="6575" y="13814"/>
                    <a:pt x="6783" y="13658"/>
                    <a:pt x="7216" y="13372"/>
                  </a:cubicBezTo>
                  <a:cubicBezTo>
                    <a:pt x="9550" y="11824"/>
                    <a:pt x="11490" y="9859"/>
                    <a:pt x="12943" y="7466"/>
                  </a:cubicBezTo>
                  <a:cubicBezTo>
                    <a:pt x="13598" y="6383"/>
                    <a:pt x="14062" y="5228"/>
                    <a:pt x="13943" y="3930"/>
                  </a:cubicBezTo>
                  <a:cubicBezTo>
                    <a:pt x="13812" y="2537"/>
                    <a:pt x="13002" y="1489"/>
                    <a:pt x="11740" y="1132"/>
                  </a:cubicBezTo>
                  <a:cubicBezTo>
                    <a:pt x="11328" y="1013"/>
                    <a:pt x="10928" y="955"/>
                    <a:pt x="10541" y="955"/>
                  </a:cubicBezTo>
                  <a:cubicBezTo>
                    <a:pt x="9534" y="955"/>
                    <a:pt x="8617" y="1351"/>
                    <a:pt x="7799" y="2108"/>
                  </a:cubicBezTo>
                  <a:cubicBezTo>
                    <a:pt x="7573" y="2311"/>
                    <a:pt x="7371" y="2549"/>
                    <a:pt x="7085" y="2858"/>
                  </a:cubicBezTo>
                  <a:cubicBezTo>
                    <a:pt x="6918" y="2549"/>
                    <a:pt x="6787" y="2299"/>
                    <a:pt x="6656" y="2073"/>
                  </a:cubicBezTo>
                  <a:cubicBezTo>
                    <a:pt x="6264" y="1394"/>
                    <a:pt x="5728" y="822"/>
                    <a:pt x="5025" y="453"/>
                  </a:cubicBezTo>
                  <a:cubicBezTo>
                    <a:pt x="4462" y="160"/>
                    <a:pt x="3899" y="0"/>
                    <a:pt x="334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93" name="Google Shape;293;p7"/>
            <p:cNvSpPr/>
            <p:nvPr/>
          </p:nvSpPr>
          <p:spPr>
            <a:xfrm>
              <a:off x="4652725" y="2866550"/>
              <a:ext cx="317625" cy="309425"/>
            </a:xfrm>
            <a:custGeom>
              <a:avLst/>
              <a:gdLst/>
              <a:ahLst/>
              <a:cxnLst/>
              <a:rect l="l" t="t" r="r" b="b"/>
              <a:pathLst>
                <a:path w="12705" h="12377" extrusionOk="0">
                  <a:moveTo>
                    <a:pt x="2701" y="0"/>
                  </a:moveTo>
                  <a:cubicBezTo>
                    <a:pt x="2643" y="0"/>
                    <a:pt x="2584" y="2"/>
                    <a:pt x="2525" y="6"/>
                  </a:cubicBezTo>
                  <a:cubicBezTo>
                    <a:pt x="1584" y="66"/>
                    <a:pt x="929" y="554"/>
                    <a:pt x="537" y="1387"/>
                  </a:cubicBezTo>
                  <a:cubicBezTo>
                    <a:pt x="96" y="2304"/>
                    <a:pt x="1" y="3280"/>
                    <a:pt x="132" y="4257"/>
                  </a:cubicBezTo>
                  <a:cubicBezTo>
                    <a:pt x="334" y="5792"/>
                    <a:pt x="858" y="7209"/>
                    <a:pt x="1727" y="8519"/>
                  </a:cubicBezTo>
                  <a:cubicBezTo>
                    <a:pt x="2751" y="10067"/>
                    <a:pt x="4132" y="11222"/>
                    <a:pt x="5537" y="12377"/>
                  </a:cubicBezTo>
                  <a:cubicBezTo>
                    <a:pt x="5656" y="12317"/>
                    <a:pt x="5751" y="12281"/>
                    <a:pt x="5835" y="12234"/>
                  </a:cubicBezTo>
                  <a:cubicBezTo>
                    <a:pt x="8240" y="10662"/>
                    <a:pt x="10252" y="8686"/>
                    <a:pt x="11740" y="6185"/>
                  </a:cubicBezTo>
                  <a:cubicBezTo>
                    <a:pt x="12181" y="5435"/>
                    <a:pt x="12455" y="4638"/>
                    <a:pt x="12562" y="3780"/>
                  </a:cubicBezTo>
                  <a:cubicBezTo>
                    <a:pt x="12705" y="2530"/>
                    <a:pt x="11990" y="1387"/>
                    <a:pt x="10835" y="1089"/>
                  </a:cubicBezTo>
                  <a:cubicBezTo>
                    <a:pt x="10520" y="1010"/>
                    <a:pt x="10210" y="968"/>
                    <a:pt x="9908" y="968"/>
                  </a:cubicBezTo>
                  <a:cubicBezTo>
                    <a:pt x="9219" y="968"/>
                    <a:pt x="8566" y="1182"/>
                    <a:pt x="7954" y="1637"/>
                  </a:cubicBezTo>
                  <a:cubicBezTo>
                    <a:pt x="7466" y="2018"/>
                    <a:pt x="7109" y="2471"/>
                    <a:pt x="6811" y="2994"/>
                  </a:cubicBezTo>
                  <a:cubicBezTo>
                    <a:pt x="6692" y="3185"/>
                    <a:pt x="6573" y="3399"/>
                    <a:pt x="6430" y="3578"/>
                  </a:cubicBezTo>
                  <a:cubicBezTo>
                    <a:pt x="6385" y="3633"/>
                    <a:pt x="6316" y="3658"/>
                    <a:pt x="6246" y="3658"/>
                  </a:cubicBezTo>
                  <a:cubicBezTo>
                    <a:pt x="6133" y="3658"/>
                    <a:pt x="6014" y="3593"/>
                    <a:pt x="5978" y="3483"/>
                  </a:cubicBezTo>
                  <a:cubicBezTo>
                    <a:pt x="5906" y="3292"/>
                    <a:pt x="5871" y="3090"/>
                    <a:pt x="5811" y="2887"/>
                  </a:cubicBezTo>
                  <a:cubicBezTo>
                    <a:pt x="5573" y="1994"/>
                    <a:pt x="5132" y="1209"/>
                    <a:pt x="4406" y="625"/>
                  </a:cubicBezTo>
                  <a:cubicBezTo>
                    <a:pt x="3894" y="233"/>
                    <a:pt x="3332" y="0"/>
                    <a:pt x="270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94" name="Google Shape;294;p7"/>
            <p:cNvSpPr/>
            <p:nvPr/>
          </p:nvSpPr>
          <p:spPr>
            <a:xfrm>
              <a:off x="4755425" y="3064725"/>
              <a:ext cx="86950" cy="44575"/>
            </a:xfrm>
            <a:custGeom>
              <a:avLst/>
              <a:gdLst/>
              <a:ahLst/>
              <a:cxnLst/>
              <a:rect l="l" t="t" r="r" b="b"/>
              <a:pathLst>
                <a:path w="3478" h="1783" extrusionOk="0">
                  <a:moveTo>
                    <a:pt x="316" y="0"/>
                  </a:moveTo>
                  <a:cubicBezTo>
                    <a:pt x="274" y="0"/>
                    <a:pt x="237" y="7"/>
                    <a:pt x="215" y="20"/>
                  </a:cubicBezTo>
                  <a:cubicBezTo>
                    <a:pt x="108" y="80"/>
                    <a:pt x="36" y="223"/>
                    <a:pt x="12" y="318"/>
                  </a:cubicBezTo>
                  <a:cubicBezTo>
                    <a:pt x="0" y="413"/>
                    <a:pt x="36" y="532"/>
                    <a:pt x="84" y="616"/>
                  </a:cubicBezTo>
                  <a:cubicBezTo>
                    <a:pt x="489" y="1330"/>
                    <a:pt x="1096" y="1711"/>
                    <a:pt x="1786" y="1783"/>
                  </a:cubicBezTo>
                  <a:cubicBezTo>
                    <a:pt x="2334" y="1783"/>
                    <a:pt x="2858" y="1568"/>
                    <a:pt x="3156" y="1259"/>
                  </a:cubicBezTo>
                  <a:cubicBezTo>
                    <a:pt x="3406" y="1032"/>
                    <a:pt x="3477" y="842"/>
                    <a:pt x="3370" y="663"/>
                  </a:cubicBezTo>
                  <a:cubicBezTo>
                    <a:pt x="3324" y="571"/>
                    <a:pt x="3246" y="520"/>
                    <a:pt x="3140" y="520"/>
                  </a:cubicBezTo>
                  <a:cubicBezTo>
                    <a:pt x="3027" y="520"/>
                    <a:pt x="2881" y="577"/>
                    <a:pt x="2703" y="699"/>
                  </a:cubicBezTo>
                  <a:cubicBezTo>
                    <a:pt x="2455" y="871"/>
                    <a:pt x="2191" y="997"/>
                    <a:pt x="1906" y="997"/>
                  </a:cubicBezTo>
                  <a:cubicBezTo>
                    <a:pt x="1836" y="997"/>
                    <a:pt x="1764" y="989"/>
                    <a:pt x="1691" y="973"/>
                  </a:cubicBezTo>
                  <a:cubicBezTo>
                    <a:pt x="1346" y="913"/>
                    <a:pt x="1096" y="699"/>
                    <a:pt x="858" y="461"/>
                  </a:cubicBezTo>
                  <a:cubicBezTo>
                    <a:pt x="739" y="318"/>
                    <a:pt x="631" y="163"/>
                    <a:pt x="500" y="56"/>
                  </a:cubicBezTo>
                  <a:cubicBezTo>
                    <a:pt x="463" y="19"/>
                    <a:pt x="384" y="0"/>
                    <a:pt x="31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95" name="Google Shape;295;p7"/>
            <p:cNvSpPr/>
            <p:nvPr/>
          </p:nvSpPr>
          <p:spPr>
            <a:xfrm>
              <a:off x="4740550" y="3008650"/>
              <a:ext cx="19350" cy="23000"/>
            </a:xfrm>
            <a:custGeom>
              <a:avLst/>
              <a:gdLst/>
              <a:ahLst/>
              <a:cxnLst/>
              <a:rect l="l" t="t" r="r" b="b"/>
              <a:pathLst>
                <a:path w="774" h="920" extrusionOk="0">
                  <a:moveTo>
                    <a:pt x="382" y="1"/>
                  </a:moveTo>
                  <a:cubicBezTo>
                    <a:pt x="378" y="1"/>
                    <a:pt x="373" y="1"/>
                    <a:pt x="369" y="1"/>
                  </a:cubicBezTo>
                  <a:cubicBezTo>
                    <a:pt x="191" y="37"/>
                    <a:pt x="12" y="228"/>
                    <a:pt x="12" y="454"/>
                  </a:cubicBezTo>
                  <a:cubicBezTo>
                    <a:pt x="1" y="692"/>
                    <a:pt x="184" y="920"/>
                    <a:pt x="377" y="920"/>
                  </a:cubicBezTo>
                  <a:cubicBezTo>
                    <a:pt x="386" y="920"/>
                    <a:pt x="396" y="919"/>
                    <a:pt x="405" y="918"/>
                  </a:cubicBezTo>
                  <a:cubicBezTo>
                    <a:pt x="607" y="894"/>
                    <a:pt x="774" y="692"/>
                    <a:pt x="774" y="478"/>
                  </a:cubicBezTo>
                  <a:cubicBezTo>
                    <a:pt x="774" y="234"/>
                    <a:pt x="559" y="1"/>
                    <a:pt x="382"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96" name="Google Shape;296;p7"/>
            <p:cNvSpPr/>
            <p:nvPr/>
          </p:nvSpPr>
          <p:spPr>
            <a:xfrm>
              <a:off x="4836100" y="3019975"/>
              <a:ext cx="18475" cy="21500"/>
            </a:xfrm>
            <a:custGeom>
              <a:avLst/>
              <a:gdLst/>
              <a:ahLst/>
              <a:cxnLst/>
              <a:rect l="l" t="t" r="r" b="b"/>
              <a:pathLst>
                <a:path w="739" h="860" extrusionOk="0">
                  <a:moveTo>
                    <a:pt x="400" y="0"/>
                  </a:moveTo>
                  <a:cubicBezTo>
                    <a:pt x="394" y="0"/>
                    <a:pt x="387" y="0"/>
                    <a:pt x="381" y="1"/>
                  </a:cubicBezTo>
                  <a:cubicBezTo>
                    <a:pt x="143" y="13"/>
                    <a:pt x="0" y="239"/>
                    <a:pt x="12" y="501"/>
                  </a:cubicBezTo>
                  <a:cubicBezTo>
                    <a:pt x="12" y="703"/>
                    <a:pt x="155" y="846"/>
                    <a:pt x="345" y="858"/>
                  </a:cubicBezTo>
                  <a:cubicBezTo>
                    <a:pt x="357" y="859"/>
                    <a:pt x="369" y="860"/>
                    <a:pt x="381" y="860"/>
                  </a:cubicBezTo>
                  <a:cubicBezTo>
                    <a:pt x="599" y="860"/>
                    <a:pt x="738" y="654"/>
                    <a:pt x="738" y="406"/>
                  </a:cubicBezTo>
                  <a:cubicBezTo>
                    <a:pt x="738" y="175"/>
                    <a:pt x="593" y="0"/>
                    <a:pt x="40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297" name="Google Shape;297;p7"/>
          <p:cNvGrpSpPr/>
          <p:nvPr/>
        </p:nvGrpSpPr>
        <p:grpSpPr>
          <a:xfrm rot="564530">
            <a:off x="9986949" y="130177"/>
            <a:ext cx="676120" cy="639601"/>
            <a:chOff x="1826475" y="2921600"/>
            <a:chExt cx="564700" cy="534200"/>
          </a:xfrm>
        </p:grpSpPr>
        <p:sp>
          <p:nvSpPr>
            <p:cNvPr id="298" name="Google Shape;298;p7"/>
            <p:cNvSpPr/>
            <p:nvPr/>
          </p:nvSpPr>
          <p:spPr>
            <a:xfrm>
              <a:off x="1826475" y="2921600"/>
              <a:ext cx="564700" cy="534200"/>
            </a:xfrm>
            <a:custGeom>
              <a:avLst/>
              <a:gdLst/>
              <a:ahLst/>
              <a:cxnLst/>
              <a:rect l="l" t="t" r="r" b="b"/>
              <a:pathLst>
                <a:path w="22588" h="21368" extrusionOk="0">
                  <a:moveTo>
                    <a:pt x="10734" y="761"/>
                  </a:moveTo>
                  <a:cubicBezTo>
                    <a:pt x="11958" y="761"/>
                    <a:pt x="13125" y="1562"/>
                    <a:pt x="13645" y="2709"/>
                  </a:cubicBezTo>
                  <a:cubicBezTo>
                    <a:pt x="14074" y="3698"/>
                    <a:pt x="14134" y="4710"/>
                    <a:pt x="13872" y="5745"/>
                  </a:cubicBezTo>
                  <a:cubicBezTo>
                    <a:pt x="13776" y="6091"/>
                    <a:pt x="13657" y="6436"/>
                    <a:pt x="13586" y="6793"/>
                  </a:cubicBezTo>
                  <a:cubicBezTo>
                    <a:pt x="13538" y="6936"/>
                    <a:pt x="13586" y="7115"/>
                    <a:pt x="13765" y="7162"/>
                  </a:cubicBezTo>
                  <a:cubicBezTo>
                    <a:pt x="13784" y="7164"/>
                    <a:pt x="13805" y="7165"/>
                    <a:pt x="13826" y="7165"/>
                  </a:cubicBezTo>
                  <a:cubicBezTo>
                    <a:pt x="13930" y="7165"/>
                    <a:pt x="14042" y="7140"/>
                    <a:pt x="14122" y="7091"/>
                  </a:cubicBezTo>
                  <a:cubicBezTo>
                    <a:pt x="14300" y="6984"/>
                    <a:pt x="14431" y="6817"/>
                    <a:pt x="14598" y="6686"/>
                  </a:cubicBezTo>
                  <a:cubicBezTo>
                    <a:pt x="15411" y="6039"/>
                    <a:pt x="16272" y="5775"/>
                    <a:pt x="17091" y="5775"/>
                  </a:cubicBezTo>
                  <a:cubicBezTo>
                    <a:pt x="18623" y="5775"/>
                    <a:pt x="20011" y="6699"/>
                    <a:pt x="20670" y="7770"/>
                  </a:cubicBezTo>
                  <a:cubicBezTo>
                    <a:pt x="21599" y="9294"/>
                    <a:pt x="21206" y="11008"/>
                    <a:pt x="19682" y="11937"/>
                  </a:cubicBezTo>
                  <a:cubicBezTo>
                    <a:pt x="18978" y="12375"/>
                    <a:pt x="18219" y="12556"/>
                    <a:pt x="17392" y="12556"/>
                  </a:cubicBezTo>
                  <a:cubicBezTo>
                    <a:pt x="17366" y="12556"/>
                    <a:pt x="17339" y="12556"/>
                    <a:pt x="17313" y="12556"/>
                  </a:cubicBezTo>
                  <a:cubicBezTo>
                    <a:pt x="17179" y="12545"/>
                    <a:pt x="17043" y="12539"/>
                    <a:pt x="16905" y="12539"/>
                  </a:cubicBezTo>
                  <a:cubicBezTo>
                    <a:pt x="16737" y="12539"/>
                    <a:pt x="16566" y="12548"/>
                    <a:pt x="16396" y="12568"/>
                  </a:cubicBezTo>
                  <a:cubicBezTo>
                    <a:pt x="16086" y="12615"/>
                    <a:pt x="15967" y="12877"/>
                    <a:pt x="16122" y="13151"/>
                  </a:cubicBezTo>
                  <a:cubicBezTo>
                    <a:pt x="16217" y="13294"/>
                    <a:pt x="16348" y="13425"/>
                    <a:pt x="16455" y="13580"/>
                  </a:cubicBezTo>
                  <a:cubicBezTo>
                    <a:pt x="18229" y="15949"/>
                    <a:pt x="16979" y="18961"/>
                    <a:pt x="15229" y="20069"/>
                  </a:cubicBezTo>
                  <a:cubicBezTo>
                    <a:pt x="14660" y="20433"/>
                    <a:pt x="14070" y="20624"/>
                    <a:pt x="13459" y="20624"/>
                  </a:cubicBezTo>
                  <a:cubicBezTo>
                    <a:pt x="13072" y="20624"/>
                    <a:pt x="12678" y="20547"/>
                    <a:pt x="12276" y="20390"/>
                  </a:cubicBezTo>
                  <a:cubicBezTo>
                    <a:pt x="11229" y="19997"/>
                    <a:pt x="10443" y="19319"/>
                    <a:pt x="9966" y="18307"/>
                  </a:cubicBezTo>
                  <a:cubicBezTo>
                    <a:pt x="9800" y="17985"/>
                    <a:pt x="9681" y="17640"/>
                    <a:pt x="9538" y="17318"/>
                  </a:cubicBezTo>
                  <a:cubicBezTo>
                    <a:pt x="9431" y="17080"/>
                    <a:pt x="9300" y="16854"/>
                    <a:pt x="8943" y="16794"/>
                  </a:cubicBezTo>
                  <a:cubicBezTo>
                    <a:pt x="8883" y="16937"/>
                    <a:pt x="8812" y="17092"/>
                    <a:pt x="8728" y="17295"/>
                  </a:cubicBezTo>
                  <a:cubicBezTo>
                    <a:pt x="8657" y="17628"/>
                    <a:pt x="8645" y="17961"/>
                    <a:pt x="8526" y="18283"/>
                  </a:cubicBezTo>
                  <a:cubicBezTo>
                    <a:pt x="8029" y="19652"/>
                    <a:pt x="6970" y="20399"/>
                    <a:pt x="5630" y="20399"/>
                  </a:cubicBezTo>
                  <a:cubicBezTo>
                    <a:pt x="5397" y="20399"/>
                    <a:pt x="5155" y="20376"/>
                    <a:pt x="4906" y="20331"/>
                  </a:cubicBezTo>
                  <a:cubicBezTo>
                    <a:pt x="2561" y="19902"/>
                    <a:pt x="1513" y="17771"/>
                    <a:pt x="1573" y="16235"/>
                  </a:cubicBezTo>
                  <a:cubicBezTo>
                    <a:pt x="1608" y="15330"/>
                    <a:pt x="1930" y="14580"/>
                    <a:pt x="2561" y="13949"/>
                  </a:cubicBezTo>
                  <a:cubicBezTo>
                    <a:pt x="2989" y="13520"/>
                    <a:pt x="3454" y="13163"/>
                    <a:pt x="4001" y="12901"/>
                  </a:cubicBezTo>
                  <a:cubicBezTo>
                    <a:pt x="4311" y="12758"/>
                    <a:pt x="4597" y="12580"/>
                    <a:pt x="4859" y="12389"/>
                  </a:cubicBezTo>
                  <a:cubicBezTo>
                    <a:pt x="4942" y="12330"/>
                    <a:pt x="5002" y="12139"/>
                    <a:pt x="4966" y="12044"/>
                  </a:cubicBezTo>
                  <a:cubicBezTo>
                    <a:pt x="4942" y="11961"/>
                    <a:pt x="4787" y="11853"/>
                    <a:pt x="4680" y="11841"/>
                  </a:cubicBezTo>
                  <a:cubicBezTo>
                    <a:pt x="4631" y="11830"/>
                    <a:pt x="4577" y="11826"/>
                    <a:pt x="4521" y="11826"/>
                  </a:cubicBezTo>
                  <a:cubicBezTo>
                    <a:pt x="4399" y="11826"/>
                    <a:pt x="4266" y="11845"/>
                    <a:pt x="4144" y="11853"/>
                  </a:cubicBezTo>
                  <a:cubicBezTo>
                    <a:pt x="4080" y="11857"/>
                    <a:pt x="4017" y="11859"/>
                    <a:pt x="3954" y="11859"/>
                  </a:cubicBezTo>
                  <a:cubicBezTo>
                    <a:pt x="3075" y="11859"/>
                    <a:pt x="2340" y="11473"/>
                    <a:pt x="1751" y="10806"/>
                  </a:cubicBezTo>
                  <a:cubicBezTo>
                    <a:pt x="870" y="9794"/>
                    <a:pt x="561" y="8591"/>
                    <a:pt x="799" y="7269"/>
                  </a:cubicBezTo>
                  <a:cubicBezTo>
                    <a:pt x="1102" y="5556"/>
                    <a:pt x="2324" y="5077"/>
                    <a:pt x="3448" y="5077"/>
                  </a:cubicBezTo>
                  <a:cubicBezTo>
                    <a:pt x="3558" y="5077"/>
                    <a:pt x="3668" y="5082"/>
                    <a:pt x="3775" y="5091"/>
                  </a:cubicBezTo>
                  <a:cubicBezTo>
                    <a:pt x="4430" y="5138"/>
                    <a:pt x="5037" y="5364"/>
                    <a:pt x="5597" y="5722"/>
                  </a:cubicBezTo>
                  <a:cubicBezTo>
                    <a:pt x="5918" y="5924"/>
                    <a:pt x="6228" y="6162"/>
                    <a:pt x="6549" y="6388"/>
                  </a:cubicBezTo>
                  <a:cubicBezTo>
                    <a:pt x="6692" y="6484"/>
                    <a:pt x="6847" y="6615"/>
                    <a:pt x="7002" y="6662"/>
                  </a:cubicBezTo>
                  <a:cubicBezTo>
                    <a:pt x="7062" y="6675"/>
                    <a:pt x="7128" y="6682"/>
                    <a:pt x="7194" y="6682"/>
                  </a:cubicBezTo>
                  <a:cubicBezTo>
                    <a:pt x="7312" y="6682"/>
                    <a:pt x="7430" y="6660"/>
                    <a:pt x="7514" y="6615"/>
                  </a:cubicBezTo>
                  <a:cubicBezTo>
                    <a:pt x="7704" y="6507"/>
                    <a:pt x="7645" y="6305"/>
                    <a:pt x="7585" y="6126"/>
                  </a:cubicBezTo>
                  <a:cubicBezTo>
                    <a:pt x="7049" y="4591"/>
                    <a:pt x="7383" y="3221"/>
                    <a:pt x="8371" y="1983"/>
                  </a:cubicBezTo>
                  <a:cubicBezTo>
                    <a:pt x="9065" y="1122"/>
                    <a:pt x="9912" y="761"/>
                    <a:pt x="10734" y="761"/>
                  </a:cubicBezTo>
                  <a:close/>
                  <a:moveTo>
                    <a:pt x="10725" y="1"/>
                  </a:moveTo>
                  <a:cubicBezTo>
                    <a:pt x="9731" y="1"/>
                    <a:pt x="8697" y="427"/>
                    <a:pt x="7823" y="1459"/>
                  </a:cubicBezTo>
                  <a:cubicBezTo>
                    <a:pt x="7038" y="2412"/>
                    <a:pt x="6621" y="3507"/>
                    <a:pt x="6573" y="4733"/>
                  </a:cubicBezTo>
                  <a:cubicBezTo>
                    <a:pt x="6573" y="4924"/>
                    <a:pt x="6561" y="5126"/>
                    <a:pt x="6537" y="5388"/>
                  </a:cubicBezTo>
                  <a:cubicBezTo>
                    <a:pt x="6264" y="5233"/>
                    <a:pt x="6037" y="5114"/>
                    <a:pt x="5811" y="4972"/>
                  </a:cubicBezTo>
                  <a:cubicBezTo>
                    <a:pt x="5076" y="4541"/>
                    <a:pt x="4294" y="4342"/>
                    <a:pt x="3466" y="4342"/>
                  </a:cubicBezTo>
                  <a:cubicBezTo>
                    <a:pt x="3356" y="4342"/>
                    <a:pt x="3244" y="4345"/>
                    <a:pt x="3132" y="4352"/>
                  </a:cubicBezTo>
                  <a:cubicBezTo>
                    <a:pt x="1739" y="4424"/>
                    <a:pt x="632" y="5269"/>
                    <a:pt x="203" y="6615"/>
                  </a:cubicBezTo>
                  <a:cubicBezTo>
                    <a:pt x="13" y="7234"/>
                    <a:pt x="1" y="7889"/>
                    <a:pt x="49" y="8532"/>
                  </a:cubicBezTo>
                  <a:cubicBezTo>
                    <a:pt x="227" y="10294"/>
                    <a:pt x="1084" y="11580"/>
                    <a:pt x="2704" y="12342"/>
                  </a:cubicBezTo>
                  <a:cubicBezTo>
                    <a:pt x="2811" y="12389"/>
                    <a:pt x="2906" y="12449"/>
                    <a:pt x="3061" y="12520"/>
                  </a:cubicBezTo>
                  <a:cubicBezTo>
                    <a:pt x="2751" y="12794"/>
                    <a:pt x="2466" y="13008"/>
                    <a:pt x="2192" y="13270"/>
                  </a:cubicBezTo>
                  <a:cubicBezTo>
                    <a:pt x="1180" y="14199"/>
                    <a:pt x="703" y="15366"/>
                    <a:pt x="858" y="16747"/>
                  </a:cubicBezTo>
                  <a:cubicBezTo>
                    <a:pt x="1025" y="18211"/>
                    <a:pt x="1704" y="19402"/>
                    <a:pt x="2894" y="20259"/>
                  </a:cubicBezTo>
                  <a:cubicBezTo>
                    <a:pt x="3688" y="20843"/>
                    <a:pt x="4630" y="21129"/>
                    <a:pt x="5608" y="21129"/>
                  </a:cubicBezTo>
                  <a:cubicBezTo>
                    <a:pt x="5628" y="21129"/>
                    <a:pt x="5648" y="21129"/>
                    <a:pt x="5668" y="21128"/>
                  </a:cubicBezTo>
                  <a:cubicBezTo>
                    <a:pt x="7014" y="21093"/>
                    <a:pt x="8109" y="20533"/>
                    <a:pt x="8835" y="19354"/>
                  </a:cubicBezTo>
                  <a:cubicBezTo>
                    <a:pt x="8954" y="19152"/>
                    <a:pt x="9002" y="18878"/>
                    <a:pt x="9300" y="18747"/>
                  </a:cubicBezTo>
                  <a:cubicBezTo>
                    <a:pt x="9705" y="19592"/>
                    <a:pt x="10336" y="20200"/>
                    <a:pt x="11098" y="20664"/>
                  </a:cubicBezTo>
                  <a:cubicBezTo>
                    <a:pt x="11857" y="21122"/>
                    <a:pt x="12630" y="21368"/>
                    <a:pt x="13416" y="21368"/>
                  </a:cubicBezTo>
                  <a:cubicBezTo>
                    <a:pt x="14060" y="21368"/>
                    <a:pt x="14712" y="21203"/>
                    <a:pt x="15372" y="20854"/>
                  </a:cubicBezTo>
                  <a:cubicBezTo>
                    <a:pt x="17301" y="19831"/>
                    <a:pt x="18825" y="16794"/>
                    <a:pt x="17622" y="14116"/>
                  </a:cubicBezTo>
                  <a:cubicBezTo>
                    <a:pt x="17527" y="13901"/>
                    <a:pt x="17420" y="13699"/>
                    <a:pt x="17277" y="13389"/>
                  </a:cubicBezTo>
                  <a:cubicBezTo>
                    <a:pt x="17603" y="13335"/>
                    <a:pt x="17840" y="13281"/>
                    <a:pt x="18051" y="13281"/>
                  </a:cubicBezTo>
                  <a:cubicBezTo>
                    <a:pt x="18071" y="13281"/>
                    <a:pt x="18091" y="13281"/>
                    <a:pt x="18110" y="13282"/>
                  </a:cubicBezTo>
                  <a:cubicBezTo>
                    <a:pt x="18670" y="13246"/>
                    <a:pt x="19182" y="13092"/>
                    <a:pt x="19670" y="12853"/>
                  </a:cubicBezTo>
                  <a:cubicBezTo>
                    <a:pt x="21944" y="11746"/>
                    <a:pt x="22587" y="9234"/>
                    <a:pt x="21146" y="7162"/>
                  </a:cubicBezTo>
                  <a:cubicBezTo>
                    <a:pt x="20317" y="5967"/>
                    <a:pt x="18753" y="5053"/>
                    <a:pt x="17072" y="5053"/>
                  </a:cubicBezTo>
                  <a:cubicBezTo>
                    <a:pt x="16459" y="5053"/>
                    <a:pt x="15831" y="5174"/>
                    <a:pt x="15217" y="5448"/>
                  </a:cubicBezTo>
                  <a:cubicBezTo>
                    <a:pt x="15074" y="5531"/>
                    <a:pt x="14908" y="5567"/>
                    <a:pt x="14693" y="5650"/>
                  </a:cubicBezTo>
                  <a:cubicBezTo>
                    <a:pt x="14717" y="5388"/>
                    <a:pt x="14729" y="5210"/>
                    <a:pt x="14741" y="5031"/>
                  </a:cubicBezTo>
                  <a:cubicBezTo>
                    <a:pt x="14812" y="4114"/>
                    <a:pt x="14693" y="3233"/>
                    <a:pt x="14324" y="2388"/>
                  </a:cubicBezTo>
                  <a:cubicBezTo>
                    <a:pt x="13709" y="1021"/>
                    <a:pt x="12264" y="1"/>
                    <a:pt x="1072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99" name="Google Shape;299;p7"/>
            <p:cNvSpPr/>
            <p:nvPr/>
          </p:nvSpPr>
          <p:spPr>
            <a:xfrm>
              <a:off x="1840475" y="2940600"/>
              <a:ext cx="525975" cy="496600"/>
            </a:xfrm>
            <a:custGeom>
              <a:avLst/>
              <a:gdLst/>
              <a:ahLst/>
              <a:cxnLst/>
              <a:rect l="l" t="t" r="r" b="b"/>
              <a:pathLst>
                <a:path w="21039" h="19864" extrusionOk="0">
                  <a:moveTo>
                    <a:pt x="10174" y="1"/>
                  </a:moveTo>
                  <a:cubicBezTo>
                    <a:pt x="9352" y="1"/>
                    <a:pt x="8505" y="362"/>
                    <a:pt x="7811" y="1223"/>
                  </a:cubicBezTo>
                  <a:cubicBezTo>
                    <a:pt x="6823" y="2461"/>
                    <a:pt x="6489" y="3831"/>
                    <a:pt x="7025" y="5366"/>
                  </a:cubicBezTo>
                  <a:cubicBezTo>
                    <a:pt x="7085" y="5545"/>
                    <a:pt x="7144" y="5747"/>
                    <a:pt x="6954" y="5855"/>
                  </a:cubicBezTo>
                  <a:cubicBezTo>
                    <a:pt x="6870" y="5900"/>
                    <a:pt x="6752" y="5922"/>
                    <a:pt x="6634" y="5922"/>
                  </a:cubicBezTo>
                  <a:cubicBezTo>
                    <a:pt x="6568" y="5922"/>
                    <a:pt x="6502" y="5915"/>
                    <a:pt x="6442" y="5902"/>
                  </a:cubicBezTo>
                  <a:cubicBezTo>
                    <a:pt x="6287" y="5855"/>
                    <a:pt x="6132" y="5724"/>
                    <a:pt x="5989" y="5628"/>
                  </a:cubicBezTo>
                  <a:cubicBezTo>
                    <a:pt x="5668" y="5402"/>
                    <a:pt x="5358" y="5164"/>
                    <a:pt x="5037" y="4962"/>
                  </a:cubicBezTo>
                  <a:cubicBezTo>
                    <a:pt x="4477" y="4604"/>
                    <a:pt x="3870" y="4378"/>
                    <a:pt x="3215" y="4331"/>
                  </a:cubicBezTo>
                  <a:cubicBezTo>
                    <a:pt x="3108" y="4322"/>
                    <a:pt x="2998" y="4317"/>
                    <a:pt x="2888" y="4317"/>
                  </a:cubicBezTo>
                  <a:cubicBezTo>
                    <a:pt x="1764" y="4317"/>
                    <a:pt x="542" y="4796"/>
                    <a:pt x="239" y="6509"/>
                  </a:cubicBezTo>
                  <a:cubicBezTo>
                    <a:pt x="1" y="7831"/>
                    <a:pt x="310" y="9034"/>
                    <a:pt x="1191" y="10046"/>
                  </a:cubicBezTo>
                  <a:cubicBezTo>
                    <a:pt x="1780" y="10713"/>
                    <a:pt x="2515" y="11099"/>
                    <a:pt x="3394" y="11099"/>
                  </a:cubicBezTo>
                  <a:cubicBezTo>
                    <a:pt x="3457" y="11099"/>
                    <a:pt x="3520" y="11097"/>
                    <a:pt x="3584" y="11093"/>
                  </a:cubicBezTo>
                  <a:cubicBezTo>
                    <a:pt x="3706" y="11085"/>
                    <a:pt x="3839" y="11066"/>
                    <a:pt x="3961" y="11066"/>
                  </a:cubicBezTo>
                  <a:cubicBezTo>
                    <a:pt x="4017" y="11066"/>
                    <a:pt x="4071" y="11070"/>
                    <a:pt x="4120" y="11081"/>
                  </a:cubicBezTo>
                  <a:cubicBezTo>
                    <a:pt x="4227" y="11093"/>
                    <a:pt x="4382" y="11201"/>
                    <a:pt x="4406" y="11284"/>
                  </a:cubicBezTo>
                  <a:cubicBezTo>
                    <a:pt x="4442" y="11379"/>
                    <a:pt x="4382" y="11570"/>
                    <a:pt x="4299" y="11629"/>
                  </a:cubicBezTo>
                  <a:cubicBezTo>
                    <a:pt x="4037" y="11820"/>
                    <a:pt x="3751" y="11998"/>
                    <a:pt x="3441" y="12141"/>
                  </a:cubicBezTo>
                  <a:cubicBezTo>
                    <a:pt x="2894" y="12403"/>
                    <a:pt x="2429" y="12760"/>
                    <a:pt x="2001" y="13189"/>
                  </a:cubicBezTo>
                  <a:cubicBezTo>
                    <a:pt x="1370" y="13820"/>
                    <a:pt x="1048" y="14570"/>
                    <a:pt x="1013" y="15475"/>
                  </a:cubicBezTo>
                  <a:cubicBezTo>
                    <a:pt x="953" y="17011"/>
                    <a:pt x="2001" y="19142"/>
                    <a:pt x="4346" y="19571"/>
                  </a:cubicBezTo>
                  <a:cubicBezTo>
                    <a:pt x="4595" y="19616"/>
                    <a:pt x="4837" y="19639"/>
                    <a:pt x="5070" y="19639"/>
                  </a:cubicBezTo>
                  <a:cubicBezTo>
                    <a:pt x="6410" y="19639"/>
                    <a:pt x="7469" y="18892"/>
                    <a:pt x="7966" y="17523"/>
                  </a:cubicBezTo>
                  <a:cubicBezTo>
                    <a:pt x="8085" y="17201"/>
                    <a:pt x="8097" y="16868"/>
                    <a:pt x="8168" y="16535"/>
                  </a:cubicBezTo>
                  <a:cubicBezTo>
                    <a:pt x="8252" y="16332"/>
                    <a:pt x="8323" y="16177"/>
                    <a:pt x="8383" y="16034"/>
                  </a:cubicBezTo>
                  <a:cubicBezTo>
                    <a:pt x="8740" y="16094"/>
                    <a:pt x="8871" y="16320"/>
                    <a:pt x="8978" y="16558"/>
                  </a:cubicBezTo>
                  <a:cubicBezTo>
                    <a:pt x="9121" y="16880"/>
                    <a:pt x="9240" y="17225"/>
                    <a:pt x="9406" y="17547"/>
                  </a:cubicBezTo>
                  <a:cubicBezTo>
                    <a:pt x="9883" y="18559"/>
                    <a:pt x="10669" y="19237"/>
                    <a:pt x="11716" y="19630"/>
                  </a:cubicBezTo>
                  <a:cubicBezTo>
                    <a:pt x="12118" y="19787"/>
                    <a:pt x="12512" y="19864"/>
                    <a:pt x="12899" y="19864"/>
                  </a:cubicBezTo>
                  <a:cubicBezTo>
                    <a:pt x="13510" y="19864"/>
                    <a:pt x="14100" y="19673"/>
                    <a:pt x="14669" y="19309"/>
                  </a:cubicBezTo>
                  <a:cubicBezTo>
                    <a:pt x="16419" y="18201"/>
                    <a:pt x="17669" y="15189"/>
                    <a:pt x="15895" y="12820"/>
                  </a:cubicBezTo>
                  <a:cubicBezTo>
                    <a:pt x="15788" y="12665"/>
                    <a:pt x="15657" y="12534"/>
                    <a:pt x="15562" y="12391"/>
                  </a:cubicBezTo>
                  <a:cubicBezTo>
                    <a:pt x="15407" y="12117"/>
                    <a:pt x="15526" y="11855"/>
                    <a:pt x="15836" y="11808"/>
                  </a:cubicBezTo>
                  <a:cubicBezTo>
                    <a:pt x="16006" y="11788"/>
                    <a:pt x="16177" y="11779"/>
                    <a:pt x="16345" y="11779"/>
                  </a:cubicBezTo>
                  <a:cubicBezTo>
                    <a:pt x="16483" y="11779"/>
                    <a:pt x="16619" y="11785"/>
                    <a:pt x="16753" y="11796"/>
                  </a:cubicBezTo>
                  <a:cubicBezTo>
                    <a:pt x="16779" y="11796"/>
                    <a:pt x="16806" y="11796"/>
                    <a:pt x="16832" y="11796"/>
                  </a:cubicBezTo>
                  <a:cubicBezTo>
                    <a:pt x="17659" y="11796"/>
                    <a:pt x="18418" y="11615"/>
                    <a:pt x="19122" y="11177"/>
                  </a:cubicBezTo>
                  <a:cubicBezTo>
                    <a:pt x="20646" y="10248"/>
                    <a:pt x="21039" y="8534"/>
                    <a:pt x="20110" y="7010"/>
                  </a:cubicBezTo>
                  <a:cubicBezTo>
                    <a:pt x="19451" y="5939"/>
                    <a:pt x="18063" y="5015"/>
                    <a:pt x="16531" y="5015"/>
                  </a:cubicBezTo>
                  <a:cubicBezTo>
                    <a:pt x="15712" y="5015"/>
                    <a:pt x="14851" y="5279"/>
                    <a:pt x="14038" y="5926"/>
                  </a:cubicBezTo>
                  <a:cubicBezTo>
                    <a:pt x="13871" y="6057"/>
                    <a:pt x="13740" y="6224"/>
                    <a:pt x="13562" y="6331"/>
                  </a:cubicBezTo>
                  <a:cubicBezTo>
                    <a:pt x="13482" y="6380"/>
                    <a:pt x="13370" y="6405"/>
                    <a:pt x="13266" y="6405"/>
                  </a:cubicBezTo>
                  <a:cubicBezTo>
                    <a:pt x="13245" y="6405"/>
                    <a:pt x="13224" y="6404"/>
                    <a:pt x="13205" y="6402"/>
                  </a:cubicBezTo>
                  <a:cubicBezTo>
                    <a:pt x="13026" y="6355"/>
                    <a:pt x="12978" y="6176"/>
                    <a:pt x="13026" y="6033"/>
                  </a:cubicBezTo>
                  <a:cubicBezTo>
                    <a:pt x="13097" y="5676"/>
                    <a:pt x="13216" y="5331"/>
                    <a:pt x="13312" y="4985"/>
                  </a:cubicBezTo>
                  <a:cubicBezTo>
                    <a:pt x="13574" y="3950"/>
                    <a:pt x="13514" y="2938"/>
                    <a:pt x="13085" y="1949"/>
                  </a:cubicBezTo>
                  <a:cubicBezTo>
                    <a:pt x="12565" y="802"/>
                    <a:pt x="11398" y="1"/>
                    <a:pt x="1017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00" name="Google Shape;300;p7"/>
            <p:cNvSpPr/>
            <p:nvPr/>
          </p:nvSpPr>
          <p:spPr>
            <a:xfrm>
              <a:off x="2036925" y="3220875"/>
              <a:ext cx="102425" cy="41725"/>
            </a:xfrm>
            <a:custGeom>
              <a:avLst/>
              <a:gdLst/>
              <a:ahLst/>
              <a:cxnLst/>
              <a:rect l="l" t="t" r="r" b="b"/>
              <a:pathLst>
                <a:path w="4097" h="1669" extrusionOk="0">
                  <a:moveTo>
                    <a:pt x="390" y="1"/>
                  </a:moveTo>
                  <a:cubicBezTo>
                    <a:pt x="317" y="1"/>
                    <a:pt x="245" y="16"/>
                    <a:pt x="191" y="49"/>
                  </a:cubicBezTo>
                  <a:cubicBezTo>
                    <a:pt x="60" y="120"/>
                    <a:pt x="1" y="299"/>
                    <a:pt x="84" y="442"/>
                  </a:cubicBezTo>
                  <a:cubicBezTo>
                    <a:pt x="167" y="597"/>
                    <a:pt x="274" y="763"/>
                    <a:pt x="405" y="882"/>
                  </a:cubicBezTo>
                  <a:cubicBezTo>
                    <a:pt x="941" y="1383"/>
                    <a:pt x="1560" y="1633"/>
                    <a:pt x="2334" y="1668"/>
                  </a:cubicBezTo>
                  <a:cubicBezTo>
                    <a:pt x="2775" y="1633"/>
                    <a:pt x="3227" y="1561"/>
                    <a:pt x="3632" y="1311"/>
                  </a:cubicBezTo>
                  <a:cubicBezTo>
                    <a:pt x="3775" y="1216"/>
                    <a:pt x="3930" y="1097"/>
                    <a:pt x="4037" y="966"/>
                  </a:cubicBezTo>
                  <a:cubicBezTo>
                    <a:pt x="4073" y="882"/>
                    <a:pt x="4096" y="704"/>
                    <a:pt x="4037" y="609"/>
                  </a:cubicBezTo>
                  <a:cubicBezTo>
                    <a:pt x="3989" y="537"/>
                    <a:pt x="3823" y="466"/>
                    <a:pt x="3715" y="466"/>
                  </a:cubicBezTo>
                  <a:cubicBezTo>
                    <a:pt x="3573" y="478"/>
                    <a:pt x="3418" y="549"/>
                    <a:pt x="3287" y="621"/>
                  </a:cubicBezTo>
                  <a:cubicBezTo>
                    <a:pt x="2945" y="793"/>
                    <a:pt x="2618" y="876"/>
                    <a:pt x="2302" y="876"/>
                  </a:cubicBezTo>
                  <a:cubicBezTo>
                    <a:pt x="1791" y="876"/>
                    <a:pt x="1309" y="661"/>
                    <a:pt x="846" y="263"/>
                  </a:cubicBezTo>
                  <a:cubicBezTo>
                    <a:pt x="763" y="180"/>
                    <a:pt x="667" y="73"/>
                    <a:pt x="548" y="25"/>
                  </a:cubicBezTo>
                  <a:cubicBezTo>
                    <a:pt x="502" y="10"/>
                    <a:pt x="446" y="1"/>
                    <a:pt x="39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01" name="Google Shape;301;p7"/>
            <p:cNvSpPr/>
            <p:nvPr/>
          </p:nvSpPr>
          <p:spPr>
            <a:xfrm>
              <a:off x="2011925" y="3155700"/>
              <a:ext cx="18775" cy="19275"/>
            </a:xfrm>
            <a:custGeom>
              <a:avLst/>
              <a:gdLst/>
              <a:ahLst/>
              <a:cxnLst/>
              <a:rect l="l" t="t" r="r" b="b"/>
              <a:pathLst>
                <a:path w="751" h="771" extrusionOk="0">
                  <a:moveTo>
                    <a:pt x="375" y="0"/>
                  </a:moveTo>
                  <a:cubicBezTo>
                    <a:pt x="369" y="0"/>
                    <a:pt x="363" y="1"/>
                    <a:pt x="358" y="1"/>
                  </a:cubicBezTo>
                  <a:cubicBezTo>
                    <a:pt x="167" y="13"/>
                    <a:pt x="1" y="215"/>
                    <a:pt x="1" y="418"/>
                  </a:cubicBezTo>
                  <a:cubicBezTo>
                    <a:pt x="1" y="608"/>
                    <a:pt x="151" y="771"/>
                    <a:pt x="335" y="771"/>
                  </a:cubicBezTo>
                  <a:cubicBezTo>
                    <a:pt x="358" y="771"/>
                    <a:pt x="382" y="768"/>
                    <a:pt x="405" y="763"/>
                  </a:cubicBezTo>
                  <a:cubicBezTo>
                    <a:pt x="620" y="715"/>
                    <a:pt x="751" y="525"/>
                    <a:pt x="715" y="311"/>
                  </a:cubicBezTo>
                  <a:cubicBezTo>
                    <a:pt x="703" y="161"/>
                    <a:pt x="536" y="0"/>
                    <a:pt x="37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02" name="Google Shape;302;p7"/>
            <p:cNvSpPr/>
            <p:nvPr/>
          </p:nvSpPr>
          <p:spPr>
            <a:xfrm>
              <a:off x="2153300" y="3182800"/>
              <a:ext cx="17900" cy="18775"/>
            </a:xfrm>
            <a:custGeom>
              <a:avLst/>
              <a:gdLst/>
              <a:ahLst/>
              <a:cxnLst/>
              <a:rect l="l" t="t" r="r" b="b"/>
              <a:pathLst>
                <a:path w="716" h="751" extrusionOk="0">
                  <a:moveTo>
                    <a:pt x="382" y="0"/>
                  </a:moveTo>
                  <a:cubicBezTo>
                    <a:pt x="180" y="0"/>
                    <a:pt x="1" y="179"/>
                    <a:pt x="25" y="405"/>
                  </a:cubicBezTo>
                  <a:cubicBezTo>
                    <a:pt x="25" y="596"/>
                    <a:pt x="168" y="751"/>
                    <a:pt x="346" y="751"/>
                  </a:cubicBezTo>
                  <a:cubicBezTo>
                    <a:pt x="561" y="751"/>
                    <a:pt x="715" y="572"/>
                    <a:pt x="703" y="346"/>
                  </a:cubicBezTo>
                  <a:cubicBezTo>
                    <a:pt x="692" y="167"/>
                    <a:pt x="537" y="0"/>
                    <a:pt x="38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Tree>
    <p:extLst>
      <p:ext uri="{BB962C8B-B14F-4D97-AF65-F5344CB8AC3E}">
        <p14:creationId xmlns:p14="http://schemas.microsoft.com/office/powerpoint/2010/main" val="2576452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pic>
        <p:nvPicPr>
          <p:cNvPr id="11" name="LÊ TÂM" descr="A cartoon of trees and leaves&#10;&#10;Description automatically generated">
            <a:extLst>
              <a:ext uri="{FF2B5EF4-FFF2-40B4-BE49-F238E27FC236}">
                <a16:creationId xmlns:a16="http://schemas.microsoft.com/office/drawing/2014/main" xmlns="" id="{2AA77C15-08FE-D316-9B66-1C5688715D8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5381" b="365"/>
          <a:stretch/>
        </p:blipFill>
        <p:spPr>
          <a:xfrm>
            <a:off x="20" y="1282"/>
            <a:ext cx="12191980" cy="6856718"/>
          </a:xfrm>
          <a:prstGeom prst="rect">
            <a:avLst/>
          </a:prstGeom>
        </p:spPr>
      </p:pic>
      <p:sp>
        <p:nvSpPr>
          <p:cNvPr id="7" name="Rectangle 6">
            <a:extLst>
              <a:ext uri="{FF2B5EF4-FFF2-40B4-BE49-F238E27FC236}">
                <a16:creationId xmlns:a16="http://schemas.microsoft.com/office/drawing/2014/main" xmlns="" id="{B8E04B52-7111-3381-2957-1936FA1603B3}"/>
              </a:ext>
            </a:extLst>
          </p:cNvPr>
          <p:cNvSpPr/>
          <p:nvPr userDrawn="1"/>
        </p:nvSpPr>
        <p:spPr>
          <a:xfrm>
            <a:off x="214122" y="241535"/>
            <a:ext cx="11763756" cy="6374931"/>
          </a:xfrm>
          <a:prstGeom prst="rect">
            <a:avLst/>
          </a:prstGeom>
          <a:solidFill>
            <a:schemeClr val="bg1">
              <a:alpha val="95000"/>
            </a:schemeClr>
          </a:solidFill>
          <a:ln w="38100">
            <a:solidFill>
              <a:schemeClr val="accent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800" dirty="0"/>
          </a:p>
        </p:txBody>
      </p:sp>
    </p:spTree>
    <p:extLst>
      <p:ext uri="{BB962C8B-B14F-4D97-AF65-F5344CB8AC3E}">
        <p14:creationId xmlns:p14="http://schemas.microsoft.com/office/powerpoint/2010/main" val="3205961492"/>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pic>
        <p:nvPicPr>
          <p:cNvPr id="11" name="LÊ TÂM" descr="A cartoon of trees and leaves&#10;&#10;Description automatically generated">
            <a:extLst>
              <a:ext uri="{FF2B5EF4-FFF2-40B4-BE49-F238E27FC236}">
                <a16:creationId xmlns:a16="http://schemas.microsoft.com/office/drawing/2014/main" xmlns="" id="{2AA77C15-08FE-D316-9B66-1C5688715D8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5381" b="365"/>
          <a:stretch/>
        </p:blipFill>
        <p:spPr>
          <a:xfrm>
            <a:off x="20" y="1282"/>
            <a:ext cx="12191980" cy="6856718"/>
          </a:xfrm>
          <a:prstGeom prst="rect">
            <a:avLst/>
          </a:prstGeom>
        </p:spPr>
      </p:pic>
      <p:sp>
        <p:nvSpPr>
          <p:cNvPr id="7" name="Rectangle 6">
            <a:extLst>
              <a:ext uri="{FF2B5EF4-FFF2-40B4-BE49-F238E27FC236}">
                <a16:creationId xmlns:a16="http://schemas.microsoft.com/office/drawing/2014/main" xmlns="" id="{B8E04B52-7111-3381-2957-1936FA1603B3}"/>
              </a:ext>
            </a:extLst>
          </p:cNvPr>
          <p:cNvSpPr/>
          <p:nvPr userDrawn="1"/>
        </p:nvSpPr>
        <p:spPr>
          <a:xfrm>
            <a:off x="214122" y="241535"/>
            <a:ext cx="11763756" cy="6374931"/>
          </a:xfrm>
          <a:prstGeom prst="rect">
            <a:avLst/>
          </a:prstGeom>
          <a:solidFill>
            <a:schemeClr val="bg1">
              <a:alpha val="95000"/>
            </a:schemeClr>
          </a:solidFill>
          <a:ln w="38100">
            <a:solidFill>
              <a:schemeClr val="accent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800" dirty="0"/>
          </a:p>
        </p:txBody>
      </p:sp>
    </p:spTree>
    <p:extLst>
      <p:ext uri="{BB962C8B-B14F-4D97-AF65-F5344CB8AC3E}">
        <p14:creationId xmlns:p14="http://schemas.microsoft.com/office/powerpoint/2010/main" val="3589538878"/>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userDrawn="1">
  <p:cSld name="6_Title slide">
    <p:spTree>
      <p:nvGrpSpPr>
        <p:cNvPr id="1" name="Shape 8"/>
        <p:cNvGrpSpPr/>
        <p:nvPr/>
      </p:nvGrpSpPr>
      <p:grpSpPr>
        <a:xfrm>
          <a:off x="0" y="0"/>
          <a:ext cx="0" cy="0"/>
          <a:chOff x="0" y="0"/>
          <a:chExt cx="0" cy="0"/>
        </a:xfrm>
      </p:grpSpPr>
      <p:grpSp>
        <p:nvGrpSpPr>
          <p:cNvPr id="9" name="Google Shape;9;p2"/>
          <p:cNvGrpSpPr/>
          <p:nvPr/>
        </p:nvGrpSpPr>
        <p:grpSpPr>
          <a:xfrm>
            <a:off x="-190528" y="-107233"/>
            <a:ext cx="12700800" cy="7072400"/>
            <a:chOff x="-142896" y="-80425"/>
            <a:chExt cx="9525600" cy="5304300"/>
          </a:xfrm>
        </p:grpSpPr>
        <p:cxnSp>
          <p:nvCxnSpPr>
            <p:cNvPr id="10" name="Google Shape;10;p2"/>
            <p:cNvCxnSpPr/>
            <p:nvPr/>
          </p:nvCxnSpPr>
          <p:spPr>
            <a:xfrm>
              <a:off x="-142896" y="514350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11" name="Google Shape;11;p2"/>
            <p:cNvCxnSpPr/>
            <p:nvPr/>
          </p:nvCxnSpPr>
          <p:spPr>
            <a:xfrm>
              <a:off x="-142896" y="411480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12" name="Google Shape;12;p2"/>
            <p:cNvCxnSpPr/>
            <p:nvPr/>
          </p:nvCxnSpPr>
          <p:spPr>
            <a:xfrm>
              <a:off x="-142896" y="308610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13" name="Google Shape;13;p2"/>
            <p:cNvCxnSpPr/>
            <p:nvPr/>
          </p:nvCxnSpPr>
          <p:spPr>
            <a:xfrm>
              <a:off x="-142896" y="205740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14" name="Google Shape;14;p2"/>
            <p:cNvCxnSpPr/>
            <p:nvPr/>
          </p:nvCxnSpPr>
          <p:spPr>
            <a:xfrm>
              <a:off x="-142896" y="102870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15" name="Google Shape;15;p2"/>
            <p:cNvCxnSpPr/>
            <p:nvPr/>
          </p:nvCxnSpPr>
          <p:spPr>
            <a:xfrm>
              <a:off x="-142896" y="0"/>
              <a:ext cx="9525600" cy="0"/>
            </a:xfrm>
            <a:prstGeom prst="straightConnector1">
              <a:avLst/>
            </a:prstGeom>
            <a:noFill/>
            <a:ln w="9525" cap="flat" cmpd="sng">
              <a:solidFill>
                <a:schemeClr val="lt1"/>
              </a:solidFill>
              <a:prstDash val="solid"/>
              <a:round/>
              <a:headEnd type="none" w="med" len="med"/>
              <a:tailEnd type="none" w="med" len="med"/>
            </a:ln>
          </p:spPr>
        </p:cxnSp>
        <p:cxnSp>
          <p:nvCxnSpPr>
            <p:cNvPr id="16" name="Google Shape;16;p2"/>
            <p:cNvCxnSpPr/>
            <p:nvPr/>
          </p:nvCxnSpPr>
          <p:spPr>
            <a:xfrm rot="-5400000">
              <a:off x="-26521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17" name="Google Shape;17;p2"/>
            <p:cNvCxnSpPr/>
            <p:nvPr/>
          </p:nvCxnSpPr>
          <p:spPr>
            <a:xfrm rot="-5400000">
              <a:off x="-16361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18" name="Google Shape;18;p2"/>
            <p:cNvCxnSpPr/>
            <p:nvPr/>
          </p:nvCxnSpPr>
          <p:spPr>
            <a:xfrm rot="-5400000">
              <a:off x="-6201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19" name="Google Shape;19;p2"/>
            <p:cNvCxnSpPr/>
            <p:nvPr/>
          </p:nvCxnSpPr>
          <p:spPr>
            <a:xfrm rot="-5400000">
              <a:off x="395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20" name="Google Shape;20;p2"/>
            <p:cNvCxnSpPr/>
            <p:nvPr/>
          </p:nvCxnSpPr>
          <p:spPr>
            <a:xfrm rot="-5400000">
              <a:off x="1411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21" name="Google Shape;21;p2"/>
            <p:cNvCxnSpPr/>
            <p:nvPr/>
          </p:nvCxnSpPr>
          <p:spPr>
            <a:xfrm rot="-5400000">
              <a:off x="2427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22" name="Google Shape;22;p2"/>
            <p:cNvCxnSpPr/>
            <p:nvPr/>
          </p:nvCxnSpPr>
          <p:spPr>
            <a:xfrm rot="-5400000">
              <a:off x="3443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23" name="Google Shape;23;p2"/>
            <p:cNvCxnSpPr/>
            <p:nvPr/>
          </p:nvCxnSpPr>
          <p:spPr>
            <a:xfrm rot="-5400000">
              <a:off x="4459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24" name="Google Shape;24;p2"/>
            <p:cNvCxnSpPr/>
            <p:nvPr/>
          </p:nvCxnSpPr>
          <p:spPr>
            <a:xfrm rot="-5400000">
              <a:off x="5475850" y="2571725"/>
              <a:ext cx="5304300" cy="0"/>
            </a:xfrm>
            <a:prstGeom prst="straightConnector1">
              <a:avLst/>
            </a:prstGeom>
            <a:noFill/>
            <a:ln w="9525" cap="flat" cmpd="sng">
              <a:solidFill>
                <a:schemeClr val="lt1"/>
              </a:solidFill>
              <a:prstDash val="solid"/>
              <a:round/>
              <a:headEnd type="none" w="med" len="med"/>
              <a:tailEnd type="none" w="med" len="med"/>
            </a:ln>
          </p:spPr>
        </p:cxnSp>
        <p:cxnSp>
          <p:nvCxnSpPr>
            <p:cNvPr id="25" name="Google Shape;25;p2"/>
            <p:cNvCxnSpPr/>
            <p:nvPr/>
          </p:nvCxnSpPr>
          <p:spPr>
            <a:xfrm rot="-5400000">
              <a:off x="6491850" y="2571725"/>
              <a:ext cx="5304300" cy="0"/>
            </a:xfrm>
            <a:prstGeom prst="straightConnector1">
              <a:avLst/>
            </a:prstGeom>
            <a:noFill/>
            <a:ln w="9525" cap="flat" cmpd="sng">
              <a:solidFill>
                <a:schemeClr val="lt1"/>
              </a:solidFill>
              <a:prstDash val="solid"/>
              <a:round/>
              <a:headEnd type="none" w="med" len="med"/>
              <a:tailEnd type="none" w="med" len="med"/>
            </a:ln>
          </p:spPr>
        </p:cxnSp>
      </p:grpSp>
      <p:grpSp>
        <p:nvGrpSpPr>
          <p:cNvPr id="45" name="Google Shape;45;p2"/>
          <p:cNvGrpSpPr/>
          <p:nvPr/>
        </p:nvGrpSpPr>
        <p:grpSpPr>
          <a:xfrm>
            <a:off x="9995001" y="238834"/>
            <a:ext cx="158367" cy="165433"/>
            <a:chOff x="1409475" y="641250"/>
            <a:chExt cx="118775" cy="124075"/>
          </a:xfrm>
        </p:grpSpPr>
        <p:sp>
          <p:nvSpPr>
            <p:cNvPr id="46" name="Google Shape;46;p2"/>
            <p:cNvSpPr/>
            <p:nvPr/>
          </p:nvSpPr>
          <p:spPr>
            <a:xfrm>
              <a:off x="1409475" y="641250"/>
              <a:ext cx="118775" cy="124075"/>
            </a:xfrm>
            <a:custGeom>
              <a:avLst/>
              <a:gdLst/>
              <a:ahLst/>
              <a:cxnLst/>
              <a:rect l="l" t="t" r="r" b="b"/>
              <a:pathLst>
                <a:path w="4751" h="4963" extrusionOk="0">
                  <a:moveTo>
                    <a:pt x="2416" y="1067"/>
                  </a:moveTo>
                  <a:cubicBezTo>
                    <a:pt x="2641" y="1067"/>
                    <a:pt x="2871" y="1150"/>
                    <a:pt x="3084" y="1317"/>
                  </a:cubicBezTo>
                  <a:cubicBezTo>
                    <a:pt x="3620" y="1710"/>
                    <a:pt x="3786" y="2412"/>
                    <a:pt x="3489" y="3055"/>
                  </a:cubicBezTo>
                  <a:cubicBezTo>
                    <a:pt x="3266" y="3562"/>
                    <a:pt x="2767" y="3870"/>
                    <a:pt x="2235" y="3870"/>
                  </a:cubicBezTo>
                  <a:cubicBezTo>
                    <a:pt x="2141" y="3870"/>
                    <a:pt x="2047" y="3860"/>
                    <a:pt x="1953" y="3841"/>
                  </a:cubicBezTo>
                  <a:cubicBezTo>
                    <a:pt x="1453" y="3734"/>
                    <a:pt x="1167" y="3317"/>
                    <a:pt x="1179" y="2638"/>
                  </a:cubicBezTo>
                  <a:cubicBezTo>
                    <a:pt x="1167" y="2234"/>
                    <a:pt x="1334" y="1864"/>
                    <a:pt x="1584" y="1519"/>
                  </a:cubicBezTo>
                  <a:cubicBezTo>
                    <a:pt x="1816" y="1218"/>
                    <a:pt x="2112" y="1067"/>
                    <a:pt x="2416" y="1067"/>
                  </a:cubicBezTo>
                  <a:close/>
                  <a:moveTo>
                    <a:pt x="2349" y="0"/>
                  </a:moveTo>
                  <a:cubicBezTo>
                    <a:pt x="1880" y="0"/>
                    <a:pt x="1436" y="167"/>
                    <a:pt x="1036" y="531"/>
                  </a:cubicBezTo>
                  <a:cubicBezTo>
                    <a:pt x="334" y="1174"/>
                    <a:pt x="0" y="2007"/>
                    <a:pt x="84" y="2984"/>
                  </a:cubicBezTo>
                  <a:cubicBezTo>
                    <a:pt x="167" y="3960"/>
                    <a:pt x="762" y="4662"/>
                    <a:pt x="1655" y="4889"/>
                  </a:cubicBezTo>
                  <a:cubicBezTo>
                    <a:pt x="1858" y="4939"/>
                    <a:pt x="2060" y="4963"/>
                    <a:pt x="2257" y="4963"/>
                  </a:cubicBezTo>
                  <a:cubicBezTo>
                    <a:pt x="3601" y="4963"/>
                    <a:pt x="4751" y="3854"/>
                    <a:pt x="4751" y="2400"/>
                  </a:cubicBezTo>
                  <a:cubicBezTo>
                    <a:pt x="4751" y="1507"/>
                    <a:pt x="4179" y="602"/>
                    <a:pt x="3358" y="233"/>
                  </a:cubicBezTo>
                  <a:cubicBezTo>
                    <a:pt x="3015" y="81"/>
                    <a:pt x="2676" y="0"/>
                    <a:pt x="234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7" name="Google Shape;47;p2"/>
            <p:cNvSpPr/>
            <p:nvPr/>
          </p:nvSpPr>
          <p:spPr>
            <a:xfrm>
              <a:off x="1438650" y="667900"/>
              <a:ext cx="65500" cy="70100"/>
            </a:xfrm>
            <a:custGeom>
              <a:avLst/>
              <a:gdLst/>
              <a:ahLst/>
              <a:cxnLst/>
              <a:rect l="l" t="t" r="r" b="b"/>
              <a:pathLst>
                <a:path w="2620" h="2804" extrusionOk="0">
                  <a:moveTo>
                    <a:pt x="1249" y="1"/>
                  </a:moveTo>
                  <a:cubicBezTo>
                    <a:pt x="945" y="1"/>
                    <a:pt x="649" y="152"/>
                    <a:pt x="417" y="453"/>
                  </a:cubicBezTo>
                  <a:cubicBezTo>
                    <a:pt x="167" y="798"/>
                    <a:pt x="0" y="1168"/>
                    <a:pt x="12" y="1572"/>
                  </a:cubicBezTo>
                  <a:cubicBezTo>
                    <a:pt x="0" y="2251"/>
                    <a:pt x="286" y="2668"/>
                    <a:pt x="786" y="2775"/>
                  </a:cubicBezTo>
                  <a:cubicBezTo>
                    <a:pt x="880" y="2794"/>
                    <a:pt x="974" y="2804"/>
                    <a:pt x="1068" y="2804"/>
                  </a:cubicBezTo>
                  <a:cubicBezTo>
                    <a:pt x="1600" y="2804"/>
                    <a:pt x="2099" y="2496"/>
                    <a:pt x="2322" y="1989"/>
                  </a:cubicBezTo>
                  <a:cubicBezTo>
                    <a:pt x="2619" y="1346"/>
                    <a:pt x="2453" y="644"/>
                    <a:pt x="1917" y="251"/>
                  </a:cubicBezTo>
                  <a:cubicBezTo>
                    <a:pt x="1704" y="84"/>
                    <a:pt x="1474" y="1"/>
                    <a:pt x="124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51" name="Google Shape;51;p2"/>
          <p:cNvGrpSpPr/>
          <p:nvPr/>
        </p:nvGrpSpPr>
        <p:grpSpPr>
          <a:xfrm>
            <a:off x="6817034" y="6359901"/>
            <a:ext cx="158367" cy="165433"/>
            <a:chOff x="1409475" y="641250"/>
            <a:chExt cx="118775" cy="124075"/>
          </a:xfrm>
        </p:grpSpPr>
        <p:sp>
          <p:nvSpPr>
            <p:cNvPr id="52" name="Google Shape;52;p2"/>
            <p:cNvSpPr/>
            <p:nvPr/>
          </p:nvSpPr>
          <p:spPr>
            <a:xfrm>
              <a:off x="1409475" y="641250"/>
              <a:ext cx="118775" cy="124075"/>
            </a:xfrm>
            <a:custGeom>
              <a:avLst/>
              <a:gdLst/>
              <a:ahLst/>
              <a:cxnLst/>
              <a:rect l="l" t="t" r="r" b="b"/>
              <a:pathLst>
                <a:path w="4751" h="4963" extrusionOk="0">
                  <a:moveTo>
                    <a:pt x="2416" y="1067"/>
                  </a:moveTo>
                  <a:cubicBezTo>
                    <a:pt x="2641" y="1067"/>
                    <a:pt x="2871" y="1150"/>
                    <a:pt x="3084" y="1317"/>
                  </a:cubicBezTo>
                  <a:cubicBezTo>
                    <a:pt x="3620" y="1710"/>
                    <a:pt x="3786" y="2412"/>
                    <a:pt x="3489" y="3055"/>
                  </a:cubicBezTo>
                  <a:cubicBezTo>
                    <a:pt x="3266" y="3562"/>
                    <a:pt x="2767" y="3870"/>
                    <a:pt x="2235" y="3870"/>
                  </a:cubicBezTo>
                  <a:cubicBezTo>
                    <a:pt x="2141" y="3870"/>
                    <a:pt x="2047" y="3860"/>
                    <a:pt x="1953" y="3841"/>
                  </a:cubicBezTo>
                  <a:cubicBezTo>
                    <a:pt x="1453" y="3734"/>
                    <a:pt x="1167" y="3317"/>
                    <a:pt x="1179" y="2638"/>
                  </a:cubicBezTo>
                  <a:cubicBezTo>
                    <a:pt x="1167" y="2234"/>
                    <a:pt x="1334" y="1864"/>
                    <a:pt x="1584" y="1519"/>
                  </a:cubicBezTo>
                  <a:cubicBezTo>
                    <a:pt x="1816" y="1218"/>
                    <a:pt x="2112" y="1067"/>
                    <a:pt x="2416" y="1067"/>
                  </a:cubicBezTo>
                  <a:close/>
                  <a:moveTo>
                    <a:pt x="2349" y="0"/>
                  </a:moveTo>
                  <a:cubicBezTo>
                    <a:pt x="1880" y="0"/>
                    <a:pt x="1436" y="167"/>
                    <a:pt x="1036" y="531"/>
                  </a:cubicBezTo>
                  <a:cubicBezTo>
                    <a:pt x="334" y="1174"/>
                    <a:pt x="0" y="2007"/>
                    <a:pt x="84" y="2984"/>
                  </a:cubicBezTo>
                  <a:cubicBezTo>
                    <a:pt x="167" y="3960"/>
                    <a:pt x="762" y="4662"/>
                    <a:pt x="1655" y="4889"/>
                  </a:cubicBezTo>
                  <a:cubicBezTo>
                    <a:pt x="1858" y="4939"/>
                    <a:pt x="2060" y="4963"/>
                    <a:pt x="2257" y="4963"/>
                  </a:cubicBezTo>
                  <a:cubicBezTo>
                    <a:pt x="3601" y="4963"/>
                    <a:pt x="4751" y="3854"/>
                    <a:pt x="4751" y="2400"/>
                  </a:cubicBezTo>
                  <a:cubicBezTo>
                    <a:pt x="4751" y="1507"/>
                    <a:pt x="4179" y="602"/>
                    <a:pt x="3358" y="233"/>
                  </a:cubicBezTo>
                  <a:cubicBezTo>
                    <a:pt x="3015" y="81"/>
                    <a:pt x="2676" y="0"/>
                    <a:pt x="234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3" name="Google Shape;53;p2"/>
            <p:cNvSpPr/>
            <p:nvPr/>
          </p:nvSpPr>
          <p:spPr>
            <a:xfrm>
              <a:off x="1438650" y="667900"/>
              <a:ext cx="65500" cy="70100"/>
            </a:xfrm>
            <a:custGeom>
              <a:avLst/>
              <a:gdLst/>
              <a:ahLst/>
              <a:cxnLst/>
              <a:rect l="l" t="t" r="r" b="b"/>
              <a:pathLst>
                <a:path w="2620" h="2804" extrusionOk="0">
                  <a:moveTo>
                    <a:pt x="1249" y="1"/>
                  </a:moveTo>
                  <a:cubicBezTo>
                    <a:pt x="945" y="1"/>
                    <a:pt x="649" y="152"/>
                    <a:pt x="417" y="453"/>
                  </a:cubicBezTo>
                  <a:cubicBezTo>
                    <a:pt x="167" y="798"/>
                    <a:pt x="0" y="1168"/>
                    <a:pt x="12" y="1572"/>
                  </a:cubicBezTo>
                  <a:cubicBezTo>
                    <a:pt x="0" y="2251"/>
                    <a:pt x="286" y="2668"/>
                    <a:pt x="786" y="2775"/>
                  </a:cubicBezTo>
                  <a:cubicBezTo>
                    <a:pt x="880" y="2794"/>
                    <a:pt x="974" y="2804"/>
                    <a:pt x="1068" y="2804"/>
                  </a:cubicBezTo>
                  <a:cubicBezTo>
                    <a:pt x="1600" y="2804"/>
                    <a:pt x="2099" y="2496"/>
                    <a:pt x="2322" y="1989"/>
                  </a:cubicBezTo>
                  <a:cubicBezTo>
                    <a:pt x="2619" y="1346"/>
                    <a:pt x="2453" y="644"/>
                    <a:pt x="1917" y="251"/>
                  </a:cubicBezTo>
                  <a:cubicBezTo>
                    <a:pt x="1704" y="84"/>
                    <a:pt x="1474" y="1"/>
                    <a:pt x="124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54" name="Google Shape;54;p2"/>
          <p:cNvGrpSpPr/>
          <p:nvPr/>
        </p:nvGrpSpPr>
        <p:grpSpPr>
          <a:xfrm>
            <a:off x="358667" y="763501"/>
            <a:ext cx="158367" cy="165433"/>
            <a:chOff x="1409475" y="641250"/>
            <a:chExt cx="118775" cy="124075"/>
          </a:xfrm>
        </p:grpSpPr>
        <p:sp>
          <p:nvSpPr>
            <p:cNvPr id="55" name="Google Shape;55;p2"/>
            <p:cNvSpPr/>
            <p:nvPr/>
          </p:nvSpPr>
          <p:spPr>
            <a:xfrm>
              <a:off x="1409475" y="641250"/>
              <a:ext cx="118775" cy="124075"/>
            </a:xfrm>
            <a:custGeom>
              <a:avLst/>
              <a:gdLst/>
              <a:ahLst/>
              <a:cxnLst/>
              <a:rect l="l" t="t" r="r" b="b"/>
              <a:pathLst>
                <a:path w="4751" h="4963" extrusionOk="0">
                  <a:moveTo>
                    <a:pt x="2416" y="1067"/>
                  </a:moveTo>
                  <a:cubicBezTo>
                    <a:pt x="2641" y="1067"/>
                    <a:pt x="2871" y="1150"/>
                    <a:pt x="3084" y="1317"/>
                  </a:cubicBezTo>
                  <a:cubicBezTo>
                    <a:pt x="3620" y="1710"/>
                    <a:pt x="3786" y="2412"/>
                    <a:pt x="3489" y="3055"/>
                  </a:cubicBezTo>
                  <a:cubicBezTo>
                    <a:pt x="3266" y="3562"/>
                    <a:pt x="2767" y="3870"/>
                    <a:pt x="2235" y="3870"/>
                  </a:cubicBezTo>
                  <a:cubicBezTo>
                    <a:pt x="2141" y="3870"/>
                    <a:pt x="2047" y="3860"/>
                    <a:pt x="1953" y="3841"/>
                  </a:cubicBezTo>
                  <a:cubicBezTo>
                    <a:pt x="1453" y="3734"/>
                    <a:pt x="1167" y="3317"/>
                    <a:pt x="1179" y="2638"/>
                  </a:cubicBezTo>
                  <a:cubicBezTo>
                    <a:pt x="1167" y="2234"/>
                    <a:pt x="1334" y="1864"/>
                    <a:pt x="1584" y="1519"/>
                  </a:cubicBezTo>
                  <a:cubicBezTo>
                    <a:pt x="1816" y="1218"/>
                    <a:pt x="2112" y="1067"/>
                    <a:pt x="2416" y="1067"/>
                  </a:cubicBezTo>
                  <a:close/>
                  <a:moveTo>
                    <a:pt x="2349" y="0"/>
                  </a:moveTo>
                  <a:cubicBezTo>
                    <a:pt x="1880" y="0"/>
                    <a:pt x="1436" y="167"/>
                    <a:pt x="1036" y="531"/>
                  </a:cubicBezTo>
                  <a:cubicBezTo>
                    <a:pt x="334" y="1174"/>
                    <a:pt x="0" y="2007"/>
                    <a:pt x="84" y="2984"/>
                  </a:cubicBezTo>
                  <a:cubicBezTo>
                    <a:pt x="167" y="3960"/>
                    <a:pt x="762" y="4662"/>
                    <a:pt x="1655" y="4889"/>
                  </a:cubicBezTo>
                  <a:cubicBezTo>
                    <a:pt x="1858" y="4939"/>
                    <a:pt x="2060" y="4963"/>
                    <a:pt x="2257" y="4963"/>
                  </a:cubicBezTo>
                  <a:cubicBezTo>
                    <a:pt x="3601" y="4963"/>
                    <a:pt x="4751" y="3854"/>
                    <a:pt x="4751" y="2400"/>
                  </a:cubicBezTo>
                  <a:cubicBezTo>
                    <a:pt x="4751" y="1507"/>
                    <a:pt x="4179" y="602"/>
                    <a:pt x="3358" y="233"/>
                  </a:cubicBezTo>
                  <a:cubicBezTo>
                    <a:pt x="3015" y="81"/>
                    <a:pt x="2676" y="0"/>
                    <a:pt x="234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6" name="Google Shape;56;p2"/>
            <p:cNvSpPr/>
            <p:nvPr/>
          </p:nvSpPr>
          <p:spPr>
            <a:xfrm>
              <a:off x="1438650" y="667900"/>
              <a:ext cx="65500" cy="70100"/>
            </a:xfrm>
            <a:custGeom>
              <a:avLst/>
              <a:gdLst/>
              <a:ahLst/>
              <a:cxnLst/>
              <a:rect l="l" t="t" r="r" b="b"/>
              <a:pathLst>
                <a:path w="2620" h="2804" extrusionOk="0">
                  <a:moveTo>
                    <a:pt x="1249" y="1"/>
                  </a:moveTo>
                  <a:cubicBezTo>
                    <a:pt x="945" y="1"/>
                    <a:pt x="649" y="152"/>
                    <a:pt x="417" y="453"/>
                  </a:cubicBezTo>
                  <a:cubicBezTo>
                    <a:pt x="167" y="798"/>
                    <a:pt x="0" y="1168"/>
                    <a:pt x="12" y="1572"/>
                  </a:cubicBezTo>
                  <a:cubicBezTo>
                    <a:pt x="0" y="2251"/>
                    <a:pt x="286" y="2668"/>
                    <a:pt x="786" y="2775"/>
                  </a:cubicBezTo>
                  <a:cubicBezTo>
                    <a:pt x="880" y="2794"/>
                    <a:pt x="974" y="2804"/>
                    <a:pt x="1068" y="2804"/>
                  </a:cubicBezTo>
                  <a:cubicBezTo>
                    <a:pt x="1600" y="2804"/>
                    <a:pt x="2099" y="2496"/>
                    <a:pt x="2322" y="1989"/>
                  </a:cubicBezTo>
                  <a:cubicBezTo>
                    <a:pt x="2619" y="1346"/>
                    <a:pt x="2453" y="644"/>
                    <a:pt x="1917" y="251"/>
                  </a:cubicBezTo>
                  <a:cubicBezTo>
                    <a:pt x="1704" y="84"/>
                    <a:pt x="1474" y="1"/>
                    <a:pt x="124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57" name="Google Shape;57;p2"/>
          <p:cNvGrpSpPr/>
          <p:nvPr/>
        </p:nvGrpSpPr>
        <p:grpSpPr>
          <a:xfrm>
            <a:off x="11739034" y="3346285"/>
            <a:ext cx="158367" cy="165433"/>
            <a:chOff x="1409475" y="641250"/>
            <a:chExt cx="118775" cy="124075"/>
          </a:xfrm>
        </p:grpSpPr>
        <p:sp>
          <p:nvSpPr>
            <p:cNvPr id="58" name="Google Shape;58;p2"/>
            <p:cNvSpPr/>
            <p:nvPr/>
          </p:nvSpPr>
          <p:spPr>
            <a:xfrm>
              <a:off x="1409475" y="641250"/>
              <a:ext cx="118775" cy="124075"/>
            </a:xfrm>
            <a:custGeom>
              <a:avLst/>
              <a:gdLst/>
              <a:ahLst/>
              <a:cxnLst/>
              <a:rect l="l" t="t" r="r" b="b"/>
              <a:pathLst>
                <a:path w="4751" h="4963" extrusionOk="0">
                  <a:moveTo>
                    <a:pt x="2416" y="1067"/>
                  </a:moveTo>
                  <a:cubicBezTo>
                    <a:pt x="2641" y="1067"/>
                    <a:pt x="2871" y="1150"/>
                    <a:pt x="3084" y="1317"/>
                  </a:cubicBezTo>
                  <a:cubicBezTo>
                    <a:pt x="3620" y="1710"/>
                    <a:pt x="3786" y="2412"/>
                    <a:pt x="3489" y="3055"/>
                  </a:cubicBezTo>
                  <a:cubicBezTo>
                    <a:pt x="3266" y="3562"/>
                    <a:pt x="2767" y="3870"/>
                    <a:pt x="2235" y="3870"/>
                  </a:cubicBezTo>
                  <a:cubicBezTo>
                    <a:pt x="2141" y="3870"/>
                    <a:pt x="2047" y="3860"/>
                    <a:pt x="1953" y="3841"/>
                  </a:cubicBezTo>
                  <a:cubicBezTo>
                    <a:pt x="1453" y="3734"/>
                    <a:pt x="1167" y="3317"/>
                    <a:pt x="1179" y="2638"/>
                  </a:cubicBezTo>
                  <a:cubicBezTo>
                    <a:pt x="1167" y="2234"/>
                    <a:pt x="1334" y="1864"/>
                    <a:pt x="1584" y="1519"/>
                  </a:cubicBezTo>
                  <a:cubicBezTo>
                    <a:pt x="1816" y="1218"/>
                    <a:pt x="2112" y="1067"/>
                    <a:pt x="2416" y="1067"/>
                  </a:cubicBezTo>
                  <a:close/>
                  <a:moveTo>
                    <a:pt x="2349" y="0"/>
                  </a:moveTo>
                  <a:cubicBezTo>
                    <a:pt x="1880" y="0"/>
                    <a:pt x="1436" y="167"/>
                    <a:pt x="1036" y="531"/>
                  </a:cubicBezTo>
                  <a:cubicBezTo>
                    <a:pt x="334" y="1174"/>
                    <a:pt x="0" y="2007"/>
                    <a:pt x="84" y="2984"/>
                  </a:cubicBezTo>
                  <a:cubicBezTo>
                    <a:pt x="167" y="3960"/>
                    <a:pt x="762" y="4662"/>
                    <a:pt x="1655" y="4889"/>
                  </a:cubicBezTo>
                  <a:cubicBezTo>
                    <a:pt x="1858" y="4939"/>
                    <a:pt x="2060" y="4963"/>
                    <a:pt x="2257" y="4963"/>
                  </a:cubicBezTo>
                  <a:cubicBezTo>
                    <a:pt x="3601" y="4963"/>
                    <a:pt x="4751" y="3854"/>
                    <a:pt x="4751" y="2400"/>
                  </a:cubicBezTo>
                  <a:cubicBezTo>
                    <a:pt x="4751" y="1507"/>
                    <a:pt x="4179" y="602"/>
                    <a:pt x="3358" y="233"/>
                  </a:cubicBezTo>
                  <a:cubicBezTo>
                    <a:pt x="3015" y="81"/>
                    <a:pt x="2676" y="0"/>
                    <a:pt x="234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9" name="Google Shape;59;p2"/>
            <p:cNvSpPr/>
            <p:nvPr/>
          </p:nvSpPr>
          <p:spPr>
            <a:xfrm>
              <a:off x="1438650" y="667900"/>
              <a:ext cx="65500" cy="70100"/>
            </a:xfrm>
            <a:custGeom>
              <a:avLst/>
              <a:gdLst/>
              <a:ahLst/>
              <a:cxnLst/>
              <a:rect l="l" t="t" r="r" b="b"/>
              <a:pathLst>
                <a:path w="2620" h="2804" extrusionOk="0">
                  <a:moveTo>
                    <a:pt x="1249" y="1"/>
                  </a:moveTo>
                  <a:cubicBezTo>
                    <a:pt x="945" y="1"/>
                    <a:pt x="649" y="152"/>
                    <a:pt x="417" y="453"/>
                  </a:cubicBezTo>
                  <a:cubicBezTo>
                    <a:pt x="167" y="798"/>
                    <a:pt x="0" y="1168"/>
                    <a:pt x="12" y="1572"/>
                  </a:cubicBezTo>
                  <a:cubicBezTo>
                    <a:pt x="0" y="2251"/>
                    <a:pt x="286" y="2668"/>
                    <a:pt x="786" y="2775"/>
                  </a:cubicBezTo>
                  <a:cubicBezTo>
                    <a:pt x="880" y="2794"/>
                    <a:pt x="974" y="2804"/>
                    <a:pt x="1068" y="2804"/>
                  </a:cubicBezTo>
                  <a:cubicBezTo>
                    <a:pt x="1600" y="2804"/>
                    <a:pt x="2099" y="2496"/>
                    <a:pt x="2322" y="1989"/>
                  </a:cubicBezTo>
                  <a:cubicBezTo>
                    <a:pt x="2619" y="1346"/>
                    <a:pt x="2453" y="644"/>
                    <a:pt x="1917" y="251"/>
                  </a:cubicBezTo>
                  <a:cubicBezTo>
                    <a:pt x="1704" y="84"/>
                    <a:pt x="1474" y="1"/>
                    <a:pt x="124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0" name="Google Shape;60;p2"/>
          <p:cNvGrpSpPr/>
          <p:nvPr/>
        </p:nvGrpSpPr>
        <p:grpSpPr>
          <a:xfrm>
            <a:off x="3978767" y="300152"/>
            <a:ext cx="158367" cy="165433"/>
            <a:chOff x="1409475" y="641250"/>
            <a:chExt cx="118775" cy="124075"/>
          </a:xfrm>
        </p:grpSpPr>
        <p:sp>
          <p:nvSpPr>
            <p:cNvPr id="61" name="Google Shape;61;p2"/>
            <p:cNvSpPr/>
            <p:nvPr/>
          </p:nvSpPr>
          <p:spPr>
            <a:xfrm>
              <a:off x="1409475" y="641250"/>
              <a:ext cx="118775" cy="124075"/>
            </a:xfrm>
            <a:custGeom>
              <a:avLst/>
              <a:gdLst/>
              <a:ahLst/>
              <a:cxnLst/>
              <a:rect l="l" t="t" r="r" b="b"/>
              <a:pathLst>
                <a:path w="4751" h="4963" extrusionOk="0">
                  <a:moveTo>
                    <a:pt x="2416" y="1067"/>
                  </a:moveTo>
                  <a:cubicBezTo>
                    <a:pt x="2641" y="1067"/>
                    <a:pt x="2871" y="1150"/>
                    <a:pt x="3084" y="1317"/>
                  </a:cubicBezTo>
                  <a:cubicBezTo>
                    <a:pt x="3620" y="1710"/>
                    <a:pt x="3786" y="2412"/>
                    <a:pt x="3489" y="3055"/>
                  </a:cubicBezTo>
                  <a:cubicBezTo>
                    <a:pt x="3266" y="3562"/>
                    <a:pt x="2767" y="3870"/>
                    <a:pt x="2235" y="3870"/>
                  </a:cubicBezTo>
                  <a:cubicBezTo>
                    <a:pt x="2141" y="3870"/>
                    <a:pt x="2047" y="3860"/>
                    <a:pt x="1953" y="3841"/>
                  </a:cubicBezTo>
                  <a:cubicBezTo>
                    <a:pt x="1453" y="3734"/>
                    <a:pt x="1167" y="3317"/>
                    <a:pt x="1179" y="2638"/>
                  </a:cubicBezTo>
                  <a:cubicBezTo>
                    <a:pt x="1167" y="2234"/>
                    <a:pt x="1334" y="1864"/>
                    <a:pt x="1584" y="1519"/>
                  </a:cubicBezTo>
                  <a:cubicBezTo>
                    <a:pt x="1816" y="1218"/>
                    <a:pt x="2112" y="1067"/>
                    <a:pt x="2416" y="1067"/>
                  </a:cubicBezTo>
                  <a:close/>
                  <a:moveTo>
                    <a:pt x="2349" y="0"/>
                  </a:moveTo>
                  <a:cubicBezTo>
                    <a:pt x="1880" y="0"/>
                    <a:pt x="1436" y="167"/>
                    <a:pt x="1036" y="531"/>
                  </a:cubicBezTo>
                  <a:cubicBezTo>
                    <a:pt x="334" y="1174"/>
                    <a:pt x="0" y="2007"/>
                    <a:pt x="84" y="2984"/>
                  </a:cubicBezTo>
                  <a:cubicBezTo>
                    <a:pt x="167" y="3960"/>
                    <a:pt x="762" y="4662"/>
                    <a:pt x="1655" y="4889"/>
                  </a:cubicBezTo>
                  <a:cubicBezTo>
                    <a:pt x="1858" y="4939"/>
                    <a:pt x="2060" y="4963"/>
                    <a:pt x="2257" y="4963"/>
                  </a:cubicBezTo>
                  <a:cubicBezTo>
                    <a:pt x="3601" y="4963"/>
                    <a:pt x="4751" y="3854"/>
                    <a:pt x="4751" y="2400"/>
                  </a:cubicBezTo>
                  <a:cubicBezTo>
                    <a:pt x="4751" y="1507"/>
                    <a:pt x="4179" y="602"/>
                    <a:pt x="3358" y="233"/>
                  </a:cubicBezTo>
                  <a:cubicBezTo>
                    <a:pt x="3015" y="81"/>
                    <a:pt x="2676" y="0"/>
                    <a:pt x="234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 name="Google Shape;62;p2"/>
            <p:cNvSpPr/>
            <p:nvPr/>
          </p:nvSpPr>
          <p:spPr>
            <a:xfrm>
              <a:off x="1438650" y="667900"/>
              <a:ext cx="65500" cy="70100"/>
            </a:xfrm>
            <a:custGeom>
              <a:avLst/>
              <a:gdLst/>
              <a:ahLst/>
              <a:cxnLst/>
              <a:rect l="l" t="t" r="r" b="b"/>
              <a:pathLst>
                <a:path w="2620" h="2804" extrusionOk="0">
                  <a:moveTo>
                    <a:pt x="1249" y="1"/>
                  </a:moveTo>
                  <a:cubicBezTo>
                    <a:pt x="945" y="1"/>
                    <a:pt x="649" y="152"/>
                    <a:pt x="417" y="453"/>
                  </a:cubicBezTo>
                  <a:cubicBezTo>
                    <a:pt x="167" y="798"/>
                    <a:pt x="0" y="1168"/>
                    <a:pt x="12" y="1572"/>
                  </a:cubicBezTo>
                  <a:cubicBezTo>
                    <a:pt x="0" y="2251"/>
                    <a:pt x="286" y="2668"/>
                    <a:pt x="786" y="2775"/>
                  </a:cubicBezTo>
                  <a:cubicBezTo>
                    <a:pt x="880" y="2794"/>
                    <a:pt x="974" y="2804"/>
                    <a:pt x="1068" y="2804"/>
                  </a:cubicBezTo>
                  <a:cubicBezTo>
                    <a:pt x="1600" y="2804"/>
                    <a:pt x="2099" y="2496"/>
                    <a:pt x="2322" y="1989"/>
                  </a:cubicBezTo>
                  <a:cubicBezTo>
                    <a:pt x="2619" y="1346"/>
                    <a:pt x="2453" y="644"/>
                    <a:pt x="1917" y="251"/>
                  </a:cubicBezTo>
                  <a:cubicBezTo>
                    <a:pt x="1704" y="84"/>
                    <a:pt x="1474" y="1"/>
                    <a:pt x="124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63" name="Google Shape;63;p2"/>
          <p:cNvGrpSpPr/>
          <p:nvPr/>
        </p:nvGrpSpPr>
        <p:grpSpPr>
          <a:xfrm>
            <a:off x="2038634" y="6065368"/>
            <a:ext cx="158367" cy="165433"/>
            <a:chOff x="1409475" y="641250"/>
            <a:chExt cx="118775" cy="124075"/>
          </a:xfrm>
        </p:grpSpPr>
        <p:sp>
          <p:nvSpPr>
            <p:cNvPr id="64" name="Google Shape;64;p2"/>
            <p:cNvSpPr/>
            <p:nvPr/>
          </p:nvSpPr>
          <p:spPr>
            <a:xfrm>
              <a:off x="1409475" y="641250"/>
              <a:ext cx="118775" cy="124075"/>
            </a:xfrm>
            <a:custGeom>
              <a:avLst/>
              <a:gdLst/>
              <a:ahLst/>
              <a:cxnLst/>
              <a:rect l="l" t="t" r="r" b="b"/>
              <a:pathLst>
                <a:path w="4751" h="4963" extrusionOk="0">
                  <a:moveTo>
                    <a:pt x="2416" y="1067"/>
                  </a:moveTo>
                  <a:cubicBezTo>
                    <a:pt x="2641" y="1067"/>
                    <a:pt x="2871" y="1150"/>
                    <a:pt x="3084" y="1317"/>
                  </a:cubicBezTo>
                  <a:cubicBezTo>
                    <a:pt x="3620" y="1710"/>
                    <a:pt x="3786" y="2412"/>
                    <a:pt x="3489" y="3055"/>
                  </a:cubicBezTo>
                  <a:cubicBezTo>
                    <a:pt x="3266" y="3562"/>
                    <a:pt x="2767" y="3870"/>
                    <a:pt x="2235" y="3870"/>
                  </a:cubicBezTo>
                  <a:cubicBezTo>
                    <a:pt x="2141" y="3870"/>
                    <a:pt x="2047" y="3860"/>
                    <a:pt x="1953" y="3841"/>
                  </a:cubicBezTo>
                  <a:cubicBezTo>
                    <a:pt x="1453" y="3734"/>
                    <a:pt x="1167" y="3317"/>
                    <a:pt x="1179" y="2638"/>
                  </a:cubicBezTo>
                  <a:cubicBezTo>
                    <a:pt x="1167" y="2234"/>
                    <a:pt x="1334" y="1864"/>
                    <a:pt x="1584" y="1519"/>
                  </a:cubicBezTo>
                  <a:cubicBezTo>
                    <a:pt x="1816" y="1218"/>
                    <a:pt x="2112" y="1067"/>
                    <a:pt x="2416" y="1067"/>
                  </a:cubicBezTo>
                  <a:close/>
                  <a:moveTo>
                    <a:pt x="2349" y="0"/>
                  </a:moveTo>
                  <a:cubicBezTo>
                    <a:pt x="1880" y="0"/>
                    <a:pt x="1436" y="167"/>
                    <a:pt x="1036" y="531"/>
                  </a:cubicBezTo>
                  <a:cubicBezTo>
                    <a:pt x="334" y="1174"/>
                    <a:pt x="0" y="2007"/>
                    <a:pt x="84" y="2984"/>
                  </a:cubicBezTo>
                  <a:cubicBezTo>
                    <a:pt x="167" y="3960"/>
                    <a:pt x="762" y="4662"/>
                    <a:pt x="1655" y="4889"/>
                  </a:cubicBezTo>
                  <a:cubicBezTo>
                    <a:pt x="1858" y="4939"/>
                    <a:pt x="2060" y="4963"/>
                    <a:pt x="2257" y="4963"/>
                  </a:cubicBezTo>
                  <a:cubicBezTo>
                    <a:pt x="3601" y="4963"/>
                    <a:pt x="4751" y="3854"/>
                    <a:pt x="4751" y="2400"/>
                  </a:cubicBezTo>
                  <a:cubicBezTo>
                    <a:pt x="4751" y="1507"/>
                    <a:pt x="4179" y="602"/>
                    <a:pt x="3358" y="233"/>
                  </a:cubicBezTo>
                  <a:cubicBezTo>
                    <a:pt x="3015" y="81"/>
                    <a:pt x="2676" y="0"/>
                    <a:pt x="234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5" name="Google Shape;65;p2"/>
            <p:cNvSpPr/>
            <p:nvPr/>
          </p:nvSpPr>
          <p:spPr>
            <a:xfrm>
              <a:off x="1438650" y="667900"/>
              <a:ext cx="65500" cy="70100"/>
            </a:xfrm>
            <a:custGeom>
              <a:avLst/>
              <a:gdLst/>
              <a:ahLst/>
              <a:cxnLst/>
              <a:rect l="l" t="t" r="r" b="b"/>
              <a:pathLst>
                <a:path w="2620" h="2804" extrusionOk="0">
                  <a:moveTo>
                    <a:pt x="1249" y="1"/>
                  </a:moveTo>
                  <a:cubicBezTo>
                    <a:pt x="945" y="1"/>
                    <a:pt x="649" y="152"/>
                    <a:pt x="417" y="453"/>
                  </a:cubicBezTo>
                  <a:cubicBezTo>
                    <a:pt x="167" y="798"/>
                    <a:pt x="0" y="1168"/>
                    <a:pt x="12" y="1572"/>
                  </a:cubicBezTo>
                  <a:cubicBezTo>
                    <a:pt x="0" y="2251"/>
                    <a:pt x="286" y="2668"/>
                    <a:pt x="786" y="2775"/>
                  </a:cubicBezTo>
                  <a:cubicBezTo>
                    <a:pt x="880" y="2794"/>
                    <a:pt x="974" y="2804"/>
                    <a:pt x="1068" y="2804"/>
                  </a:cubicBezTo>
                  <a:cubicBezTo>
                    <a:pt x="1600" y="2804"/>
                    <a:pt x="2099" y="2496"/>
                    <a:pt x="2322" y="1989"/>
                  </a:cubicBezTo>
                  <a:cubicBezTo>
                    <a:pt x="2619" y="1346"/>
                    <a:pt x="2453" y="644"/>
                    <a:pt x="1917" y="251"/>
                  </a:cubicBezTo>
                  <a:cubicBezTo>
                    <a:pt x="1704" y="84"/>
                    <a:pt x="1474" y="1"/>
                    <a:pt x="1249"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Tree>
    <p:extLst>
      <p:ext uri="{BB962C8B-B14F-4D97-AF65-F5344CB8AC3E}">
        <p14:creationId xmlns:p14="http://schemas.microsoft.com/office/powerpoint/2010/main" val="42019300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771553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6848501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5194352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4480124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42491334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682469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5844288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3363551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3081676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9606703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ADA4A91-D619-49B6-93A1-AF07FC211338}" type="slidenum">
              <a:rPr lang="en-US" smtClean="0"/>
              <a:pPr/>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25484670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21124823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DA4A91-D619-49B6-93A1-AF07FC211338}" type="slidenum">
              <a:rPr lang="en-US" smtClean="0"/>
              <a:pPr/>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40465042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1909213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0167865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0010538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pic>
        <p:nvPicPr>
          <p:cNvPr id="13" name="图片 12"/>
          <p:cNvPicPr>
            <a:picLocks noChangeAspect="1"/>
          </p:cNvPicPr>
          <p:nvPr userDrawn="1"/>
        </p:nvPicPr>
        <p:blipFill rotWithShape="1">
          <a:blip r:embed="rId2" cstate="print">
            <a:extLst>
              <a:ext uri="{28A0092B-C50C-407E-A947-70E740481C1C}">
                <a14:useLocalDpi xmlns:a14="http://schemas.microsoft.com/office/drawing/2010/main" val="0"/>
              </a:ext>
            </a:extLst>
          </a:blip>
          <a:srcRect r="32462" b="76623"/>
          <a:stretch>
            <a:fillRect/>
          </a:stretch>
        </p:blipFill>
        <p:spPr>
          <a:xfrm>
            <a:off x="0" y="0"/>
            <a:ext cx="4162520" cy="2161309"/>
          </a:xfrm>
          <a:prstGeom prst="rect">
            <a:avLst/>
          </a:prstGeom>
        </p:spPr>
      </p:pic>
      <p:pic>
        <p:nvPicPr>
          <p:cNvPr id="14" name="图片 13"/>
          <p:cNvPicPr>
            <a:picLocks noChangeAspect="1"/>
          </p:cNvPicPr>
          <p:nvPr userDrawn="1"/>
        </p:nvPicPr>
        <p:blipFill rotWithShape="1">
          <a:blip r:embed="rId3" cstate="print">
            <a:extLst>
              <a:ext uri="{28A0092B-C50C-407E-A947-70E740481C1C}">
                <a14:useLocalDpi xmlns:a14="http://schemas.microsoft.com/office/drawing/2010/main" val="0"/>
              </a:ext>
            </a:extLst>
          </a:blip>
          <a:srcRect r="32462" b="76623"/>
          <a:stretch>
            <a:fillRect/>
          </a:stretch>
        </p:blipFill>
        <p:spPr>
          <a:xfrm flipH="1">
            <a:off x="8017747" y="-3047"/>
            <a:ext cx="4174253" cy="2167401"/>
          </a:xfrm>
          <a:prstGeom prst="rect">
            <a:avLst/>
          </a:prstGeom>
        </p:spPr>
      </p:pic>
      <p:grpSp>
        <p:nvGrpSpPr>
          <p:cNvPr id="8" name="组合 12"/>
          <p:cNvGrpSpPr/>
          <p:nvPr userDrawn="1"/>
        </p:nvGrpSpPr>
        <p:grpSpPr>
          <a:xfrm>
            <a:off x="0" y="4874895"/>
            <a:ext cx="12192000" cy="1983105"/>
            <a:chOff x="0" y="3812345"/>
            <a:chExt cx="12192000" cy="3045655"/>
          </a:xfrm>
        </p:grpSpPr>
        <p:pic>
          <p:nvPicPr>
            <p:cNvPr id="12" name="图片 2"/>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t="55590"/>
            <a:stretch>
              <a:fillRect/>
            </a:stretch>
          </p:blipFill>
          <p:spPr>
            <a:xfrm>
              <a:off x="0" y="3812345"/>
              <a:ext cx="6858000" cy="3045655"/>
            </a:xfrm>
            <a:prstGeom prst="rect">
              <a:avLst/>
            </a:prstGeom>
          </p:spPr>
        </p:pic>
        <p:pic>
          <p:nvPicPr>
            <p:cNvPr id="19" name="图片 200"/>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l="22222" t="55590"/>
            <a:stretch>
              <a:fillRect/>
            </a:stretch>
          </p:blipFill>
          <p:spPr>
            <a:xfrm flipH="1">
              <a:off x="6858000" y="3812345"/>
              <a:ext cx="5334000" cy="3045655"/>
            </a:xfrm>
            <a:prstGeom prst="rect">
              <a:avLst/>
            </a:prstGeom>
          </p:spPr>
        </p:pic>
      </p:grpSp>
    </p:spTree>
    <p:extLst>
      <p:ext uri="{BB962C8B-B14F-4D97-AF65-F5344CB8AC3E}">
        <p14:creationId xmlns:p14="http://schemas.microsoft.com/office/powerpoint/2010/main" val="3346098827"/>
      </p:ext>
    </p:extLst>
  </p:cSld>
  <p:clrMapOvr>
    <a:masterClrMapping/>
  </p:clrMapOvr>
  <mc:AlternateContent xmlns:mc="http://schemas.openxmlformats.org/markup-compatibility/2006" xmlns:p14="http://schemas.microsoft.com/office/powerpoint/2010/main">
    <mc:Choice Requires="p14">
      <p:transition spd="slow" advClick="0">
        <p:wipe/>
      </p:transition>
    </mc:Choice>
    <mc:Fallback xmlns="">
      <p:transition spd="slow" advClick="0">
        <p:wip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ig Title">
  <p:cSld name="Big Title">
    <p:bg>
      <p:bgPr>
        <a:solidFill>
          <a:schemeClr val="accent1"/>
        </a:solidFill>
        <a:effectLst/>
      </p:bgPr>
    </p:bg>
    <p:spTree>
      <p:nvGrpSpPr>
        <p:cNvPr id="1" name="Shape 284"/>
        <p:cNvGrpSpPr/>
        <p:nvPr/>
      </p:nvGrpSpPr>
      <p:grpSpPr>
        <a:xfrm>
          <a:off x="0" y="0"/>
          <a:ext cx="0" cy="0"/>
          <a:chOff x="0" y="0"/>
          <a:chExt cx="0" cy="0"/>
        </a:xfrm>
      </p:grpSpPr>
      <p:sp>
        <p:nvSpPr>
          <p:cNvPr id="285" name="Google Shape;285;p8"/>
          <p:cNvSpPr txBox="1">
            <a:spLocks noGrp="1"/>
          </p:cNvSpPr>
          <p:nvPr>
            <p:ph type="title"/>
          </p:nvPr>
        </p:nvSpPr>
        <p:spPr>
          <a:xfrm>
            <a:off x="3413250" y="1123500"/>
            <a:ext cx="5784900" cy="4736100"/>
          </a:xfrm>
          <a:prstGeom prst="rect">
            <a:avLst/>
          </a:prstGeom>
        </p:spPr>
        <p:txBody>
          <a:bodyPr spcFirstLastPara="1" wrap="square" lIns="121900" tIns="121900" rIns="121900" bIns="121900" anchor="ctr" anchorCtr="0">
            <a:noAutofit/>
          </a:bodyPr>
          <a:lstStyle>
            <a:lvl1pPr lvl="0" algn="ctr" rtl="0">
              <a:spcBef>
                <a:spcPts val="0"/>
              </a:spcBef>
              <a:spcAft>
                <a:spcPts val="0"/>
              </a:spcAft>
              <a:buNone/>
              <a:defRPr sz="12800"/>
            </a:lvl1pPr>
            <a:lvl2pPr lvl="1" algn="ctr" rtl="0">
              <a:spcBef>
                <a:spcPts val="0"/>
              </a:spcBef>
              <a:spcAft>
                <a:spcPts val="0"/>
              </a:spcAft>
              <a:buNone/>
              <a:defRPr sz="12800"/>
            </a:lvl2pPr>
            <a:lvl3pPr lvl="2" algn="ctr" rtl="0">
              <a:spcBef>
                <a:spcPts val="0"/>
              </a:spcBef>
              <a:spcAft>
                <a:spcPts val="0"/>
              </a:spcAft>
              <a:buNone/>
              <a:defRPr sz="12800"/>
            </a:lvl3pPr>
            <a:lvl4pPr lvl="3" algn="ctr" rtl="0">
              <a:spcBef>
                <a:spcPts val="0"/>
              </a:spcBef>
              <a:spcAft>
                <a:spcPts val="0"/>
              </a:spcAft>
              <a:buNone/>
              <a:defRPr sz="12800"/>
            </a:lvl4pPr>
            <a:lvl5pPr lvl="4" algn="ctr" rtl="0">
              <a:spcBef>
                <a:spcPts val="0"/>
              </a:spcBef>
              <a:spcAft>
                <a:spcPts val="0"/>
              </a:spcAft>
              <a:buNone/>
              <a:defRPr sz="12800"/>
            </a:lvl5pPr>
            <a:lvl6pPr lvl="5" algn="ctr" rtl="0">
              <a:spcBef>
                <a:spcPts val="0"/>
              </a:spcBef>
              <a:spcAft>
                <a:spcPts val="0"/>
              </a:spcAft>
              <a:buNone/>
              <a:defRPr sz="12800"/>
            </a:lvl6pPr>
            <a:lvl7pPr lvl="6" algn="ctr" rtl="0">
              <a:spcBef>
                <a:spcPts val="0"/>
              </a:spcBef>
              <a:spcAft>
                <a:spcPts val="0"/>
              </a:spcAft>
              <a:buNone/>
              <a:defRPr sz="12800"/>
            </a:lvl7pPr>
            <a:lvl8pPr lvl="7" algn="ctr" rtl="0">
              <a:spcBef>
                <a:spcPts val="0"/>
              </a:spcBef>
              <a:spcAft>
                <a:spcPts val="0"/>
              </a:spcAft>
              <a:buNone/>
              <a:defRPr sz="12800"/>
            </a:lvl8pPr>
            <a:lvl9pPr lvl="8" algn="ctr" rtl="0">
              <a:spcBef>
                <a:spcPts val="0"/>
              </a:spcBef>
              <a:spcAft>
                <a:spcPts val="0"/>
              </a:spcAft>
              <a:buNone/>
              <a:defRPr sz="12800"/>
            </a:lvl9pPr>
          </a:lstStyle>
          <a:p>
            <a:endParaRPr/>
          </a:p>
        </p:txBody>
      </p:sp>
      <p:sp>
        <p:nvSpPr>
          <p:cNvPr id="286" name="Google Shape;286;p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lgn="r" rtl="0">
              <a:buNone/>
              <a:defRPr sz="1300">
                <a:solidFill>
                  <a:schemeClr val="dk2"/>
                </a:solidFill>
              </a:defRPr>
            </a:lvl1pPr>
            <a:lvl2pPr lvl="1" algn="r" rtl="0">
              <a:buNone/>
              <a:defRPr sz="1300">
                <a:solidFill>
                  <a:schemeClr val="dk2"/>
                </a:solidFill>
              </a:defRPr>
            </a:lvl2pPr>
            <a:lvl3pPr lvl="2" algn="r" rtl="0">
              <a:buNone/>
              <a:defRPr sz="1300">
                <a:solidFill>
                  <a:schemeClr val="dk2"/>
                </a:solidFill>
              </a:defRPr>
            </a:lvl3pPr>
            <a:lvl4pPr lvl="3" algn="r" rtl="0">
              <a:buNone/>
              <a:defRPr sz="1300">
                <a:solidFill>
                  <a:schemeClr val="dk2"/>
                </a:solidFill>
              </a:defRPr>
            </a:lvl4pPr>
            <a:lvl5pPr lvl="4" algn="r" rtl="0">
              <a:buNone/>
              <a:defRPr sz="1300">
                <a:solidFill>
                  <a:schemeClr val="dk2"/>
                </a:solidFill>
              </a:defRPr>
            </a:lvl5pPr>
            <a:lvl6pPr lvl="5" algn="r" rtl="0">
              <a:buNone/>
              <a:defRPr sz="1300">
                <a:solidFill>
                  <a:schemeClr val="dk2"/>
                </a:solidFill>
              </a:defRPr>
            </a:lvl6pPr>
            <a:lvl7pPr lvl="6" algn="r" rtl="0">
              <a:buNone/>
              <a:defRPr sz="1300">
                <a:solidFill>
                  <a:schemeClr val="dk2"/>
                </a:solidFill>
              </a:defRPr>
            </a:lvl7pPr>
            <a:lvl8pPr lvl="7" algn="r" rtl="0">
              <a:buNone/>
              <a:defRPr sz="1300">
                <a:solidFill>
                  <a:schemeClr val="dk2"/>
                </a:solidFill>
              </a:defRPr>
            </a:lvl8pPr>
            <a:lvl9pPr lvl="8" algn="r" rtl="0">
              <a:buNone/>
              <a:defRPr sz="1300">
                <a:solidFill>
                  <a:schemeClr val="dk2"/>
                </a:solidFill>
              </a:defRPr>
            </a:lvl9pPr>
          </a:lstStyle>
          <a:p>
            <a:fld id="{00000000-1234-1234-1234-123412341234}" type="slidenum">
              <a:rPr lang="en">
                <a:solidFill>
                  <a:srgbClr val="766F54"/>
                </a:solidFill>
              </a:rPr>
              <a:pPr/>
              <a:t>‹#›</a:t>
            </a:fld>
            <a:endParaRPr>
              <a:solidFill>
                <a:srgbClr val="766F54"/>
              </a:solidFill>
            </a:endParaRPr>
          </a:p>
        </p:txBody>
      </p:sp>
    </p:spTree>
    <p:extLst>
      <p:ext uri="{BB962C8B-B14F-4D97-AF65-F5344CB8AC3E}">
        <p14:creationId xmlns:p14="http://schemas.microsoft.com/office/powerpoint/2010/main" val="37631213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8881351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2219674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0895789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4813248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6342419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3641824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40811307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5247824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8950240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1689834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2841309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080241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7992941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6848664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4493169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4083883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7744246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2632237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9072942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3340200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41585194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42514003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0260315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449349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9" Type="http://schemas.openxmlformats.org/officeDocument/2006/relationships/slideLayout" Target="../slideLayouts/slideLayout57.xml"/><Relationship Id="rId21" Type="http://schemas.openxmlformats.org/officeDocument/2006/relationships/slideLayout" Target="../slideLayouts/slideLayout39.xml"/><Relationship Id="rId34" Type="http://schemas.openxmlformats.org/officeDocument/2006/relationships/slideLayout" Target="../slideLayouts/slideLayout52.xml"/><Relationship Id="rId42" Type="http://schemas.openxmlformats.org/officeDocument/2006/relationships/slideLayout" Target="../slideLayouts/slideLayout60.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slideLayout" Target="../slideLayouts/slideLayout47.xml"/><Relationship Id="rId41" Type="http://schemas.openxmlformats.org/officeDocument/2006/relationships/slideLayout" Target="../slideLayouts/slideLayout59.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32" Type="http://schemas.openxmlformats.org/officeDocument/2006/relationships/slideLayout" Target="../slideLayouts/slideLayout50.xml"/><Relationship Id="rId37" Type="http://schemas.openxmlformats.org/officeDocument/2006/relationships/slideLayout" Target="../slideLayouts/slideLayout55.xml"/><Relationship Id="rId40" Type="http://schemas.openxmlformats.org/officeDocument/2006/relationships/slideLayout" Target="../slideLayouts/slideLayout58.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36" Type="http://schemas.openxmlformats.org/officeDocument/2006/relationships/slideLayout" Target="../slideLayouts/slideLayout54.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31" Type="http://schemas.openxmlformats.org/officeDocument/2006/relationships/slideLayout" Target="../slideLayouts/slideLayout49.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slideLayout" Target="../slideLayouts/slideLayout48.xml"/><Relationship Id="rId35" Type="http://schemas.openxmlformats.org/officeDocument/2006/relationships/slideLayout" Target="../slideLayouts/slideLayout53.xml"/><Relationship Id="rId43" Type="http://schemas.openxmlformats.org/officeDocument/2006/relationships/theme" Target="../theme/theme2.xml"/><Relationship Id="rId8" Type="http://schemas.openxmlformats.org/officeDocument/2006/relationships/slideLayout" Target="../slideLayouts/slideLayout26.xml"/><Relationship Id="rId3" Type="http://schemas.openxmlformats.org/officeDocument/2006/relationships/slideLayout" Target="../slideLayouts/slideLayout21.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33" Type="http://schemas.openxmlformats.org/officeDocument/2006/relationships/slideLayout" Target="../slideLayouts/slideLayout51.xml"/><Relationship Id="rId38"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8673B5-0D86-4538-8298-CFED7DB9D56C}" type="datetimeFigureOut">
              <a:rPr lang="en-US" smtClean="0"/>
              <a:t>12/25/2024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977C-0369-415A-9C2E-F8D737671B1E}" type="slidenum">
              <a:rPr lang="en-US" smtClean="0"/>
              <a:t>‹#›</a:t>
            </a:fld>
            <a:endParaRPr lang="en-US"/>
          </a:p>
        </p:txBody>
      </p:sp>
    </p:spTree>
    <p:extLst>
      <p:ext uri="{BB962C8B-B14F-4D97-AF65-F5344CB8AC3E}">
        <p14:creationId xmlns:p14="http://schemas.microsoft.com/office/powerpoint/2010/main" val="30101249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64" r:id="rId15"/>
    <p:sldLayoutId id="2147483665" r:id="rId16"/>
    <p:sldLayoutId id="2147483666" r:id="rId17"/>
    <p:sldLayoutId id="2147483667"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E877BBE-20A0-4D3F-ABC0-E3BC62DE89E2}" type="datetimeFigureOut">
              <a:rPr lang="en-US" smtClean="0">
                <a:solidFill>
                  <a:prstClr val="black">
                    <a:tint val="75000"/>
                  </a:prstClr>
                </a:solidFill>
              </a:rPr>
              <a:pPr/>
              <a:t>12/25/2024</a:t>
            </a:fld>
            <a:endParaRPr lang="en-US">
              <a:solidFill>
                <a:prstClr val="black">
                  <a:tint val="75000"/>
                </a:prstClr>
              </a:solidFill>
            </a:endParaRP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ADA4A91-D619-49B6-93A1-AF07FC211338}" type="slidenum">
              <a:rPr lang="en-US" smtClean="0"/>
              <a:pPr/>
              <a:t>‹#›</a:t>
            </a:fld>
            <a:endParaRPr lang="en-US"/>
          </a:p>
        </p:txBody>
      </p:sp>
    </p:spTree>
    <p:extLst>
      <p:ext uri="{BB962C8B-B14F-4D97-AF65-F5344CB8AC3E}">
        <p14:creationId xmlns:p14="http://schemas.microsoft.com/office/powerpoint/2010/main" val="3413894976"/>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691" r:id="rId23"/>
    <p:sldLayoutId id="2147483692" r:id="rId24"/>
    <p:sldLayoutId id="2147483693" r:id="rId25"/>
    <p:sldLayoutId id="2147483694" r:id="rId26"/>
    <p:sldLayoutId id="2147483695" r:id="rId27"/>
    <p:sldLayoutId id="2147483696" r:id="rId28"/>
    <p:sldLayoutId id="2147483697" r:id="rId29"/>
    <p:sldLayoutId id="2147483698" r:id="rId30"/>
    <p:sldLayoutId id="2147483699" r:id="rId31"/>
    <p:sldLayoutId id="2147483700" r:id="rId32"/>
    <p:sldLayoutId id="2147483701" r:id="rId33"/>
    <p:sldLayoutId id="2147483702" r:id="rId34"/>
    <p:sldLayoutId id="2147483703" r:id="rId35"/>
    <p:sldLayoutId id="2147483704" r:id="rId36"/>
    <p:sldLayoutId id="2147483705" r:id="rId37"/>
    <p:sldLayoutId id="2147483706" r:id="rId38"/>
    <p:sldLayoutId id="2147483707" r:id="rId39"/>
    <p:sldLayoutId id="2147483708" r:id="rId40"/>
    <p:sldLayoutId id="2147483709" r:id="rId41"/>
    <p:sldLayoutId id="2147483710" r:id="rId42"/>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9.xml"/><Relationship Id="rId1" Type="http://schemas.openxmlformats.org/officeDocument/2006/relationships/tags" Target="../tags/tag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1.png"/><Relationship Id="rId4" Type="http://schemas.microsoft.com/office/2007/relationships/hdphoto" Target="../media/hdphoto3.wdp"/></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gif"/><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8.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1.png"/><Relationship Id="rId1" Type="http://schemas.openxmlformats.org/officeDocument/2006/relationships/slideLayout" Target="../slideLayouts/slideLayout15.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1.png"/><Relationship Id="rId1" Type="http://schemas.openxmlformats.org/officeDocument/2006/relationships/slideLayout" Target="../slideLayouts/slideLayout15.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svg"/><Relationship Id="rId7"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7.xml"/><Relationship Id="rId6" Type="http://schemas.openxmlformats.org/officeDocument/2006/relationships/image" Target="../media/image27.png"/><Relationship Id="rId5" Type="http://schemas.openxmlformats.org/officeDocument/2006/relationships/image" Target="../media/image22.svg"/><Relationship Id="rId4" Type="http://schemas.openxmlformats.org/officeDocument/2006/relationships/image" Target="../media/image26.png"/><Relationship Id="rId9" Type="http://schemas.openxmlformats.org/officeDocument/2006/relationships/image" Target="../media/image29.sv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2.png"/><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36.png"/><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37.png"/><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8.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microsoft.com/office/2007/relationships/hdphoto" Target="../media/hdphoto6.wdp"/><Relationship Id="rId7" Type="http://schemas.microsoft.com/office/2007/relationships/hdphoto" Target="../media/hdphoto8.wdp"/><Relationship Id="rId2" Type="http://schemas.openxmlformats.org/officeDocument/2006/relationships/image" Target="../media/image38.png"/><Relationship Id="rId1" Type="http://schemas.openxmlformats.org/officeDocument/2006/relationships/slideLayout" Target="../slideLayouts/slideLayout15.xml"/><Relationship Id="rId6" Type="http://schemas.openxmlformats.org/officeDocument/2006/relationships/image" Target="../media/image40.png"/><Relationship Id="rId5" Type="http://schemas.microsoft.com/office/2007/relationships/hdphoto" Target="../media/hdphoto7.wdp"/><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33.png"/><Relationship Id="rId4" Type="http://schemas.microsoft.com/office/2007/relationships/hdphoto" Target="../media/hdphoto3.wdp"/></Relationships>
</file>

<file path=ppt/slides/_rels/slide2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8.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4160838" y="3276601"/>
            <a:ext cx="4184650" cy="3179763"/>
          </a:xfrm>
          <a:prstGeom prst="rect">
            <a:avLst/>
          </a:prstGeom>
          <a:noFill/>
        </p:spPr>
        <p:txBody>
          <a:bodyPr spcFirstLastPara="1" wrap="none" lIns="91276" tIns="45638" rIns="91276" bIns="45638" numCol="1">
            <a:prstTxWarp prst="textArchUp">
              <a:avLst>
                <a:gd name="adj" fmla="val 9957375"/>
              </a:avLst>
            </a:prstTxWarp>
            <a:spAutoFit/>
          </a:bodyPr>
          <a:lstStyle/>
          <a:p>
            <a:pPr algn="ctr" defTabSz="912495" fontAlgn="base">
              <a:spcBef>
                <a:spcPct val="0"/>
              </a:spcBef>
              <a:spcAft>
                <a:spcPct val="0"/>
              </a:spcAft>
              <a:defRPr/>
            </a:pPr>
            <a:endParaRPr lang="en-US" sz="4800" b="1" cap="all">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VnAvant" panose="020B7200000000000000" pitchFamily="34" charset="0"/>
            </a:endParaRPr>
          </a:p>
        </p:txBody>
      </p:sp>
      <p:pic>
        <p:nvPicPr>
          <p:cNvPr id="16" name="图片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252651">
            <a:off x="119988" y="54031"/>
            <a:ext cx="1341168" cy="250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755936" y="580751"/>
            <a:ext cx="10843896" cy="905056"/>
          </a:xfrm>
          <a:prstGeom prst="rect">
            <a:avLst/>
          </a:prstGeom>
          <a:noFill/>
        </p:spPr>
        <p:txBody>
          <a:bodyPr wrap="square" rtlCol="0">
            <a:spAutoFit/>
          </a:bodyPr>
          <a:lstStyle/>
          <a:p>
            <a:pPr algn="ctr">
              <a:lnSpc>
                <a:spcPct val="150000"/>
              </a:lnSpc>
              <a:buClr>
                <a:srgbClr val="000000"/>
              </a:buClr>
              <a:buFont typeface="Arial"/>
              <a:buNone/>
            </a:pPr>
            <a:r>
              <a:rPr lang="vi-VN" sz="4000" b="1" kern="0" dirty="0">
                <a:solidFill>
                  <a:srgbClr val="FF0000"/>
                </a:solidFill>
                <a:latin typeface="Times New Roman" panose="02020603050405020304" pitchFamily="18" charset="0"/>
                <a:cs typeface="Times New Roman" panose="02020603050405020304" pitchFamily="18" charset="0"/>
                <a:sym typeface="Arial"/>
              </a:rPr>
              <a:t>Chào mừng quý thầy cô về dự giờ thăm lớp!</a:t>
            </a:r>
            <a:endParaRPr lang="en-US" sz="4000" b="1" kern="0" dirty="0">
              <a:solidFill>
                <a:srgbClr val="FF0000"/>
              </a:solidFill>
              <a:latin typeface="Times New Roman" panose="02020603050405020304" pitchFamily="18" charset="0"/>
              <a:cs typeface="Times New Roman" panose="02020603050405020304" pitchFamily="18" charset="0"/>
              <a:sym typeface="Arial"/>
            </a:endParaRPr>
          </a:p>
        </p:txBody>
      </p:sp>
      <p:sp>
        <p:nvSpPr>
          <p:cNvPr id="20" name="TextBox 19"/>
          <p:cNvSpPr txBox="1"/>
          <p:nvPr/>
        </p:nvSpPr>
        <p:spPr>
          <a:xfrm>
            <a:off x="2218711" y="5000438"/>
            <a:ext cx="8068904" cy="769441"/>
          </a:xfrm>
          <a:prstGeom prst="rect">
            <a:avLst/>
          </a:prstGeom>
          <a:noFill/>
        </p:spPr>
        <p:txBody>
          <a:bodyPr wrap="square" rtlCol="0">
            <a:spAutoFit/>
          </a:bodyPr>
          <a:lstStyle/>
          <a:p>
            <a:pPr algn="ctr">
              <a:lnSpc>
                <a:spcPct val="150000"/>
              </a:lnSpc>
              <a:buClr>
                <a:srgbClr val="000000"/>
              </a:buClr>
              <a:buFont typeface="Arial"/>
              <a:buNone/>
            </a:pPr>
            <a:r>
              <a:rPr lang="vi-VN" sz="3200" b="1" kern="0" dirty="0">
                <a:solidFill>
                  <a:srgbClr val="00B050"/>
                </a:solidFill>
                <a:latin typeface="HP001 Kieu 5H" panose="020B0603050302020204" pitchFamily="34" charset="0"/>
                <a:cs typeface="Times New Roman" panose="02020603050405020304" pitchFamily="18" charset="0"/>
                <a:sym typeface="Arial"/>
              </a:rPr>
              <a:t>Giáo viên: Trần Thị Anh Thư</a:t>
            </a:r>
            <a:endParaRPr lang="en-US" sz="3200" b="1" kern="0" dirty="0">
              <a:solidFill>
                <a:srgbClr val="00B050"/>
              </a:solidFill>
              <a:latin typeface="HP001 Kieu 5H" panose="020B0603050302020204" pitchFamily="34" charset="0"/>
              <a:cs typeface="Times New Roman" panose="02020603050405020304" pitchFamily="18" charset="0"/>
              <a:sym typeface="Arial"/>
            </a:endParaRPr>
          </a:p>
        </p:txBody>
      </p:sp>
      <p:pic>
        <p:nvPicPr>
          <p:cNvPr id="23" name="图片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923294">
            <a:off x="9869350" y="4047847"/>
            <a:ext cx="1341168" cy="250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p:cNvSpPr txBox="1"/>
          <p:nvPr/>
        </p:nvSpPr>
        <p:spPr>
          <a:xfrm>
            <a:off x="457200" y="1991995"/>
            <a:ext cx="10843896" cy="2400657"/>
          </a:xfrm>
          <a:prstGeom prst="rect">
            <a:avLst/>
          </a:prstGeom>
          <a:noFill/>
        </p:spPr>
        <p:txBody>
          <a:bodyPr wrap="square" rtlCol="0">
            <a:spAutoFit/>
          </a:bodyPr>
          <a:lstStyle/>
          <a:p>
            <a:pPr algn="ctr">
              <a:lnSpc>
                <a:spcPct val="150000"/>
              </a:lnSpc>
              <a:buClr>
                <a:srgbClr val="000000"/>
              </a:buClr>
              <a:buFont typeface="Arial"/>
              <a:buNone/>
            </a:pPr>
            <a:r>
              <a:rPr lang="vi-VN" sz="5000" b="1" u="sng" kern="0" dirty="0">
                <a:solidFill>
                  <a:srgbClr val="002060"/>
                </a:solidFill>
                <a:latin typeface="Times New Roman" panose="02020603050405020304" pitchFamily="18" charset="0"/>
                <a:cs typeface="Times New Roman" panose="02020603050405020304" pitchFamily="18" charset="0"/>
                <a:sym typeface="Arial"/>
              </a:rPr>
              <a:t>MÔN</a:t>
            </a:r>
            <a:r>
              <a:rPr lang="vi-VN" sz="5000" b="1" kern="0" dirty="0">
                <a:solidFill>
                  <a:srgbClr val="002060"/>
                </a:solidFill>
                <a:latin typeface="Times New Roman" panose="02020603050405020304" pitchFamily="18" charset="0"/>
                <a:cs typeface="Times New Roman" panose="02020603050405020304" pitchFamily="18" charset="0"/>
                <a:sym typeface="Arial"/>
              </a:rPr>
              <a:t>: TIẾNG VIỆT </a:t>
            </a:r>
            <a:r>
              <a:rPr lang="vi-VN" sz="5000" b="1" kern="0" dirty="0" smtClean="0">
                <a:solidFill>
                  <a:srgbClr val="002060"/>
                </a:solidFill>
                <a:latin typeface="Times New Roman" panose="02020603050405020304" pitchFamily="18" charset="0"/>
                <a:cs typeface="Times New Roman" panose="02020603050405020304" pitchFamily="18" charset="0"/>
                <a:sym typeface="Arial"/>
              </a:rPr>
              <a:t>(ĐỌC) </a:t>
            </a:r>
            <a:endParaRPr lang="vi-VN" sz="5000" b="1" kern="0" dirty="0">
              <a:solidFill>
                <a:srgbClr val="002060"/>
              </a:solidFill>
              <a:latin typeface="Times New Roman" panose="02020603050405020304" pitchFamily="18" charset="0"/>
              <a:cs typeface="Times New Roman" panose="02020603050405020304" pitchFamily="18" charset="0"/>
              <a:sym typeface="Arial"/>
            </a:endParaRPr>
          </a:p>
          <a:p>
            <a:pPr algn="ctr">
              <a:lnSpc>
                <a:spcPct val="150000"/>
              </a:lnSpc>
              <a:buClr>
                <a:srgbClr val="000000"/>
              </a:buClr>
              <a:buFont typeface="Arial"/>
              <a:buNone/>
            </a:pPr>
            <a:r>
              <a:rPr lang="vi-VN" sz="5000" b="1" kern="0" dirty="0">
                <a:solidFill>
                  <a:srgbClr val="002060"/>
                </a:solidFill>
                <a:latin typeface="Times New Roman" panose="02020603050405020304" pitchFamily="18" charset="0"/>
                <a:cs typeface="Times New Roman" panose="02020603050405020304" pitchFamily="18" charset="0"/>
                <a:sym typeface="Arial"/>
              </a:rPr>
              <a:t>LỚP 5</a:t>
            </a:r>
            <a:endParaRPr lang="en-US" sz="5000" b="1" kern="0" dirty="0">
              <a:solidFill>
                <a:srgbClr val="002060"/>
              </a:solidFill>
              <a:latin typeface="Times New Roman" panose="02020603050405020304" pitchFamily="18" charset="0"/>
              <a:cs typeface="Times New Roman" panose="02020603050405020304" pitchFamily="18" charset="0"/>
              <a:sym typeface="Arial"/>
            </a:endParaRPr>
          </a:p>
        </p:txBody>
      </p:sp>
    </p:spTree>
    <p:custDataLst>
      <p:tags r:id="rId1"/>
    </p:custDataLst>
    <p:extLst>
      <p:ext uri="{BB962C8B-B14F-4D97-AF65-F5344CB8AC3E}">
        <p14:creationId xmlns:p14="http://schemas.microsoft.com/office/powerpoint/2010/main" val="32470267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8773">
        <p15:prstTrans prst="curtains"/>
      </p:transition>
    </mc:Choice>
    <mc:Fallback xmlns="">
      <p:transition spd="slow" advTm="877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250"/>
                                        <p:tgtEl>
                                          <p:spTgt spid="18"/>
                                        </p:tgtEl>
                                      </p:cBhvr>
                                    </p:animEffect>
                                    <p:anim calcmode="lin" valueType="num">
                                      <p:cBhvr>
                                        <p:cTn id="8" dur="3250" fill="hold"/>
                                        <p:tgtEl>
                                          <p:spTgt spid="18"/>
                                        </p:tgtEl>
                                        <p:attrNameLst>
                                          <p:attrName>ppt_w</p:attrName>
                                        </p:attrNameLst>
                                      </p:cBhvr>
                                      <p:tavLst>
                                        <p:tav tm="0" fmla="#ppt_w*sin(2.5*pi*$)">
                                          <p:val>
                                            <p:fltVal val="0"/>
                                          </p:val>
                                        </p:tav>
                                        <p:tav tm="100000">
                                          <p:val>
                                            <p:fltVal val="1"/>
                                          </p:val>
                                        </p:tav>
                                      </p:tavLst>
                                    </p:anim>
                                    <p:anim calcmode="lin" valueType="num">
                                      <p:cBhvr>
                                        <p:cTn id="9" dur="325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circle(in)">
                                      <p:cBhvr>
                                        <p:cTn id="14" dur="2000"/>
                                        <p:tgtEl>
                                          <p:spTgt spid="20"/>
                                        </p:tgtEl>
                                      </p:cBhvr>
                                    </p:animEffect>
                                  </p:childTnLst>
                                </p:cTn>
                              </p:par>
                              <p:par>
                                <p:cTn id="15" presetID="45"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3250"/>
                                        <p:tgtEl>
                                          <p:spTgt spid="22"/>
                                        </p:tgtEl>
                                      </p:cBhvr>
                                    </p:animEffect>
                                    <p:anim calcmode="lin" valueType="num">
                                      <p:cBhvr>
                                        <p:cTn id="18" dur="3250" fill="hold"/>
                                        <p:tgtEl>
                                          <p:spTgt spid="22"/>
                                        </p:tgtEl>
                                        <p:attrNameLst>
                                          <p:attrName>ppt_w</p:attrName>
                                        </p:attrNameLst>
                                      </p:cBhvr>
                                      <p:tavLst>
                                        <p:tav tm="0" fmla="#ppt_w*sin(2.5*pi*$)">
                                          <p:val>
                                            <p:fltVal val="0"/>
                                          </p:val>
                                        </p:tav>
                                        <p:tav tm="100000">
                                          <p:val>
                                            <p:fltVal val="1"/>
                                          </p:val>
                                        </p:tav>
                                      </p:tavLst>
                                    </p:anim>
                                    <p:anim calcmode="lin" valueType="num">
                                      <p:cBhvr>
                                        <p:cTn id="19" dur="3250" fill="hold"/>
                                        <p:tgtEl>
                                          <p:spTgt spid="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46"/>
        <p:cNvGrpSpPr/>
        <p:nvPr/>
      </p:nvGrpSpPr>
      <p:grpSpPr>
        <a:xfrm>
          <a:off x="0" y="0"/>
          <a:ext cx="0" cy="0"/>
          <a:chOff x="0" y="0"/>
          <a:chExt cx="0" cy="0"/>
        </a:xfrm>
      </p:grpSpPr>
      <p:grpSp>
        <p:nvGrpSpPr>
          <p:cNvPr id="1449" name="Google Shape;1449;p39"/>
          <p:cNvGrpSpPr/>
          <p:nvPr/>
        </p:nvGrpSpPr>
        <p:grpSpPr>
          <a:xfrm>
            <a:off x="1812625" y="3684925"/>
            <a:ext cx="821432" cy="882640"/>
            <a:chOff x="4243450" y="1793000"/>
            <a:chExt cx="438175" cy="470825"/>
          </a:xfrm>
        </p:grpSpPr>
        <p:sp>
          <p:nvSpPr>
            <p:cNvPr id="1450" name="Google Shape;1450;p39"/>
            <p:cNvSpPr/>
            <p:nvPr/>
          </p:nvSpPr>
          <p:spPr>
            <a:xfrm>
              <a:off x="4243450" y="1793000"/>
              <a:ext cx="438175" cy="470825"/>
            </a:xfrm>
            <a:custGeom>
              <a:avLst/>
              <a:gdLst/>
              <a:ahLst/>
              <a:cxnLst/>
              <a:rect l="l" t="t" r="r" b="b"/>
              <a:pathLst>
                <a:path w="17527" h="18833" extrusionOk="0">
                  <a:moveTo>
                    <a:pt x="12221" y="799"/>
                  </a:moveTo>
                  <a:cubicBezTo>
                    <a:pt x="12525" y="799"/>
                    <a:pt x="12716" y="994"/>
                    <a:pt x="12776" y="1407"/>
                  </a:cubicBezTo>
                  <a:cubicBezTo>
                    <a:pt x="12812" y="1586"/>
                    <a:pt x="12824" y="1764"/>
                    <a:pt x="12824" y="1943"/>
                  </a:cubicBezTo>
                  <a:cubicBezTo>
                    <a:pt x="12848" y="2931"/>
                    <a:pt x="12871" y="3908"/>
                    <a:pt x="12919" y="4896"/>
                  </a:cubicBezTo>
                  <a:cubicBezTo>
                    <a:pt x="12931" y="5396"/>
                    <a:pt x="13002" y="5920"/>
                    <a:pt x="13098" y="6420"/>
                  </a:cubicBezTo>
                  <a:cubicBezTo>
                    <a:pt x="13169" y="6955"/>
                    <a:pt x="13431" y="7396"/>
                    <a:pt x="13848" y="7729"/>
                  </a:cubicBezTo>
                  <a:cubicBezTo>
                    <a:pt x="14205" y="8015"/>
                    <a:pt x="14574" y="8301"/>
                    <a:pt x="14931" y="8599"/>
                  </a:cubicBezTo>
                  <a:cubicBezTo>
                    <a:pt x="15348" y="8956"/>
                    <a:pt x="15753" y="9313"/>
                    <a:pt x="16122" y="9718"/>
                  </a:cubicBezTo>
                  <a:cubicBezTo>
                    <a:pt x="16455" y="10051"/>
                    <a:pt x="16705" y="10444"/>
                    <a:pt x="16705" y="11004"/>
                  </a:cubicBezTo>
                  <a:cubicBezTo>
                    <a:pt x="16407" y="11301"/>
                    <a:pt x="16050" y="11397"/>
                    <a:pt x="15729" y="11468"/>
                  </a:cubicBezTo>
                  <a:cubicBezTo>
                    <a:pt x="15122" y="11587"/>
                    <a:pt x="14502" y="11658"/>
                    <a:pt x="13895" y="11766"/>
                  </a:cubicBezTo>
                  <a:cubicBezTo>
                    <a:pt x="13740" y="11789"/>
                    <a:pt x="13586" y="11813"/>
                    <a:pt x="13431" y="11837"/>
                  </a:cubicBezTo>
                  <a:cubicBezTo>
                    <a:pt x="13014" y="11932"/>
                    <a:pt x="12740" y="12194"/>
                    <a:pt x="12657" y="12611"/>
                  </a:cubicBezTo>
                  <a:cubicBezTo>
                    <a:pt x="12586" y="13075"/>
                    <a:pt x="12526" y="13540"/>
                    <a:pt x="12502" y="14004"/>
                  </a:cubicBezTo>
                  <a:cubicBezTo>
                    <a:pt x="12419" y="14909"/>
                    <a:pt x="12395" y="15814"/>
                    <a:pt x="12300" y="16707"/>
                  </a:cubicBezTo>
                  <a:cubicBezTo>
                    <a:pt x="12264" y="17183"/>
                    <a:pt x="12205" y="17671"/>
                    <a:pt x="11812" y="18076"/>
                  </a:cubicBezTo>
                  <a:cubicBezTo>
                    <a:pt x="11781" y="18079"/>
                    <a:pt x="11750" y="18080"/>
                    <a:pt x="11720" y="18080"/>
                  </a:cubicBezTo>
                  <a:cubicBezTo>
                    <a:pt x="11379" y="18080"/>
                    <a:pt x="11090" y="17899"/>
                    <a:pt x="10871" y="17647"/>
                  </a:cubicBezTo>
                  <a:cubicBezTo>
                    <a:pt x="10514" y="17231"/>
                    <a:pt x="10181" y="16790"/>
                    <a:pt x="9859" y="16361"/>
                  </a:cubicBezTo>
                  <a:cubicBezTo>
                    <a:pt x="9466" y="15802"/>
                    <a:pt x="9073" y="15218"/>
                    <a:pt x="8668" y="14647"/>
                  </a:cubicBezTo>
                  <a:cubicBezTo>
                    <a:pt x="8514" y="14433"/>
                    <a:pt x="8335" y="14206"/>
                    <a:pt x="8133" y="14004"/>
                  </a:cubicBezTo>
                  <a:cubicBezTo>
                    <a:pt x="7811" y="13623"/>
                    <a:pt x="7406" y="13480"/>
                    <a:pt x="6906" y="13480"/>
                  </a:cubicBezTo>
                  <a:cubicBezTo>
                    <a:pt x="5990" y="13480"/>
                    <a:pt x="5120" y="13718"/>
                    <a:pt x="4227" y="13861"/>
                  </a:cubicBezTo>
                  <a:cubicBezTo>
                    <a:pt x="3608" y="13968"/>
                    <a:pt x="3001" y="14099"/>
                    <a:pt x="2394" y="14194"/>
                  </a:cubicBezTo>
                  <a:cubicBezTo>
                    <a:pt x="2285" y="14212"/>
                    <a:pt x="2171" y="14220"/>
                    <a:pt x="2055" y="14220"/>
                  </a:cubicBezTo>
                  <a:cubicBezTo>
                    <a:pt x="1856" y="14220"/>
                    <a:pt x="1654" y="14196"/>
                    <a:pt x="1465" y="14159"/>
                  </a:cubicBezTo>
                  <a:cubicBezTo>
                    <a:pt x="1048" y="14087"/>
                    <a:pt x="917" y="13837"/>
                    <a:pt x="1037" y="13421"/>
                  </a:cubicBezTo>
                  <a:cubicBezTo>
                    <a:pt x="1108" y="13171"/>
                    <a:pt x="1227" y="12932"/>
                    <a:pt x="1370" y="12718"/>
                  </a:cubicBezTo>
                  <a:cubicBezTo>
                    <a:pt x="1644" y="12301"/>
                    <a:pt x="1965" y="11885"/>
                    <a:pt x="2275" y="11468"/>
                  </a:cubicBezTo>
                  <a:cubicBezTo>
                    <a:pt x="2834" y="10694"/>
                    <a:pt x="3394" y="9920"/>
                    <a:pt x="3989" y="9158"/>
                  </a:cubicBezTo>
                  <a:cubicBezTo>
                    <a:pt x="4489" y="8503"/>
                    <a:pt x="4489" y="7848"/>
                    <a:pt x="4180" y="7122"/>
                  </a:cubicBezTo>
                  <a:cubicBezTo>
                    <a:pt x="3870" y="6384"/>
                    <a:pt x="3596" y="5634"/>
                    <a:pt x="3334" y="4872"/>
                  </a:cubicBezTo>
                  <a:cubicBezTo>
                    <a:pt x="3275" y="4681"/>
                    <a:pt x="3239" y="4479"/>
                    <a:pt x="3227" y="4265"/>
                  </a:cubicBezTo>
                  <a:cubicBezTo>
                    <a:pt x="3192" y="3646"/>
                    <a:pt x="3358" y="3467"/>
                    <a:pt x="3965" y="3467"/>
                  </a:cubicBezTo>
                  <a:cubicBezTo>
                    <a:pt x="4180" y="3467"/>
                    <a:pt x="4382" y="3479"/>
                    <a:pt x="4585" y="3527"/>
                  </a:cubicBezTo>
                  <a:cubicBezTo>
                    <a:pt x="5013" y="3622"/>
                    <a:pt x="5430" y="3729"/>
                    <a:pt x="5859" y="3836"/>
                  </a:cubicBezTo>
                  <a:cubicBezTo>
                    <a:pt x="6204" y="3919"/>
                    <a:pt x="6561" y="4015"/>
                    <a:pt x="6894" y="4122"/>
                  </a:cubicBezTo>
                  <a:cubicBezTo>
                    <a:pt x="7104" y="4189"/>
                    <a:pt x="7301" y="4221"/>
                    <a:pt x="7487" y="4221"/>
                  </a:cubicBezTo>
                  <a:cubicBezTo>
                    <a:pt x="7998" y="4221"/>
                    <a:pt x="8424" y="3974"/>
                    <a:pt x="8799" y="3503"/>
                  </a:cubicBezTo>
                  <a:cubicBezTo>
                    <a:pt x="9311" y="2895"/>
                    <a:pt x="9895" y="2324"/>
                    <a:pt x="10466" y="1776"/>
                  </a:cubicBezTo>
                  <a:cubicBezTo>
                    <a:pt x="10728" y="1526"/>
                    <a:pt x="11050" y="1348"/>
                    <a:pt x="11347" y="1133"/>
                  </a:cubicBezTo>
                  <a:cubicBezTo>
                    <a:pt x="11502" y="1038"/>
                    <a:pt x="11669" y="943"/>
                    <a:pt x="11824" y="883"/>
                  </a:cubicBezTo>
                  <a:cubicBezTo>
                    <a:pt x="11972" y="827"/>
                    <a:pt x="12105" y="799"/>
                    <a:pt x="12221" y="799"/>
                  </a:cubicBezTo>
                  <a:close/>
                  <a:moveTo>
                    <a:pt x="12280" y="1"/>
                  </a:moveTo>
                  <a:cubicBezTo>
                    <a:pt x="12068" y="1"/>
                    <a:pt x="11832" y="53"/>
                    <a:pt x="11574" y="157"/>
                  </a:cubicBezTo>
                  <a:cubicBezTo>
                    <a:pt x="11324" y="264"/>
                    <a:pt x="11050" y="395"/>
                    <a:pt x="10835" y="562"/>
                  </a:cubicBezTo>
                  <a:cubicBezTo>
                    <a:pt x="10395" y="871"/>
                    <a:pt x="9954" y="1205"/>
                    <a:pt x="9561" y="1574"/>
                  </a:cubicBezTo>
                  <a:cubicBezTo>
                    <a:pt x="9073" y="2062"/>
                    <a:pt x="8609" y="2586"/>
                    <a:pt x="8168" y="3122"/>
                  </a:cubicBezTo>
                  <a:cubicBezTo>
                    <a:pt x="7962" y="3355"/>
                    <a:pt x="7756" y="3487"/>
                    <a:pt x="7494" y="3487"/>
                  </a:cubicBezTo>
                  <a:cubicBezTo>
                    <a:pt x="7408" y="3487"/>
                    <a:pt x="7316" y="3473"/>
                    <a:pt x="7216" y="3443"/>
                  </a:cubicBezTo>
                  <a:cubicBezTo>
                    <a:pt x="6704" y="3300"/>
                    <a:pt x="6216" y="3169"/>
                    <a:pt x="5716" y="3050"/>
                  </a:cubicBezTo>
                  <a:cubicBezTo>
                    <a:pt x="5132" y="2907"/>
                    <a:pt x="4549" y="2788"/>
                    <a:pt x="4168" y="2705"/>
                  </a:cubicBezTo>
                  <a:cubicBezTo>
                    <a:pt x="4152" y="2705"/>
                    <a:pt x="4135" y="2705"/>
                    <a:pt x="4119" y="2705"/>
                  </a:cubicBezTo>
                  <a:cubicBezTo>
                    <a:pt x="3246" y="2705"/>
                    <a:pt x="2477" y="3022"/>
                    <a:pt x="2477" y="4062"/>
                  </a:cubicBezTo>
                  <a:cubicBezTo>
                    <a:pt x="2501" y="4419"/>
                    <a:pt x="2501" y="4789"/>
                    <a:pt x="2596" y="5134"/>
                  </a:cubicBezTo>
                  <a:cubicBezTo>
                    <a:pt x="2834" y="5884"/>
                    <a:pt x="3108" y="6646"/>
                    <a:pt x="3430" y="7372"/>
                  </a:cubicBezTo>
                  <a:cubicBezTo>
                    <a:pt x="3644" y="7872"/>
                    <a:pt x="3644" y="8289"/>
                    <a:pt x="3358" y="8706"/>
                  </a:cubicBezTo>
                  <a:cubicBezTo>
                    <a:pt x="3108" y="9087"/>
                    <a:pt x="2858" y="9480"/>
                    <a:pt x="2572" y="9849"/>
                  </a:cubicBezTo>
                  <a:cubicBezTo>
                    <a:pt x="2049" y="10551"/>
                    <a:pt x="1489" y="11230"/>
                    <a:pt x="977" y="11944"/>
                  </a:cubicBezTo>
                  <a:cubicBezTo>
                    <a:pt x="727" y="12337"/>
                    <a:pt x="501" y="12754"/>
                    <a:pt x="334" y="13182"/>
                  </a:cubicBezTo>
                  <a:cubicBezTo>
                    <a:pt x="1" y="14075"/>
                    <a:pt x="632" y="14778"/>
                    <a:pt x="1322" y="14861"/>
                  </a:cubicBezTo>
                  <a:cubicBezTo>
                    <a:pt x="1567" y="14886"/>
                    <a:pt x="1815" y="14902"/>
                    <a:pt x="2060" y="14902"/>
                  </a:cubicBezTo>
                  <a:cubicBezTo>
                    <a:pt x="2279" y="14902"/>
                    <a:pt x="2495" y="14889"/>
                    <a:pt x="2703" y="14861"/>
                  </a:cubicBezTo>
                  <a:cubicBezTo>
                    <a:pt x="3465" y="14754"/>
                    <a:pt x="4227" y="14564"/>
                    <a:pt x="4977" y="14421"/>
                  </a:cubicBezTo>
                  <a:cubicBezTo>
                    <a:pt x="5537" y="14314"/>
                    <a:pt x="6097" y="14242"/>
                    <a:pt x="6668" y="14147"/>
                  </a:cubicBezTo>
                  <a:cubicBezTo>
                    <a:pt x="6728" y="14138"/>
                    <a:pt x="6787" y="14134"/>
                    <a:pt x="6843" y="14134"/>
                  </a:cubicBezTo>
                  <a:cubicBezTo>
                    <a:pt x="7186" y="14134"/>
                    <a:pt x="7455" y="14289"/>
                    <a:pt x="7680" y="14575"/>
                  </a:cubicBezTo>
                  <a:cubicBezTo>
                    <a:pt x="8014" y="15040"/>
                    <a:pt x="8359" y="15504"/>
                    <a:pt x="8692" y="15969"/>
                  </a:cubicBezTo>
                  <a:cubicBezTo>
                    <a:pt x="9121" y="16540"/>
                    <a:pt x="9538" y="17135"/>
                    <a:pt x="9966" y="17719"/>
                  </a:cubicBezTo>
                  <a:cubicBezTo>
                    <a:pt x="10311" y="18147"/>
                    <a:pt x="10740" y="18481"/>
                    <a:pt x="11252" y="18707"/>
                  </a:cubicBezTo>
                  <a:cubicBezTo>
                    <a:pt x="11446" y="18791"/>
                    <a:pt x="11625" y="18833"/>
                    <a:pt x="11789" y="18833"/>
                  </a:cubicBezTo>
                  <a:cubicBezTo>
                    <a:pt x="12139" y="18833"/>
                    <a:pt x="12419" y="18640"/>
                    <a:pt x="12621" y="18243"/>
                  </a:cubicBezTo>
                  <a:cubicBezTo>
                    <a:pt x="12800" y="17897"/>
                    <a:pt x="12919" y="17516"/>
                    <a:pt x="12978" y="17135"/>
                  </a:cubicBezTo>
                  <a:cubicBezTo>
                    <a:pt x="13062" y="16457"/>
                    <a:pt x="13109" y="15754"/>
                    <a:pt x="13157" y="15052"/>
                  </a:cubicBezTo>
                  <a:cubicBezTo>
                    <a:pt x="13193" y="14385"/>
                    <a:pt x="13229" y="13718"/>
                    <a:pt x="13288" y="13051"/>
                  </a:cubicBezTo>
                  <a:cubicBezTo>
                    <a:pt x="13336" y="12647"/>
                    <a:pt x="13419" y="12551"/>
                    <a:pt x="13812" y="12492"/>
                  </a:cubicBezTo>
                  <a:cubicBezTo>
                    <a:pt x="14264" y="12432"/>
                    <a:pt x="14729" y="12409"/>
                    <a:pt x="15193" y="12313"/>
                  </a:cubicBezTo>
                  <a:cubicBezTo>
                    <a:pt x="15681" y="12230"/>
                    <a:pt x="16157" y="12111"/>
                    <a:pt x="16622" y="11956"/>
                  </a:cubicBezTo>
                  <a:cubicBezTo>
                    <a:pt x="17241" y="11742"/>
                    <a:pt x="17527" y="11266"/>
                    <a:pt x="17348" y="10456"/>
                  </a:cubicBezTo>
                  <a:cubicBezTo>
                    <a:pt x="17241" y="10015"/>
                    <a:pt x="17039" y="9611"/>
                    <a:pt x="16741" y="9301"/>
                  </a:cubicBezTo>
                  <a:cubicBezTo>
                    <a:pt x="16312" y="8849"/>
                    <a:pt x="15848" y="8432"/>
                    <a:pt x="15384" y="8015"/>
                  </a:cubicBezTo>
                  <a:cubicBezTo>
                    <a:pt x="15098" y="7753"/>
                    <a:pt x="14776" y="7539"/>
                    <a:pt x="14467" y="7301"/>
                  </a:cubicBezTo>
                  <a:cubicBezTo>
                    <a:pt x="14026" y="6979"/>
                    <a:pt x="13752" y="6574"/>
                    <a:pt x="13717" y="6003"/>
                  </a:cubicBezTo>
                  <a:cubicBezTo>
                    <a:pt x="13693" y="5622"/>
                    <a:pt x="13633" y="5229"/>
                    <a:pt x="13610" y="4848"/>
                  </a:cubicBezTo>
                  <a:cubicBezTo>
                    <a:pt x="13598" y="4098"/>
                    <a:pt x="13610" y="3348"/>
                    <a:pt x="13586" y="2598"/>
                  </a:cubicBezTo>
                  <a:cubicBezTo>
                    <a:pt x="13550" y="2098"/>
                    <a:pt x="13490" y="1574"/>
                    <a:pt x="13395" y="1062"/>
                  </a:cubicBezTo>
                  <a:cubicBezTo>
                    <a:pt x="13231" y="362"/>
                    <a:pt x="12841" y="1"/>
                    <a:pt x="12280"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51" name="Google Shape;1451;p39"/>
            <p:cNvSpPr/>
            <p:nvPr/>
          </p:nvSpPr>
          <p:spPr>
            <a:xfrm>
              <a:off x="4266375" y="1812950"/>
              <a:ext cx="394725" cy="432075"/>
            </a:xfrm>
            <a:custGeom>
              <a:avLst/>
              <a:gdLst/>
              <a:ahLst/>
              <a:cxnLst/>
              <a:rect l="l" t="t" r="r" b="b"/>
              <a:pathLst>
                <a:path w="15789" h="17283" extrusionOk="0">
                  <a:moveTo>
                    <a:pt x="11304" y="1"/>
                  </a:moveTo>
                  <a:cubicBezTo>
                    <a:pt x="11188" y="1"/>
                    <a:pt x="11055" y="29"/>
                    <a:pt x="10907" y="85"/>
                  </a:cubicBezTo>
                  <a:cubicBezTo>
                    <a:pt x="10752" y="145"/>
                    <a:pt x="10585" y="240"/>
                    <a:pt x="10430" y="335"/>
                  </a:cubicBezTo>
                  <a:cubicBezTo>
                    <a:pt x="10133" y="550"/>
                    <a:pt x="9811" y="728"/>
                    <a:pt x="9549" y="978"/>
                  </a:cubicBezTo>
                  <a:cubicBezTo>
                    <a:pt x="8978" y="1526"/>
                    <a:pt x="8394" y="2097"/>
                    <a:pt x="7882" y="2705"/>
                  </a:cubicBezTo>
                  <a:cubicBezTo>
                    <a:pt x="7507" y="3176"/>
                    <a:pt x="7081" y="3423"/>
                    <a:pt x="6570" y="3423"/>
                  </a:cubicBezTo>
                  <a:cubicBezTo>
                    <a:pt x="6384" y="3423"/>
                    <a:pt x="6187" y="3391"/>
                    <a:pt x="5977" y="3324"/>
                  </a:cubicBezTo>
                  <a:cubicBezTo>
                    <a:pt x="5644" y="3217"/>
                    <a:pt x="5287" y="3121"/>
                    <a:pt x="4942" y="3038"/>
                  </a:cubicBezTo>
                  <a:cubicBezTo>
                    <a:pt x="4513" y="2931"/>
                    <a:pt x="4096" y="2824"/>
                    <a:pt x="3668" y="2729"/>
                  </a:cubicBezTo>
                  <a:cubicBezTo>
                    <a:pt x="3465" y="2681"/>
                    <a:pt x="3263" y="2669"/>
                    <a:pt x="3048" y="2669"/>
                  </a:cubicBezTo>
                  <a:cubicBezTo>
                    <a:pt x="2441" y="2669"/>
                    <a:pt x="2275" y="2848"/>
                    <a:pt x="2310" y="3467"/>
                  </a:cubicBezTo>
                  <a:cubicBezTo>
                    <a:pt x="2322" y="3681"/>
                    <a:pt x="2358" y="3883"/>
                    <a:pt x="2417" y="4074"/>
                  </a:cubicBezTo>
                  <a:cubicBezTo>
                    <a:pt x="2679" y="4836"/>
                    <a:pt x="2953" y="5586"/>
                    <a:pt x="3263" y="6324"/>
                  </a:cubicBezTo>
                  <a:cubicBezTo>
                    <a:pt x="3572" y="7050"/>
                    <a:pt x="3572" y="7705"/>
                    <a:pt x="3072" y="8360"/>
                  </a:cubicBezTo>
                  <a:cubicBezTo>
                    <a:pt x="2477" y="9122"/>
                    <a:pt x="1917" y="9896"/>
                    <a:pt x="1358" y="10670"/>
                  </a:cubicBezTo>
                  <a:cubicBezTo>
                    <a:pt x="1048" y="11087"/>
                    <a:pt x="727" y="11503"/>
                    <a:pt x="453" y="11920"/>
                  </a:cubicBezTo>
                  <a:cubicBezTo>
                    <a:pt x="310" y="12134"/>
                    <a:pt x="191" y="12373"/>
                    <a:pt x="120" y="12623"/>
                  </a:cubicBezTo>
                  <a:cubicBezTo>
                    <a:pt x="0" y="13039"/>
                    <a:pt x="131" y="13289"/>
                    <a:pt x="548" y="13361"/>
                  </a:cubicBezTo>
                  <a:cubicBezTo>
                    <a:pt x="737" y="13398"/>
                    <a:pt x="939" y="13422"/>
                    <a:pt x="1138" y="13422"/>
                  </a:cubicBezTo>
                  <a:cubicBezTo>
                    <a:pt x="1254" y="13422"/>
                    <a:pt x="1368" y="13414"/>
                    <a:pt x="1477" y="13396"/>
                  </a:cubicBezTo>
                  <a:cubicBezTo>
                    <a:pt x="2084" y="13301"/>
                    <a:pt x="2691" y="13170"/>
                    <a:pt x="3310" y="13063"/>
                  </a:cubicBezTo>
                  <a:cubicBezTo>
                    <a:pt x="4203" y="12920"/>
                    <a:pt x="5073" y="12682"/>
                    <a:pt x="5989" y="12682"/>
                  </a:cubicBezTo>
                  <a:cubicBezTo>
                    <a:pt x="6489" y="12682"/>
                    <a:pt x="6894" y="12825"/>
                    <a:pt x="7216" y="13206"/>
                  </a:cubicBezTo>
                  <a:cubicBezTo>
                    <a:pt x="7418" y="13408"/>
                    <a:pt x="7597" y="13635"/>
                    <a:pt x="7751" y="13849"/>
                  </a:cubicBezTo>
                  <a:cubicBezTo>
                    <a:pt x="8156" y="14420"/>
                    <a:pt x="8549" y="15004"/>
                    <a:pt x="8942" y="15563"/>
                  </a:cubicBezTo>
                  <a:cubicBezTo>
                    <a:pt x="9264" y="15992"/>
                    <a:pt x="9597" y="16433"/>
                    <a:pt x="9954" y="16849"/>
                  </a:cubicBezTo>
                  <a:cubicBezTo>
                    <a:pt x="10173" y="17101"/>
                    <a:pt x="10462" y="17282"/>
                    <a:pt x="10803" y="17282"/>
                  </a:cubicBezTo>
                  <a:cubicBezTo>
                    <a:pt x="10833" y="17282"/>
                    <a:pt x="10864" y="17281"/>
                    <a:pt x="10895" y="17278"/>
                  </a:cubicBezTo>
                  <a:cubicBezTo>
                    <a:pt x="11288" y="16873"/>
                    <a:pt x="11347" y="16385"/>
                    <a:pt x="11383" y="15909"/>
                  </a:cubicBezTo>
                  <a:cubicBezTo>
                    <a:pt x="11478" y="15016"/>
                    <a:pt x="11502" y="14111"/>
                    <a:pt x="11585" y="13206"/>
                  </a:cubicBezTo>
                  <a:cubicBezTo>
                    <a:pt x="11609" y="12742"/>
                    <a:pt x="11669" y="12277"/>
                    <a:pt x="11740" y="11813"/>
                  </a:cubicBezTo>
                  <a:cubicBezTo>
                    <a:pt x="11823" y="11396"/>
                    <a:pt x="12097" y="11134"/>
                    <a:pt x="12514" y="11039"/>
                  </a:cubicBezTo>
                  <a:cubicBezTo>
                    <a:pt x="12669" y="11015"/>
                    <a:pt x="12823" y="10991"/>
                    <a:pt x="12978" y="10968"/>
                  </a:cubicBezTo>
                  <a:cubicBezTo>
                    <a:pt x="13585" y="10860"/>
                    <a:pt x="14205" y="10789"/>
                    <a:pt x="14812" y="10670"/>
                  </a:cubicBezTo>
                  <a:cubicBezTo>
                    <a:pt x="15133" y="10599"/>
                    <a:pt x="15490" y="10503"/>
                    <a:pt x="15788" y="10206"/>
                  </a:cubicBezTo>
                  <a:cubicBezTo>
                    <a:pt x="15788" y="9646"/>
                    <a:pt x="15538" y="9253"/>
                    <a:pt x="15205" y="8920"/>
                  </a:cubicBezTo>
                  <a:cubicBezTo>
                    <a:pt x="14836" y="8515"/>
                    <a:pt x="14431" y="8158"/>
                    <a:pt x="14014" y="7801"/>
                  </a:cubicBezTo>
                  <a:cubicBezTo>
                    <a:pt x="13657" y="7503"/>
                    <a:pt x="13288" y="7217"/>
                    <a:pt x="12931" y="6931"/>
                  </a:cubicBezTo>
                  <a:cubicBezTo>
                    <a:pt x="12514" y="6598"/>
                    <a:pt x="12252" y="6157"/>
                    <a:pt x="12181" y="5622"/>
                  </a:cubicBezTo>
                  <a:cubicBezTo>
                    <a:pt x="12085" y="5122"/>
                    <a:pt x="12014" y="4598"/>
                    <a:pt x="12002" y="4098"/>
                  </a:cubicBezTo>
                  <a:cubicBezTo>
                    <a:pt x="11954" y="3110"/>
                    <a:pt x="11931" y="2133"/>
                    <a:pt x="11907" y="1145"/>
                  </a:cubicBezTo>
                  <a:cubicBezTo>
                    <a:pt x="11907" y="966"/>
                    <a:pt x="11895" y="788"/>
                    <a:pt x="11859" y="609"/>
                  </a:cubicBezTo>
                  <a:cubicBezTo>
                    <a:pt x="11799" y="196"/>
                    <a:pt x="11608" y="1"/>
                    <a:pt x="11304"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52" name="Google Shape;1452;p39"/>
            <p:cNvSpPr/>
            <p:nvPr/>
          </p:nvSpPr>
          <p:spPr>
            <a:xfrm>
              <a:off x="4421750" y="2020850"/>
              <a:ext cx="73550" cy="47250"/>
            </a:xfrm>
            <a:custGeom>
              <a:avLst/>
              <a:gdLst/>
              <a:ahLst/>
              <a:cxnLst/>
              <a:rect l="l" t="t" r="r" b="b"/>
              <a:pathLst>
                <a:path w="2942" h="1890" extrusionOk="0">
                  <a:moveTo>
                    <a:pt x="335" y="0"/>
                  </a:moveTo>
                  <a:cubicBezTo>
                    <a:pt x="290" y="0"/>
                    <a:pt x="245" y="14"/>
                    <a:pt x="203" y="44"/>
                  </a:cubicBezTo>
                  <a:cubicBezTo>
                    <a:pt x="96" y="127"/>
                    <a:pt x="1" y="306"/>
                    <a:pt x="1" y="425"/>
                  </a:cubicBezTo>
                  <a:cubicBezTo>
                    <a:pt x="1" y="604"/>
                    <a:pt x="96" y="782"/>
                    <a:pt x="179" y="925"/>
                  </a:cubicBezTo>
                  <a:cubicBezTo>
                    <a:pt x="560" y="1568"/>
                    <a:pt x="1167" y="1806"/>
                    <a:pt x="1882" y="1890"/>
                  </a:cubicBezTo>
                  <a:cubicBezTo>
                    <a:pt x="2191" y="1866"/>
                    <a:pt x="2537" y="1806"/>
                    <a:pt x="2787" y="1568"/>
                  </a:cubicBezTo>
                  <a:cubicBezTo>
                    <a:pt x="2882" y="1473"/>
                    <a:pt x="2941" y="1294"/>
                    <a:pt x="2929" y="1163"/>
                  </a:cubicBezTo>
                  <a:cubicBezTo>
                    <a:pt x="2909" y="1020"/>
                    <a:pt x="2774" y="956"/>
                    <a:pt x="2631" y="956"/>
                  </a:cubicBezTo>
                  <a:cubicBezTo>
                    <a:pt x="2607" y="956"/>
                    <a:pt x="2584" y="958"/>
                    <a:pt x="2560" y="961"/>
                  </a:cubicBezTo>
                  <a:cubicBezTo>
                    <a:pt x="2489" y="973"/>
                    <a:pt x="2417" y="997"/>
                    <a:pt x="2346" y="1020"/>
                  </a:cubicBezTo>
                  <a:cubicBezTo>
                    <a:pt x="2145" y="1065"/>
                    <a:pt x="1973" y="1089"/>
                    <a:pt x="1820" y="1089"/>
                  </a:cubicBezTo>
                  <a:cubicBezTo>
                    <a:pt x="1357" y="1089"/>
                    <a:pt x="1073" y="870"/>
                    <a:pt x="715" y="342"/>
                  </a:cubicBezTo>
                  <a:cubicBezTo>
                    <a:pt x="679" y="282"/>
                    <a:pt x="643" y="211"/>
                    <a:pt x="596" y="151"/>
                  </a:cubicBezTo>
                  <a:cubicBezTo>
                    <a:pt x="531" y="62"/>
                    <a:pt x="433" y="0"/>
                    <a:pt x="335"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53" name="Google Shape;1453;p39"/>
            <p:cNvSpPr/>
            <p:nvPr/>
          </p:nvSpPr>
          <p:spPr>
            <a:xfrm>
              <a:off x="4419675" y="1964775"/>
              <a:ext cx="18775" cy="18200"/>
            </a:xfrm>
            <a:custGeom>
              <a:avLst/>
              <a:gdLst/>
              <a:ahLst/>
              <a:cxnLst/>
              <a:rect l="l" t="t" r="r" b="b"/>
              <a:pathLst>
                <a:path w="751" h="728" extrusionOk="0">
                  <a:moveTo>
                    <a:pt x="401" y="1"/>
                  </a:moveTo>
                  <a:cubicBezTo>
                    <a:pt x="226" y="1"/>
                    <a:pt x="35" y="185"/>
                    <a:pt x="12" y="370"/>
                  </a:cubicBezTo>
                  <a:cubicBezTo>
                    <a:pt x="0" y="537"/>
                    <a:pt x="179" y="716"/>
                    <a:pt x="345" y="727"/>
                  </a:cubicBezTo>
                  <a:cubicBezTo>
                    <a:pt x="351" y="728"/>
                    <a:pt x="357" y="728"/>
                    <a:pt x="363" y="728"/>
                  </a:cubicBezTo>
                  <a:cubicBezTo>
                    <a:pt x="548" y="728"/>
                    <a:pt x="739" y="543"/>
                    <a:pt x="750" y="370"/>
                  </a:cubicBezTo>
                  <a:cubicBezTo>
                    <a:pt x="750" y="204"/>
                    <a:pt x="584" y="13"/>
                    <a:pt x="417" y="1"/>
                  </a:cubicBezTo>
                  <a:cubicBezTo>
                    <a:pt x="412" y="1"/>
                    <a:pt x="406" y="1"/>
                    <a:pt x="401"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54" name="Google Shape;1454;p39"/>
            <p:cNvSpPr/>
            <p:nvPr/>
          </p:nvSpPr>
          <p:spPr>
            <a:xfrm>
              <a:off x="4518775" y="2013550"/>
              <a:ext cx="18200" cy="17350"/>
            </a:xfrm>
            <a:custGeom>
              <a:avLst/>
              <a:gdLst/>
              <a:ahLst/>
              <a:cxnLst/>
              <a:rect l="l" t="t" r="r" b="b"/>
              <a:pathLst>
                <a:path w="728" h="694" extrusionOk="0">
                  <a:moveTo>
                    <a:pt x="374" y="0"/>
                  </a:moveTo>
                  <a:cubicBezTo>
                    <a:pt x="361" y="0"/>
                    <a:pt x="347" y="1"/>
                    <a:pt x="334" y="3"/>
                  </a:cubicBezTo>
                  <a:cubicBezTo>
                    <a:pt x="132" y="27"/>
                    <a:pt x="1" y="217"/>
                    <a:pt x="37" y="443"/>
                  </a:cubicBezTo>
                  <a:cubicBezTo>
                    <a:pt x="72" y="610"/>
                    <a:pt x="168" y="693"/>
                    <a:pt x="346" y="693"/>
                  </a:cubicBezTo>
                  <a:cubicBezTo>
                    <a:pt x="572" y="693"/>
                    <a:pt x="727" y="515"/>
                    <a:pt x="715" y="300"/>
                  </a:cubicBezTo>
                  <a:cubicBezTo>
                    <a:pt x="693" y="135"/>
                    <a:pt x="538" y="0"/>
                    <a:pt x="374"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1455" name="Google Shape;1455;p39"/>
          <p:cNvGrpSpPr/>
          <p:nvPr/>
        </p:nvGrpSpPr>
        <p:grpSpPr>
          <a:xfrm>
            <a:off x="10381549" y="2359255"/>
            <a:ext cx="468815" cy="457300"/>
            <a:chOff x="1959000" y="1291425"/>
            <a:chExt cx="286025" cy="279000"/>
          </a:xfrm>
        </p:grpSpPr>
        <p:sp>
          <p:nvSpPr>
            <p:cNvPr id="1456" name="Google Shape;1456;p39"/>
            <p:cNvSpPr/>
            <p:nvPr/>
          </p:nvSpPr>
          <p:spPr>
            <a:xfrm>
              <a:off x="1959000" y="1291425"/>
              <a:ext cx="286025" cy="279000"/>
            </a:xfrm>
            <a:custGeom>
              <a:avLst/>
              <a:gdLst/>
              <a:ahLst/>
              <a:cxnLst/>
              <a:rect l="l" t="t" r="r" b="b"/>
              <a:pathLst>
                <a:path w="11441" h="11160" extrusionOk="0">
                  <a:moveTo>
                    <a:pt x="5924" y="1014"/>
                  </a:moveTo>
                  <a:cubicBezTo>
                    <a:pt x="8501" y="1014"/>
                    <a:pt x="10513" y="3281"/>
                    <a:pt x="10142" y="5897"/>
                  </a:cubicBezTo>
                  <a:cubicBezTo>
                    <a:pt x="9845" y="8016"/>
                    <a:pt x="8356" y="9647"/>
                    <a:pt x="6320" y="10052"/>
                  </a:cubicBezTo>
                  <a:cubicBezTo>
                    <a:pt x="6035" y="10112"/>
                    <a:pt x="5737" y="10112"/>
                    <a:pt x="5439" y="10147"/>
                  </a:cubicBezTo>
                  <a:cubicBezTo>
                    <a:pt x="5432" y="10147"/>
                    <a:pt x="5425" y="10147"/>
                    <a:pt x="5418" y="10147"/>
                  </a:cubicBezTo>
                  <a:cubicBezTo>
                    <a:pt x="2821" y="10147"/>
                    <a:pt x="832" y="7973"/>
                    <a:pt x="1094" y="5409"/>
                  </a:cubicBezTo>
                  <a:cubicBezTo>
                    <a:pt x="1332" y="3063"/>
                    <a:pt x="3094" y="1289"/>
                    <a:pt x="5451" y="1039"/>
                  </a:cubicBezTo>
                  <a:cubicBezTo>
                    <a:pt x="5611" y="1022"/>
                    <a:pt x="5768" y="1014"/>
                    <a:pt x="5924" y="1014"/>
                  </a:cubicBezTo>
                  <a:close/>
                  <a:moveTo>
                    <a:pt x="5770" y="0"/>
                  </a:moveTo>
                  <a:cubicBezTo>
                    <a:pt x="2753" y="0"/>
                    <a:pt x="1" y="2577"/>
                    <a:pt x="58" y="5897"/>
                  </a:cubicBezTo>
                  <a:cubicBezTo>
                    <a:pt x="93" y="8838"/>
                    <a:pt x="2439" y="11100"/>
                    <a:pt x="5368" y="11159"/>
                  </a:cubicBezTo>
                  <a:cubicBezTo>
                    <a:pt x="5749" y="11112"/>
                    <a:pt x="6130" y="11088"/>
                    <a:pt x="6499" y="10993"/>
                  </a:cubicBezTo>
                  <a:cubicBezTo>
                    <a:pt x="9011" y="10505"/>
                    <a:pt x="11011" y="8302"/>
                    <a:pt x="11202" y="5849"/>
                  </a:cubicBezTo>
                  <a:cubicBezTo>
                    <a:pt x="11440" y="2754"/>
                    <a:pt x="9285" y="241"/>
                    <a:pt x="6166" y="15"/>
                  </a:cubicBezTo>
                  <a:cubicBezTo>
                    <a:pt x="6033" y="5"/>
                    <a:pt x="5901" y="0"/>
                    <a:pt x="5770"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57" name="Google Shape;1457;p39"/>
            <p:cNvSpPr/>
            <p:nvPr/>
          </p:nvSpPr>
          <p:spPr>
            <a:xfrm>
              <a:off x="1979800" y="1316750"/>
              <a:ext cx="242025" cy="228375"/>
            </a:xfrm>
            <a:custGeom>
              <a:avLst/>
              <a:gdLst/>
              <a:ahLst/>
              <a:cxnLst/>
              <a:rect l="l" t="t" r="r" b="b"/>
              <a:pathLst>
                <a:path w="9681" h="9135" extrusionOk="0">
                  <a:moveTo>
                    <a:pt x="5092" y="1"/>
                  </a:moveTo>
                  <a:cubicBezTo>
                    <a:pt x="4936" y="1"/>
                    <a:pt x="4779" y="9"/>
                    <a:pt x="4619" y="26"/>
                  </a:cubicBezTo>
                  <a:cubicBezTo>
                    <a:pt x="2262" y="276"/>
                    <a:pt x="500" y="2050"/>
                    <a:pt x="262" y="4396"/>
                  </a:cubicBezTo>
                  <a:cubicBezTo>
                    <a:pt x="0" y="6960"/>
                    <a:pt x="1989" y="9134"/>
                    <a:pt x="4586" y="9134"/>
                  </a:cubicBezTo>
                  <a:cubicBezTo>
                    <a:pt x="4593" y="9134"/>
                    <a:pt x="4600" y="9134"/>
                    <a:pt x="4607" y="9134"/>
                  </a:cubicBezTo>
                  <a:cubicBezTo>
                    <a:pt x="4905" y="9099"/>
                    <a:pt x="5203" y="9099"/>
                    <a:pt x="5488" y="9039"/>
                  </a:cubicBezTo>
                  <a:cubicBezTo>
                    <a:pt x="7524" y="8634"/>
                    <a:pt x="9013" y="7003"/>
                    <a:pt x="9310" y="4884"/>
                  </a:cubicBezTo>
                  <a:cubicBezTo>
                    <a:pt x="9681" y="2268"/>
                    <a:pt x="7669" y="1"/>
                    <a:pt x="5092" y="1"/>
                  </a:cubicBezTo>
                  <a:close/>
                </a:path>
              </a:pathLst>
            </a:custGeom>
            <a:solidFill>
              <a:srgbClr val="FCC63D"/>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58" name="Google Shape;1458;p39"/>
            <p:cNvSpPr/>
            <p:nvPr/>
          </p:nvSpPr>
          <p:spPr>
            <a:xfrm>
              <a:off x="2042875" y="1454000"/>
              <a:ext cx="96025" cy="43500"/>
            </a:xfrm>
            <a:custGeom>
              <a:avLst/>
              <a:gdLst/>
              <a:ahLst/>
              <a:cxnLst/>
              <a:rect l="l" t="t" r="r" b="b"/>
              <a:pathLst>
                <a:path w="3841" h="1740" extrusionOk="0">
                  <a:moveTo>
                    <a:pt x="3404" y="0"/>
                  </a:moveTo>
                  <a:cubicBezTo>
                    <a:pt x="3345" y="0"/>
                    <a:pt x="3281" y="12"/>
                    <a:pt x="3215" y="37"/>
                  </a:cubicBezTo>
                  <a:cubicBezTo>
                    <a:pt x="3037" y="120"/>
                    <a:pt x="2894" y="239"/>
                    <a:pt x="2739" y="358"/>
                  </a:cubicBezTo>
                  <a:cubicBezTo>
                    <a:pt x="2464" y="577"/>
                    <a:pt x="2185" y="688"/>
                    <a:pt x="1902" y="688"/>
                  </a:cubicBezTo>
                  <a:cubicBezTo>
                    <a:pt x="1648" y="688"/>
                    <a:pt x="1391" y="598"/>
                    <a:pt x="1132" y="418"/>
                  </a:cubicBezTo>
                  <a:cubicBezTo>
                    <a:pt x="1013" y="323"/>
                    <a:pt x="894" y="215"/>
                    <a:pt x="775" y="144"/>
                  </a:cubicBezTo>
                  <a:cubicBezTo>
                    <a:pt x="666" y="76"/>
                    <a:pt x="549" y="19"/>
                    <a:pt x="433" y="19"/>
                  </a:cubicBezTo>
                  <a:cubicBezTo>
                    <a:pt x="346" y="19"/>
                    <a:pt x="261" y="51"/>
                    <a:pt x="179" y="132"/>
                  </a:cubicBezTo>
                  <a:cubicBezTo>
                    <a:pt x="1" y="311"/>
                    <a:pt x="1" y="537"/>
                    <a:pt x="120" y="739"/>
                  </a:cubicBezTo>
                  <a:cubicBezTo>
                    <a:pt x="227" y="894"/>
                    <a:pt x="346" y="1049"/>
                    <a:pt x="477" y="1168"/>
                  </a:cubicBezTo>
                  <a:cubicBezTo>
                    <a:pt x="882" y="1525"/>
                    <a:pt x="1358" y="1692"/>
                    <a:pt x="1965" y="1739"/>
                  </a:cubicBezTo>
                  <a:cubicBezTo>
                    <a:pt x="2537" y="1704"/>
                    <a:pt x="3096" y="1513"/>
                    <a:pt x="3513" y="1013"/>
                  </a:cubicBezTo>
                  <a:cubicBezTo>
                    <a:pt x="3632" y="858"/>
                    <a:pt x="3716" y="680"/>
                    <a:pt x="3763" y="501"/>
                  </a:cubicBezTo>
                  <a:cubicBezTo>
                    <a:pt x="3840" y="212"/>
                    <a:pt x="3659" y="0"/>
                    <a:pt x="3404"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59" name="Google Shape;1459;p39"/>
            <p:cNvSpPr/>
            <p:nvPr/>
          </p:nvSpPr>
          <p:spPr>
            <a:xfrm>
              <a:off x="2140800" y="1387925"/>
              <a:ext cx="24450" cy="25950"/>
            </a:xfrm>
            <a:custGeom>
              <a:avLst/>
              <a:gdLst/>
              <a:ahLst/>
              <a:cxnLst/>
              <a:rect l="l" t="t" r="r" b="b"/>
              <a:pathLst>
                <a:path w="978" h="1038" extrusionOk="0">
                  <a:moveTo>
                    <a:pt x="471" y="0"/>
                  </a:moveTo>
                  <a:cubicBezTo>
                    <a:pt x="228" y="0"/>
                    <a:pt x="1" y="234"/>
                    <a:pt x="1" y="513"/>
                  </a:cubicBezTo>
                  <a:cubicBezTo>
                    <a:pt x="1" y="775"/>
                    <a:pt x="227" y="1013"/>
                    <a:pt x="477" y="1037"/>
                  </a:cubicBezTo>
                  <a:cubicBezTo>
                    <a:pt x="483" y="1037"/>
                    <a:pt x="489" y="1037"/>
                    <a:pt x="495" y="1037"/>
                  </a:cubicBezTo>
                  <a:cubicBezTo>
                    <a:pt x="750" y="1037"/>
                    <a:pt x="977" y="792"/>
                    <a:pt x="977" y="525"/>
                  </a:cubicBezTo>
                  <a:cubicBezTo>
                    <a:pt x="977" y="275"/>
                    <a:pt x="739" y="25"/>
                    <a:pt x="489" y="1"/>
                  </a:cubicBezTo>
                  <a:cubicBezTo>
                    <a:pt x="483" y="1"/>
                    <a:pt x="477" y="0"/>
                    <a:pt x="471"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60" name="Google Shape;1460;p39"/>
            <p:cNvSpPr/>
            <p:nvPr/>
          </p:nvSpPr>
          <p:spPr>
            <a:xfrm>
              <a:off x="2035150" y="1384650"/>
              <a:ext cx="22350" cy="22650"/>
            </a:xfrm>
            <a:custGeom>
              <a:avLst/>
              <a:gdLst/>
              <a:ahLst/>
              <a:cxnLst/>
              <a:rect l="l" t="t" r="r" b="b"/>
              <a:pathLst>
                <a:path w="894" h="906" extrusionOk="0">
                  <a:moveTo>
                    <a:pt x="441" y="1"/>
                  </a:moveTo>
                  <a:cubicBezTo>
                    <a:pt x="203" y="1"/>
                    <a:pt x="0" y="191"/>
                    <a:pt x="0" y="441"/>
                  </a:cubicBezTo>
                  <a:cubicBezTo>
                    <a:pt x="0" y="680"/>
                    <a:pt x="203" y="906"/>
                    <a:pt x="441" y="906"/>
                  </a:cubicBezTo>
                  <a:cubicBezTo>
                    <a:pt x="667" y="906"/>
                    <a:pt x="893" y="703"/>
                    <a:pt x="893" y="465"/>
                  </a:cubicBezTo>
                  <a:cubicBezTo>
                    <a:pt x="893" y="227"/>
                    <a:pt x="679" y="13"/>
                    <a:pt x="441"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1461" name="Google Shape;1461;p39"/>
          <p:cNvGrpSpPr/>
          <p:nvPr/>
        </p:nvGrpSpPr>
        <p:grpSpPr>
          <a:xfrm>
            <a:off x="10156726" y="3834525"/>
            <a:ext cx="1311224" cy="827808"/>
            <a:chOff x="6096075" y="734650"/>
            <a:chExt cx="709025" cy="447625"/>
          </a:xfrm>
        </p:grpSpPr>
        <p:sp>
          <p:nvSpPr>
            <p:cNvPr id="1462" name="Google Shape;1462;p39"/>
            <p:cNvSpPr/>
            <p:nvPr/>
          </p:nvSpPr>
          <p:spPr>
            <a:xfrm>
              <a:off x="6107675" y="747100"/>
              <a:ext cx="697425" cy="423575"/>
            </a:xfrm>
            <a:custGeom>
              <a:avLst/>
              <a:gdLst/>
              <a:ahLst/>
              <a:cxnLst/>
              <a:rect l="l" t="t" r="r" b="b"/>
              <a:pathLst>
                <a:path w="27897" h="16943" extrusionOk="0">
                  <a:moveTo>
                    <a:pt x="14333" y="1"/>
                  </a:moveTo>
                  <a:cubicBezTo>
                    <a:pt x="14082" y="1"/>
                    <a:pt x="13829" y="12"/>
                    <a:pt x="13574" y="36"/>
                  </a:cubicBezTo>
                  <a:cubicBezTo>
                    <a:pt x="12085" y="190"/>
                    <a:pt x="10776" y="726"/>
                    <a:pt x="9740" y="1845"/>
                  </a:cubicBezTo>
                  <a:cubicBezTo>
                    <a:pt x="9168" y="2452"/>
                    <a:pt x="8656" y="3072"/>
                    <a:pt x="8299" y="3845"/>
                  </a:cubicBezTo>
                  <a:cubicBezTo>
                    <a:pt x="8169" y="4112"/>
                    <a:pt x="8071" y="4229"/>
                    <a:pt x="7936" y="4229"/>
                  </a:cubicBezTo>
                  <a:cubicBezTo>
                    <a:pt x="7836" y="4229"/>
                    <a:pt x="7717" y="4165"/>
                    <a:pt x="7549" y="4048"/>
                  </a:cubicBezTo>
                  <a:cubicBezTo>
                    <a:pt x="7263" y="3834"/>
                    <a:pt x="6966" y="3595"/>
                    <a:pt x="6644" y="3476"/>
                  </a:cubicBezTo>
                  <a:cubicBezTo>
                    <a:pt x="5969" y="3222"/>
                    <a:pt x="5305" y="3093"/>
                    <a:pt x="4658" y="3093"/>
                  </a:cubicBezTo>
                  <a:cubicBezTo>
                    <a:pt x="3605" y="3093"/>
                    <a:pt x="2595" y="3435"/>
                    <a:pt x="1644" y="4143"/>
                  </a:cubicBezTo>
                  <a:cubicBezTo>
                    <a:pt x="524" y="4965"/>
                    <a:pt x="1" y="6131"/>
                    <a:pt x="60" y="7513"/>
                  </a:cubicBezTo>
                  <a:cubicBezTo>
                    <a:pt x="120" y="9108"/>
                    <a:pt x="917" y="10025"/>
                    <a:pt x="2417" y="10334"/>
                  </a:cubicBezTo>
                  <a:cubicBezTo>
                    <a:pt x="3453" y="10513"/>
                    <a:pt x="3453" y="10537"/>
                    <a:pt x="3441" y="11680"/>
                  </a:cubicBezTo>
                  <a:cubicBezTo>
                    <a:pt x="3418" y="12478"/>
                    <a:pt x="3560" y="13299"/>
                    <a:pt x="3894" y="14061"/>
                  </a:cubicBezTo>
                  <a:cubicBezTo>
                    <a:pt x="4489" y="15430"/>
                    <a:pt x="5418" y="16454"/>
                    <a:pt x="6942" y="16799"/>
                  </a:cubicBezTo>
                  <a:cubicBezTo>
                    <a:pt x="7369" y="16892"/>
                    <a:pt x="7791" y="16942"/>
                    <a:pt x="8203" y="16942"/>
                  </a:cubicBezTo>
                  <a:cubicBezTo>
                    <a:pt x="9168" y="16942"/>
                    <a:pt x="10084" y="16668"/>
                    <a:pt x="10919" y="16026"/>
                  </a:cubicBezTo>
                  <a:cubicBezTo>
                    <a:pt x="11097" y="15871"/>
                    <a:pt x="11288" y="15740"/>
                    <a:pt x="11466" y="15597"/>
                  </a:cubicBezTo>
                  <a:cubicBezTo>
                    <a:pt x="11647" y="15460"/>
                    <a:pt x="11752" y="15388"/>
                    <a:pt x="11858" y="15388"/>
                  </a:cubicBezTo>
                  <a:cubicBezTo>
                    <a:pt x="11954" y="15388"/>
                    <a:pt x="12051" y="15448"/>
                    <a:pt x="12204" y="15573"/>
                  </a:cubicBezTo>
                  <a:cubicBezTo>
                    <a:pt x="12669" y="15930"/>
                    <a:pt x="13181" y="16168"/>
                    <a:pt x="13728" y="16335"/>
                  </a:cubicBezTo>
                  <a:cubicBezTo>
                    <a:pt x="14328" y="16517"/>
                    <a:pt x="14933" y="16593"/>
                    <a:pt x="15540" y="16593"/>
                  </a:cubicBezTo>
                  <a:cubicBezTo>
                    <a:pt x="15884" y="16593"/>
                    <a:pt x="16229" y="16569"/>
                    <a:pt x="16574" y="16526"/>
                  </a:cubicBezTo>
                  <a:cubicBezTo>
                    <a:pt x="18193" y="16311"/>
                    <a:pt x="19396" y="15478"/>
                    <a:pt x="20086" y="13942"/>
                  </a:cubicBezTo>
                  <a:cubicBezTo>
                    <a:pt x="20170" y="13751"/>
                    <a:pt x="20241" y="13549"/>
                    <a:pt x="20336" y="13370"/>
                  </a:cubicBezTo>
                  <a:cubicBezTo>
                    <a:pt x="20534" y="12966"/>
                    <a:pt x="20664" y="12833"/>
                    <a:pt x="20961" y="12833"/>
                  </a:cubicBezTo>
                  <a:cubicBezTo>
                    <a:pt x="21058" y="12833"/>
                    <a:pt x="21173" y="12847"/>
                    <a:pt x="21313" y="12870"/>
                  </a:cubicBezTo>
                  <a:cubicBezTo>
                    <a:pt x="21456" y="12882"/>
                    <a:pt x="21575" y="12930"/>
                    <a:pt x="21694" y="12954"/>
                  </a:cubicBezTo>
                  <a:cubicBezTo>
                    <a:pt x="21983" y="13001"/>
                    <a:pt x="22267" y="13024"/>
                    <a:pt x="22546" y="13024"/>
                  </a:cubicBezTo>
                  <a:cubicBezTo>
                    <a:pt x="23474" y="13024"/>
                    <a:pt x="24349" y="12767"/>
                    <a:pt x="25182" y="12263"/>
                  </a:cubicBezTo>
                  <a:cubicBezTo>
                    <a:pt x="27075" y="11108"/>
                    <a:pt x="27897" y="8013"/>
                    <a:pt x="25944" y="6155"/>
                  </a:cubicBezTo>
                  <a:cubicBezTo>
                    <a:pt x="25018" y="5283"/>
                    <a:pt x="23981" y="4651"/>
                    <a:pt x="22707" y="4651"/>
                  </a:cubicBezTo>
                  <a:cubicBezTo>
                    <a:pt x="22590" y="4651"/>
                    <a:pt x="22470" y="4656"/>
                    <a:pt x="22349" y="4667"/>
                  </a:cubicBezTo>
                  <a:cubicBezTo>
                    <a:pt x="22279" y="4674"/>
                    <a:pt x="22214" y="4678"/>
                    <a:pt x="22152" y="4678"/>
                  </a:cubicBezTo>
                  <a:cubicBezTo>
                    <a:pt x="21700" y="4678"/>
                    <a:pt x="21427" y="4482"/>
                    <a:pt x="21217" y="4000"/>
                  </a:cubicBezTo>
                  <a:cubicBezTo>
                    <a:pt x="20622" y="2691"/>
                    <a:pt x="19646" y="1702"/>
                    <a:pt x="18372" y="1036"/>
                  </a:cubicBezTo>
                  <a:cubicBezTo>
                    <a:pt x="17097" y="368"/>
                    <a:pt x="15753" y="1"/>
                    <a:pt x="1433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63" name="Google Shape;1463;p39"/>
            <p:cNvSpPr/>
            <p:nvPr/>
          </p:nvSpPr>
          <p:spPr>
            <a:xfrm>
              <a:off x="6096075" y="734650"/>
              <a:ext cx="703075" cy="447625"/>
            </a:xfrm>
            <a:custGeom>
              <a:avLst/>
              <a:gdLst/>
              <a:ahLst/>
              <a:cxnLst/>
              <a:rect l="l" t="t" r="r" b="b"/>
              <a:pathLst>
                <a:path w="28123" h="17905" extrusionOk="0">
                  <a:moveTo>
                    <a:pt x="14866" y="931"/>
                  </a:moveTo>
                  <a:cubicBezTo>
                    <a:pt x="16123" y="931"/>
                    <a:pt x="17387" y="1262"/>
                    <a:pt x="18610" y="1903"/>
                  </a:cubicBezTo>
                  <a:cubicBezTo>
                    <a:pt x="19836" y="2558"/>
                    <a:pt x="20705" y="3486"/>
                    <a:pt x="21241" y="4665"/>
                  </a:cubicBezTo>
                  <a:cubicBezTo>
                    <a:pt x="21542" y="5300"/>
                    <a:pt x="21980" y="5604"/>
                    <a:pt x="22632" y="5604"/>
                  </a:cubicBezTo>
                  <a:cubicBezTo>
                    <a:pt x="22702" y="5604"/>
                    <a:pt x="22774" y="5601"/>
                    <a:pt x="22848" y="5594"/>
                  </a:cubicBezTo>
                  <a:cubicBezTo>
                    <a:pt x="22973" y="5581"/>
                    <a:pt x="23096" y="5574"/>
                    <a:pt x="23217" y="5574"/>
                  </a:cubicBezTo>
                  <a:cubicBezTo>
                    <a:pt x="24218" y="5574"/>
                    <a:pt x="25111" y="6016"/>
                    <a:pt x="26099" y="6951"/>
                  </a:cubicBezTo>
                  <a:cubicBezTo>
                    <a:pt x="26825" y="7653"/>
                    <a:pt x="27158" y="8582"/>
                    <a:pt x="27051" y="9630"/>
                  </a:cubicBezTo>
                  <a:cubicBezTo>
                    <a:pt x="26932" y="10761"/>
                    <a:pt x="26301" y="11785"/>
                    <a:pt x="25420" y="12321"/>
                  </a:cubicBezTo>
                  <a:cubicBezTo>
                    <a:pt x="24661" y="12796"/>
                    <a:pt x="23867" y="13026"/>
                    <a:pt x="23021" y="13026"/>
                  </a:cubicBezTo>
                  <a:cubicBezTo>
                    <a:pt x="22766" y="13026"/>
                    <a:pt x="22506" y="13005"/>
                    <a:pt x="22241" y="12964"/>
                  </a:cubicBezTo>
                  <a:cubicBezTo>
                    <a:pt x="22193" y="12964"/>
                    <a:pt x="22134" y="12952"/>
                    <a:pt x="22086" y="12940"/>
                  </a:cubicBezTo>
                  <a:lnTo>
                    <a:pt x="21872" y="12892"/>
                  </a:lnTo>
                  <a:cubicBezTo>
                    <a:pt x="21720" y="12869"/>
                    <a:pt x="21584" y="12856"/>
                    <a:pt x="21462" y="12856"/>
                  </a:cubicBezTo>
                  <a:cubicBezTo>
                    <a:pt x="20962" y="12856"/>
                    <a:pt x="20683" y="13071"/>
                    <a:pt x="20396" y="13654"/>
                  </a:cubicBezTo>
                  <a:cubicBezTo>
                    <a:pt x="20324" y="13797"/>
                    <a:pt x="20265" y="13928"/>
                    <a:pt x="20205" y="14083"/>
                  </a:cubicBezTo>
                  <a:lnTo>
                    <a:pt x="20122" y="14249"/>
                  </a:lnTo>
                  <a:cubicBezTo>
                    <a:pt x="19526" y="15595"/>
                    <a:pt x="18502" y="16357"/>
                    <a:pt x="16990" y="16559"/>
                  </a:cubicBezTo>
                  <a:cubicBezTo>
                    <a:pt x="16664" y="16605"/>
                    <a:pt x="16342" y="16627"/>
                    <a:pt x="16028" y="16627"/>
                  </a:cubicBezTo>
                  <a:cubicBezTo>
                    <a:pt x="15438" y="16627"/>
                    <a:pt x="14871" y="16548"/>
                    <a:pt x="14335" y="16393"/>
                  </a:cubicBezTo>
                  <a:cubicBezTo>
                    <a:pt x="13811" y="16226"/>
                    <a:pt x="13359" y="16000"/>
                    <a:pt x="12966" y="15702"/>
                  </a:cubicBezTo>
                  <a:cubicBezTo>
                    <a:pt x="12715" y="15507"/>
                    <a:pt x="12513" y="15421"/>
                    <a:pt x="12322" y="15421"/>
                  </a:cubicBezTo>
                  <a:cubicBezTo>
                    <a:pt x="12106" y="15421"/>
                    <a:pt x="11903" y="15531"/>
                    <a:pt x="11656" y="15714"/>
                  </a:cubicBezTo>
                  <a:lnTo>
                    <a:pt x="11299" y="15988"/>
                  </a:lnTo>
                  <a:lnTo>
                    <a:pt x="11097" y="16154"/>
                  </a:lnTo>
                  <a:cubicBezTo>
                    <a:pt x="10381" y="16702"/>
                    <a:pt x="9587" y="16969"/>
                    <a:pt x="8683" y="16969"/>
                  </a:cubicBezTo>
                  <a:cubicBezTo>
                    <a:pt x="8309" y="16969"/>
                    <a:pt x="7916" y="16924"/>
                    <a:pt x="7501" y="16833"/>
                  </a:cubicBezTo>
                  <a:cubicBezTo>
                    <a:pt x="6287" y="16547"/>
                    <a:pt x="5394" y="15750"/>
                    <a:pt x="4786" y="14369"/>
                  </a:cubicBezTo>
                  <a:cubicBezTo>
                    <a:pt x="4489" y="13678"/>
                    <a:pt x="4334" y="12916"/>
                    <a:pt x="4370" y="12190"/>
                  </a:cubicBezTo>
                  <a:lnTo>
                    <a:pt x="4370" y="12178"/>
                  </a:lnTo>
                  <a:cubicBezTo>
                    <a:pt x="4382" y="10809"/>
                    <a:pt x="4227" y="10594"/>
                    <a:pt x="2965" y="10344"/>
                  </a:cubicBezTo>
                  <a:cubicBezTo>
                    <a:pt x="1667" y="10082"/>
                    <a:pt x="1048" y="9320"/>
                    <a:pt x="988" y="7951"/>
                  </a:cubicBezTo>
                  <a:cubicBezTo>
                    <a:pt x="941" y="6701"/>
                    <a:pt x="1405" y="5701"/>
                    <a:pt x="2381" y="4975"/>
                  </a:cubicBezTo>
                  <a:cubicBezTo>
                    <a:pt x="3251" y="4332"/>
                    <a:pt x="4155" y="4022"/>
                    <a:pt x="5132" y="4022"/>
                  </a:cubicBezTo>
                  <a:cubicBezTo>
                    <a:pt x="5703" y="4022"/>
                    <a:pt x="6322" y="4141"/>
                    <a:pt x="6930" y="4367"/>
                  </a:cubicBezTo>
                  <a:cubicBezTo>
                    <a:pt x="7156" y="4439"/>
                    <a:pt x="7370" y="4605"/>
                    <a:pt x="7608" y="4784"/>
                  </a:cubicBezTo>
                  <a:lnTo>
                    <a:pt x="7727" y="4867"/>
                  </a:lnTo>
                  <a:cubicBezTo>
                    <a:pt x="7869" y="4979"/>
                    <a:pt x="8114" y="5159"/>
                    <a:pt x="8404" y="5159"/>
                  </a:cubicBezTo>
                  <a:cubicBezTo>
                    <a:pt x="8455" y="5159"/>
                    <a:pt x="8507" y="5154"/>
                    <a:pt x="8561" y="5141"/>
                  </a:cubicBezTo>
                  <a:cubicBezTo>
                    <a:pt x="8870" y="5046"/>
                    <a:pt x="9037" y="4772"/>
                    <a:pt x="9168" y="4498"/>
                  </a:cubicBezTo>
                  <a:cubicBezTo>
                    <a:pt x="9513" y="3748"/>
                    <a:pt x="10049" y="3129"/>
                    <a:pt x="10525" y="2617"/>
                  </a:cubicBezTo>
                  <a:cubicBezTo>
                    <a:pt x="11430" y="1653"/>
                    <a:pt x="12597" y="1117"/>
                    <a:pt x="14085" y="974"/>
                  </a:cubicBezTo>
                  <a:cubicBezTo>
                    <a:pt x="14345" y="945"/>
                    <a:pt x="14606" y="931"/>
                    <a:pt x="14866" y="931"/>
                  </a:cubicBezTo>
                  <a:close/>
                  <a:moveTo>
                    <a:pt x="14849" y="1"/>
                  </a:moveTo>
                  <a:cubicBezTo>
                    <a:pt x="14563" y="1"/>
                    <a:pt x="14277" y="15"/>
                    <a:pt x="13990" y="45"/>
                  </a:cubicBezTo>
                  <a:cubicBezTo>
                    <a:pt x="12287" y="224"/>
                    <a:pt x="10930" y="855"/>
                    <a:pt x="9859" y="1998"/>
                  </a:cubicBezTo>
                  <a:cubicBezTo>
                    <a:pt x="9335" y="2558"/>
                    <a:pt x="8739" y="3260"/>
                    <a:pt x="8335" y="4129"/>
                  </a:cubicBezTo>
                  <a:cubicBezTo>
                    <a:pt x="8335" y="4129"/>
                    <a:pt x="8323" y="4141"/>
                    <a:pt x="8323" y="4153"/>
                  </a:cubicBezTo>
                  <a:cubicBezTo>
                    <a:pt x="8323" y="4141"/>
                    <a:pt x="8311" y="4141"/>
                    <a:pt x="8299" y="4129"/>
                  </a:cubicBezTo>
                  <a:lnTo>
                    <a:pt x="8180" y="4034"/>
                  </a:lnTo>
                  <a:cubicBezTo>
                    <a:pt x="7906" y="3843"/>
                    <a:pt x="7608" y="3617"/>
                    <a:pt x="7275" y="3486"/>
                  </a:cubicBezTo>
                  <a:cubicBezTo>
                    <a:pt x="6554" y="3215"/>
                    <a:pt x="5840" y="3080"/>
                    <a:pt x="5143" y="3080"/>
                  </a:cubicBezTo>
                  <a:cubicBezTo>
                    <a:pt x="3975" y="3080"/>
                    <a:pt x="2855" y="3459"/>
                    <a:pt x="1834" y="4213"/>
                  </a:cubicBezTo>
                  <a:cubicBezTo>
                    <a:pt x="619" y="5117"/>
                    <a:pt x="0" y="6427"/>
                    <a:pt x="72" y="7975"/>
                  </a:cubicBezTo>
                  <a:cubicBezTo>
                    <a:pt x="143" y="9761"/>
                    <a:pt x="1084" y="10892"/>
                    <a:pt x="2786" y="11249"/>
                  </a:cubicBezTo>
                  <a:cubicBezTo>
                    <a:pt x="3060" y="11297"/>
                    <a:pt x="3370" y="11368"/>
                    <a:pt x="3417" y="11404"/>
                  </a:cubicBezTo>
                  <a:cubicBezTo>
                    <a:pt x="3441" y="11487"/>
                    <a:pt x="3441" y="11844"/>
                    <a:pt x="3441" y="12166"/>
                  </a:cubicBezTo>
                  <a:cubicBezTo>
                    <a:pt x="3417" y="13023"/>
                    <a:pt x="3572" y="13916"/>
                    <a:pt x="3941" y="14738"/>
                  </a:cubicBezTo>
                  <a:cubicBezTo>
                    <a:pt x="4656" y="16393"/>
                    <a:pt x="5799" y="17405"/>
                    <a:pt x="7311" y="17738"/>
                  </a:cubicBezTo>
                  <a:cubicBezTo>
                    <a:pt x="7787" y="17845"/>
                    <a:pt x="8251" y="17905"/>
                    <a:pt x="8680" y="17905"/>
                  </a:cubicBezTo>
                  <a:cubicBezTo>
                    <a:pt x="9799" y="17905"/>
                    <a:pt x="10799" y="17559"/>
                    <a:pt x="11680" y="16845"/>
                  </a:cubicBezTo>
                  <a:lnTo>
                    <a:pt x="11883" y="16690"/>
                  </a:lnTo>
                  <a:cubicBezTo>
                    <a:pt x="12002" y="16595"/>
                    <a:pt x="12109" y="16500"/>
                    <a:pt x="12228" y="16416"/>
                  </a:cubicBezTo>
                  <a:cubicBezTo>
                    <a:pt x="12276" y="16393"/>
                    <a:pt x="12299" y="16357"/>
                    <a:pt x="12335" y="16345"/>
                  </a:cubicBezTo>
                  <a:cubicBezTo>
                    <a:pt x="12347" y="16357"/>
                    <a:pt x="12371" y="16369"/>
                    <a:pt x="12406" y="16404"/>
                  </a:cubicBezTo>
                  <a:cubicBezTo>
                    <a:pt x="12895" y="16774"/>
                    <a:pt x="13430" y="17036"/>
                    <a:pt x="14073" y="17238"/>
                  </a:cubicBezTo>
                  <a:cubicBezTo>
                    <a:pt x="14689" y="17425"/>
                    <a:pt x="15341" y="17520"/>
                    <a:pt x="16018" y="17520"/>
                  </a:cubicBezTo>
                  <a:cubicBezTo>
                    <a:pt x="16375" y="17520"/>
                    <a:pt x="16739" y="17494"/>
                    <a:pt x="17109" y="17440"/>
                  </a:cubicBezTo>
                  <a:cubicBezTo>
                    <a:pt x="18943" y="17202"/>
                    <a:pt x="20253" y="16238"/>
                    <a:pt x="20979" y="14583"/>
                  </a:cubicBezTo>
                  <a:lnTo>
                    <a:pt x="21050" y="14428"/>
                  </a:lnTo>
                  <a:cubicBezTo>
                    <a:pt x="21098" y="14309"/>
                    <a:pt x="21158" y="14166"/>
                    <a:pt x="21217" y="14047"/>
                  </a:cubicBezTo>
                  <a:cubicBezTo>
                    <a:pt x="21324" y="13833"/>
                    <a:pt x="21384" y="13773"/>
                    <a:pt x="21384" y="13773"/>
                  </a:cubicBezTo>
                  <a:cubicBezTo>
                    <a:pt x="21396" y="13773"/>
                    <a:pt x="21417" y="13767"/>
                    <a:pt x="21464" y="13767"/>
                  </a:cubicBezTo>
                  <a:cubicBezTo>
                    <a:pt x="21512" y="13767"/>
                    <a:pt x="21586" y="13773"/>
                    <a:pt x="21705" y="13797"/>
                  </a:cubicBezTo>
                  <a:cubicBezTo>
                    <a:pt x="21765" y="13797"/>
                    <a:pt x="21812" y="13809"/>
                    <a:pt x="21860" y="13821"/>
                  </a:cubicBezTo>
                  <a:cubicBezTo>
                    <a:pt x="21931" y="13845"/>
                    <a:pt x="22015" y="13857"/>
                    <a:pt x="22098" y="13868"/>
                  </a:cubicBezTo>
                  <a:cubicBezTo>
                    <a:pt x="22409" y="13918"/>
                    <a:pt x="22716" y="13943"/>
                    <a:pt x="23019" y="13943"/>
                  </a:cubicBezTo>
                  <a:cubicBezTo>
                    <a:pt x="24031" y="13943"/>
                    <a:pt x="24999" y="13668"/>
                    <a:pt x="25896" y="13118"/>
                  </a:cubicBezTo>
                  <a:cubicBezTo>
                    <a:pt x="27015" y="12428"/>
                    <a:pt x="27825" y="11130"/>
                    <a:pt x="27968" y="9737"/>
                  </a:cubicBezTo>
                  <a:cubicBezTo>
                    <a:pt x="28123" y="8415"/>
                    <a:pt x="27670" y="7177"/>
                    <a:pt x="26742" y="6284"/>
                  </a:cubicBezTo>
                  <a:cubicBezTo>
                    <a:pt x="25577" y="5173"/>
                    <a:pt x="24442" y="4657"/>
                    <a:pt x="23197" y="4657"/>
                  </a:cubicBezTo>
                  <a:cubicBezTo>
                    <a:pt x="23055" y="4657"/>
                    <a:pt x="22911" y="4663"/>
                    <a:pt x="22765" y="4677"/>
                  </a:cubicBezTo>
                  <a:cubicBezTo>
                    <a:pt x="22714" y="4680"/>
                    <a:pt x="22668" y="4683"/>
                    <a:pt x="22625" y="4683"/>
                  </a:cubicBezTo>
                  <a:cubicBezTo>
                    <a:pt x="22374" y="4683"/>
                    <a:pt x="22242" y="4607"/>
                    <a:pt x="22110" y="4272"/>
                  </a:cubicBezTo>
                  <a:cubicBezTo>
                    <a:pt x="21503" y="2903"/>
                    <a:pt x="20467" y="1831"/>
                    <a:pt x="19050" y="1093"/>
                  </a:cubicBezTo>
                  <a:cubicBezTo>
                    <a:pt x="17682" y="369"/>
                    <a:pt x="16272" y="1"/>
                    <a:pt x="14849"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64" name="Google Shape;1464;p39"/>
            <p:cNvSpPr/>
            <p:nvPr/>
          </p:nvSpPr>
          <p:spPr>
            <a:xfrm>
              <a:off x="6357700" y="1003450"/>
              <a:ext cx="136650" cy="47850"/>
            </a:xfrm>
            <a:custGeom>
              <a:avLst/>
              <a:gdLst/>
              <a:ahLst/>
              <a:cxnLst/>
              <a:rect l="l" t="t" r="r" b="b"/>
              <a:pathLst>
                <a:path w="5466" h="1914" extrusionOk="0">
                  <a:moveTo>
                    <a:pt x="421" y="0"/>
                  </a:moveTo>
                  <a:cubicBezTo>
                    <a:pt x="354" y="0"/>
                    <a:pt x="292" y="24"/>
                    <a:pt x="227" y="68"/>
                  </a:cubicBezTo>
                  <a:cubicBezTo>
                    <a:pt x="1" y="235"/>
                    <a:pt x="36" y="521"/>
                    <a:pt x="334" y="854"/>
                  </a:cubicBezTo>
                  <a:cubicBezTo>
                    <a:pt x="953" y="1604"/>
                    <a:pt x="1811" y="1854"/>
                    <a:pt x="2644" y="1914"/>
                  </a:cubicBezTo>
                  <a:cubicBezTo>
                    <a:pt x="3561" y="1902"/>
                    <a:pt x="4430" y="1569"/>
                    <a:pt x="5001" y="1021"/>
                  </a:cubicBezTo>
                  <a:cubicBezTo>
                    <a:pt x="5168" y="878"/>
                    <a:pt x="5299" y="700"/>
                    <a:pt x="5406" y="497"/>
                  </a:cubicBezTo>
                  <a:cubicBezTo>
                    <a:pt x="5466" y="402"/>
                    <a:pt x="5454" y="199"/>
                    <a:pt x="5382" y="128"/>
                  </a:cubicBezTo>
                  <a:cubicBezTo>
                    <a:pt x="5322" y="77"/>
                    <a:pt x="5207" y="37"/>
                    <a:pt x="5106" y="37"/>
                  </a:cubicBezTo>
                  <a:cubicBezTo>
                    <a:pt x="5068" y="37"/>
                    <a:pt x="5031" y="43"/>
                    <a:pt x="5001" y="57"/>
                  </a:cubicBezTo>
                  <a:cubicBezTo>
                    <a:pt x="4799" y="128"/>
                    <a:pt x="4632" y="283"/>
                    <a:pt x="4454" y="414"/>
                  </a:cubicBezTo>
                  <a:cubicBezTo>
                    <a:pt x="3885" y="846"/>
                    <a:pt x="3313" y="1061"/>
                    <a:pt x="2749" y="1061"/>
                  </a:cubicBezTo>
                  <a:cubicBezTo>
                    <a:pt x="2133" y="1061"/>
                    <a:pt x="1526" y="804"/>
                    <a:pt x="941" y="295"/>
                  </a:cubicBezTo>
                  <a:cubicBezTo>
                    <a:pt x="706" y="90"/>
                    <a:pt x="553" y="0"/>
                    <a:pt x="421"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65" name="Google Shape;1465;p39"/>
            <p:cNvSpPr/>
            <p:nvPr/>
          </p:nvSpPr>
          <p:spPr>
            <a:xfrm>
              <a:off x="6339550" y="940550"/>
              <a:ext cx="20550" cy="23300"/>
            </a:xfrm>
            <a:custGeom>
              <a:avLst/>
              <a:gdLst/>
              <a:ahLst/>
              <a:cxnLst/>
              <a:rect l="l" t="t" r="r" b="b"/>
              <a:pathLst>
                <a:path w="822" h="932" extrusionOk="0">
                  <a:moveTo>
                    <a:pt x="358" y="1"/>
                  </a:moveTo>
                  <a:cubicBezTo>
                    <a:pt x="155" y="13"/>
                    <a:pt x="0" y="239"/>
                    <a:pt x="0" y="501"/>
                  </a:cubicBezTo>
                  <a:cubicBezTo>
                    <a:pt x="34" y="758"/>
                    <a:pt x="194" y="932"/>
                    <a:pt x="391" y="932"/>
                  </a:cubicBezTo>
                  <a:cubicBezTo>
                    <a:pt x="404" y="932"/>
                    <a:pt x="416" y="931"/>
                    <a:pt x="429" y="930"/>
                  </a:cubicBezTo>
                  <a:cubicBezTo>
                    <a:pt x="632" y="918"/>
                    <a:pt x="810" y="715"/>
                    <a:pt x="810" y="513"/>
                  </a:cubicBezTo>
                  <a:cubicBezTo>
                    <a:pt x="822" y="251"/>
                    <a:pt x="584" y="1"/>
                    <a:pt x="358"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66" name="Google Shape;1466;p39"/>
            <p:cNvSpPr/>
            <p:nvPr/>
          </p:nvSpPr>
          <p:spPr>
            <a:xfrm>
              <a:off x="6513375" y="940450"/>
              <a:ext cx="22050" cy="22875"/>
            </a:xfrm>
            <a:custGeom>
              <a:avLst/>
              <a:gdLst/>
              <a:ahLst/>
              <a:cxnLst/>
              <a:rect l="l" t="t" r="r" b="b"/>
              <a:pathLst>
                <a:path w="882" h="915" extrusionOk="0">
                  <a:moveTo>
                    <a:pt x="467" y="1"/>
                  </a:moveTo>
                  <a:cubicBezTo>
                    <a:pt x="249" y="1"/>
                    <a:pt x="46" y="182"/>
                    <a:pt x="25" y="433"/>
                  </a:cubicBezTo>
                  <a:cubicBezTo>
                    <a:pt x="1" y="672"/>
                    <a:pt x="167" y="874"/>
                    <a:pt x="370" y="910"/>
                  </a:cubicBezTo>
                  <a:cubicBezTo>
                    <a:pt x="390" y="913"/>
                    <a:pt x="410" y="914"/>
                    <a:pt x="430" y="914"/>
                  </a:cubicBezTo>
                  <a:cubicBezTo>
                    <a:pt x="655" y="914"/>
                    <a:pt x="847" y="734"/>
                    <a:pt x="858" y="493"/>
                  </a:cubicBezTo>
                  <a:cubicBezTo>
                    <a:pt x="882" y="255"/>
                    <a:pt x="727" y="64"/>
                    <a:pt x="525" y="5"/>
                  </a:cubicBezTo>
                  <a:cubicBezTo>
                    <a:pt x="505" y="2"/>
                    <a:pt x="486" y="1"/>
                    <a:pt x="467"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1467" name="Google Shape;1467;p39"/>
          <p:cNvGrpSpPr/>
          <p:nvPr/>
        </p:nvGrpSpPr>
        <p:grpSpPr>
          <a:xfrm>
            <a:off x="3032751" y="1597418"/>
            <a:ext cx="364367" cy="392433"/>
            <a:chOff x="713250" y="2576650"/>
            <a:chExt cx="273275" cy="294325"/>
          </a:xfrm>
        </p:grpSpPr>
        <p:sp>
          <p:nvSpPr>
            <p:cNvPr id="1468" name="Google Shape;1468;p39"/>
            <p:cNvSpPr/>
            <p:nvPr/>
          </p:nvSpPr>
          <p:spPr>
            <a:xfrm>
              <a:off x="713250" y="2576650"/>
              <a:ext cx="273275" cy="294325"/>
            </a:xfrm>
            <a:custGeom>
              <a:avLst/>
              <a:gdLst/>
              <a:ahLst/>
              <a:cxnLst/>
              <a:rect l="l" t="t" r="r" b="b"/>
              <a:pathLst>
                <a:path w="10931" h="11773" extrusionOk="0">
                  <a:moveTo>
                    <a:pt x="4739" y="1065"/>
                  </a:moveTo>
                  <a:cubicBezTo>
                    <a:pt x="4894" y="1172"/>
                    <a:pt x="5049" y="1244"/>
                    <a:pt x="5156" y="1375"/>
                  </a:cubicBezTo>
                  <a:cubicBezTo>
                    <a:pt x="5382" y="1660"/>
                    <a:pt x="5585" y="1958"/>
                    <a:pt x="5799" y="2256"/>
                  </a:cubicBezTo>
                  <a:cubicBezTo>
                    <a:pt x="6137" y="2751"/>
                    <a:pt x="6344" y="2943"/>
                    <a:pt x="6724" y="2943"/>
                  </a:cubicBezTo>
                  <a:cubicBezTo>
                    <a:pt x="6893" y="2943"/>
                    <a:pt x="7095" y="2905"/>
                    <a:pt x="7359" y="2839"/>
                  </a:cubicBezTo>
                  <a:cubicBezTo>
                    <a:pt x="7656" y="2756"/>
                    <a:pt x="7954" y="2660"/>
                    <a:pt x="8252" y="2577"/>
                  </a:cubicBezTo>
                  <a:cubicBezTo>
                    <a:pt x="8496" y="2516"/>
                    <a:pt x="8659" y="2486"/>
                    <a:pt x="8827" y="2486"/>
                  </a:cubicBezTo>
                  <a:cubicBezTo>
                    <a:pt x="8987" y="2486"/>
                    <a:pt x="9151" y="2513"/>
                    <a:pt x="9395" y="2565"/>
                  </a:cubicBezTo>
                  <a:cubicBezTo>
                    <a:pt x="9549" y="2756"/>
                    <a:pt x="9478" y="2970"/>
                    <a:pt x="9383" y="3149"/>
                  </a:cubicBezTo>
                  <a:cubicBezTo>
                    <a:pt x="9204" y="3518"/>
                    <a:pt x="9025" y="3911"/>
                    <a:pt x="8799" y="4244"/>
                  </a:cubicBezTo>
                  <a:cubicBezTo>
                    <a:pt x="8347" y="4923"/>
                    <a:pt x="8406" y="5542"/>
                    <a:pt x="8847" y="6185"/>
                  </a:cubicBezTo>
                  <a:cubicBezTo>
                    <a:pt x="9121" y="6554"/>
                    <a:pt x="9335" y="6970"/>
                    <a:pt x="9549" y="7387"/>
                  </a:cubicBezTo>
                  <a:cubicBezTo>
                    <a:pt x="9740" y="7744"/>
                    <a:pt x="9930" y="8113"/>
                    <a:pt x="9907" y="8590"/>
                  </a:cubicBezTo>
                  <a:cubicBezTo>
                    <a:pt x="9795" y="8590"/>
                    <a:pt x="9684" y="8606"/>
                    <a:pt x="9584" y="8606"/>
                  </a:cubicBezTo>
                  <a:cubicBezTo>
                    <a:pt x="9533" y="8606"/>
                    <a:pt x="9486" y="8602"/>
                    <a:pt x="9442" y="8590"/>
                  </a:cubicBezTo>
                  <a:cubicBezTo>
                    <a:pt x="8621" y="8399"/>
                    <a:pt x="7775" y="8221"/>
                    <a:pt x="6978" y="7959"/>
                  </a:cubicBezTo>
                  <a:cubicBezTo>
                    <a:pt x="6774" y="7888"/>
                    <a:pt x="6584" y="7854"/>
                    <a:pt x="6406" y="7854"/>
                  </a:cubicBezTo>
                  <a:cubicBezTo>
                    <a:pt x="6011" y="7854"/>
                    <a:pt x="5674" y="8024"/>
                    <a:pt x="5370" y="8352"/>
                  </a:cubicBezTo>
                  <a:cubicBezTo>
                    <a:pt x="4858" y="8911"/>
                    <a:pt x="4358" y="9471"/>
                    <a:pt x="3834" y="10007"/>
                  </a:cubicBezTo>
                  <a:cubicBezTo>
                    <a:pt x="3608" y="10245"/>
                    <a:pt x="3406" y="10519"/>
                    <a:pt x="3060" y="10673"/>
                  </a:cubicBezTo>
                  <a:cubicBezTo>
                    <a:pt x="2906" y="10364"/>
                    <a:pt x="2894" y="10054"/>
                    <a:pt x="2894" y="9757"/>
                  </a:cubicBezTo>
                  <a:cubicBezTo>
                    <a:pt x="2894" y="9233"/>
                    <a:pt x="2929" y="8733"/>
                    <a:pt x="2953" y="8209"/>
                  </a:cubicBezTo>
                  <a:cubicBezTo>
                    <a:pt x="2977" y="7971"/>
                    <a:pt x="3001" y="7744"/>
                    <a:pt x="2989" y="7506"/>
                  </a:cubicBezTo>
                  <a:cubicBezTo>
                    <a:pt x="2953" y="7018"/>
                    <a:pt x="2703" y="6768"/>
                    <a:pt x="2215" y="6685"/>
                  </a:cubicBezTo>
                  <a:cubicBezTo>
                    <a:pt x="1929" y="6649"/>
                    <a:pt x="1644" y="6625"/>
                    <a:pt x="1370" y="6589"/>
                  </a:cubicBezTo>
                  <a:cubicBezTo>
                    <a:pt x="1322" y="6566"/>
                    <a:pt x="1275" y="6530"/>
                    <a:pt x="1215" y="6482"/>
                  </a:cubicBezTo>
                  <a:cubicBezTo>
                    <a:pt x="1346" y="6197"/>
                    <a:pt x="1608" y="6066"/>
                    <a:pt x="1858" y="5911"/>
                  </a:cubicBezTo>
                  <a:cubicBezTo>
                    <a:pt x="2275" y="5673"/>
                    <a:pt x="2703" y="5435"/>
                    <a:pt x="3144" y="5232"/>
                  </a:cubicBezTo>
                  <a:cubicBezTo>
                    <a:pt x="3668" y="4982"/>
                    <a:pt x="3918" y="4625"/>
                    <a:pt x="3953" y="4030"/>
                  </a:cubicBezTo>
                  <a:cubicBezTo>
                    <a:pt x="4001" y="3315"/>
                    <a:pt x="4144" y="2601"/>
                    <a:pt x="4275" y="1887"/>
                  </a:cubicBezTo>
                  <a:cubicBezTo>
                    <a:pt x="4334" y="1601"/>
                    <a:pt x="4418" y="1267"/>
                    <a:pt x="4739" y="1065"/>
                  </a:cubicBezTo>
                  <a:close/>
                  <a:moveTo>
                    <a:pt x="4667" y="0"/>
                  </a:moveTo>
                  <a:cubicBezTo>
                    <a:pt x="4298" y="0"/>
                    <a:pt x="3961" y="223"/>
                    <a:pt x="3691" y="648"/>
                  </a:cubicBezTo>
                  <a:cubicBezTo>
                    <a:pt x="3584" y="803"/>
                    <a:pt x="3477" y="1005"/>
                    <a:pt x="3418" y="1196"/>
                  </a:cubicBezTo>
                  <a:cubicBezTo>
                    <a:pt x="3299" y="1577"/>
                    <a:pt x="3168" y="1982"/>
                    <a:pt x="3096" y="2387"/>
                  </a:cubicBezTo>
                  <a:cubicBezTo>
                    <a:pt x="2989" y="2970"/>
                    <a:pt x="2929" y="3565"/>
                    <a:pt x="2822" y="4256"/>
                  </a:cubicBezTo>
                  <a:cubicBezTo>
                    <a:pt x="2560" y="4399"/>
                    <a:pt x="2275" y="4530"/>
                    <a:pt x="2025" y="4708"/>
                  </a:cubicBezTo>
                  <a:cubicBezTo>
                    <a:pt x="1608" y="4958"/>
                    <a:pt x="1191" y="5208"/>
                    <a:pt x="786" y="5494"/>
                  </a:cubicBezTo>
                  <a:cubicBezTo>
                    <a:pt x="489" y="5708"/>
                    <a:pt x="262" y="6006"/>
                    <a:pt x="143" y="6363"/>
                  </a:cubicBezTo>
                  <a:cubicBezTo>
                    <a:pt x="1" y="6804"/>
                    <a:pt x="132" y="7197"/>
                    <a:pt x="548" y="7399"/>
                  </a:cubicBezTo>
                  <a:cubicBezTo>
                    <a:pt x="739" y="7506"/>
                    <a:pt x="977" y="7554"/>
                    <a:pt x="1203" y="7613"/>
                  </a:cubicBezTo>
                  <a:cubicBezTo>
                    <a:pt x="1405" y="7673"/>
                    <a:pt x="1632" y="7697"/>
                    <a:pt x="1882" y="7756"/>
                  </a:cubicBezTo>
                  <a:cubicBezTo>
                    <a:pt x="1882" y="8066"/>
                    <a:pt x="1870" y="8352"/>
                    <a:pt x="1882" y="8637"/>
                  </a:cubicBezTo>
                  <a:cubicBezTo>
                    <a:pt x="1917" y="9280"/>
                    <a:pt x="1941" y="9935"/>
                    <a:pt x="2001" y="10566"/>
                  </a:cubicBezTo>
                  <a:cubicBezTo>
                    <a:pt x="2025" y="10780"/>
                    <a:pt x="2084" y="10983"/>
                    <a:pt x="2167" y="11161"/>
                  </a:cubicBezTo>
                  <a:cubicBezTo>
                    <a:pt x="2354" y="11558"/>
                    <a:pt x="2650" y="11773"/>
                    <a:pt x="2996" y="11773"/>
                  </a:cubicBezTo>
                  <a:cubicBezTo>
                    <a:pt x="3159" y="11773"/>
                    <a:pt x="3334" y="11725"/>
                    <a:pt x="3513" y="11626"/>
                  </a:cubicBezTo>
                  <a:cubicBezTo>
                    <a:pt x="3846" y="11435"/>
                    <a:pt x="4144" y="11185"/>
                    <a:pt x="4418" y="10900"/>
                  </a:cubicBezTo>
                  <a:cubicBezTo>
                    <a:pt x="4918" y="10352"/>
                    <a:pt x="5394" y="9768"/>
                    <a:pt x="5894" y="9197"/>
                  </a:cubicBezTo>
                  <a:cubicBezTo>
                    <a:pt x="5989" y="9066"/>
                    <a:pt x="6108" y="8947"/>
                    <a:pt x="6251" y="8804"/>
                  </a:cubicBezTo>
                  <a:cubicBezTo>
                    <a:pt x="6549" y="8887"/>
                    <a:pt x="6811" y="8983"/>
                    <a:pt x="7085" y="9054"/>
                  </a:cubicBezTo>
                  <a:cubicBezTo>
                    <a:pt x="7859" y="9245"/>
                    <a:pt x="8633" y="9435"/>
                    <a:pt x="9418" y="9602"/>
                  </a:cubicBezTo>
                  <a:cubicBezTo>
                    <a:pt x="9553" y="9624"/>
                    <a:pt x="9691" y="9636"/>
                    <a:pt x="9826" y="9636"/>
                  </a:cubicBezTo>
                  <a:cubicBezTo>
                    <a:pt x="9977" y="9636"/>
                    <a:pt x="10125" y="9621"/>
                    <a:pt x="10264" y="9590"/>
                  </a:cubicBezTo>
                  <a:cubicBezTo>
                    <a:pt x="10692" y="9518"/>
                    <a:pt x="10930" y="9221"/>
                    <a:pt x="10930" y="8768"/>
                  </a:cubicBezTo>
                  <a:cubicBezTo>
                    <a:pt x="10930" y="8471"/>
                    <a:pt x="10907" y="8149"/>
                    <a:pt x="10800" y="7863"/>
                  </a:cubicBezTo>
                  <a:cubicBezTo>
                    <a:pt x="10597" y="7328"/>
                    <a:pt x="10359" y="6816"/>
                    <a:pt x="10085" y="6316"/>
                  </a:cubicBezTo>
                  <a:cubicBezTo>
                    <a:pt x="9859" y="5899"/>
                    <a:pt x="9609" y="5506"/>
                    <a:pt x="9359" y="5089"/>
                  </a:cubicBezTo>
                  <a:cubicBezTo>
                    <a:pt x="9502" y="4851"/>
                    <a:pt x="9668" y="4649"/>
                    <a:pt x="9787" y="4423"/>
                  </a:cubicBezTo>
                  <a:cubicBezTo>
                    <a:pt x="10002" y="4018"/>
                    <a:pt x="10252" y="3601"/>
                    <a:pt x="10383" y="3172"/>
                  </a:cubicBezTo>
                  <a:cubicBezTo>
                    <a:pt x="10680" y="2172"/>
                    <a:pt x="10145" y="1494"/>
                    <a:pt x="9109" y="1458"/>
                  </a:cubicBezTo>
                  <a:cubicBezTo>
                    <a:pt x="8954" y="1458"/>
                    <a:pt x="8787" y="1482"/>
                    <a:pt x="8644" y="1506"/>
                  </a:cubicBezTo>
                  <a:cubicBezTo>
                    <a:pt x="8228" y="1601"/>
                    <a:pt x="7799" y="1696"/>
                    <a:pt x="7359" y="1791"/>
                  </a:cubicBezTo>
                  <a:cubicBezTo>
                    <a:pt x="7168" y="1839"/>
                    <a:pt x="6978" y="1863"/>
                    <a:pt x="6763" y="1898"/>
                  </a:cubicBezTo>
                  <a:cubicBezTo>
                    <a:pt x="6573" y="1625"/>
                    <a:pt x="6430" y="1375"/>
                    <a:pt x="6251" y="1160"/>
                  </a:cubicBezTo>
                  <a:cubicBezTo>
                    <a:pt x="6013" y="863"/>
                    <a:pt x="5751" y="553"/>
                    <a:pt x="5454" y="315"/>
                  </a:cubicBezTo>
                  <a:cubicBezTo>
                    <a:pt x="5184" y="103"/>
                    <a:pt x="4918" y="0"/>
                    <a:pt x="4667"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69" name="Google Shape;1469;p39"/>
            <p:cNvSpPr/>
            <p:nvPr/>
          </p:nvSpPr>
          <p:spPr>
            <a:xfrm>
              <a:off x="743600" y="2603275"/>
              <a:ext cx="217925" cy="240225"/>
            </a:xfrm>
            <a:custGeom>
              <a:avLst/>
              <a:gdLst/>
              <a:ahLst/>
              <a:cxnLst/>
              <a:rect l="l" t="t" r="r" b="b"/>
              <a:pathLst>
                <a:path w="8717" h="9609" extrusionOk="0">
                  <a:moveTo>
                    <a:pt x="3525" y="0"/>
                  </a:moveTo>
                  <a:cubicBezTo>
                    <a:pt x="3204" y="202"/>
                    <a:pt x="3120" y="536"/>
                    <a:pt x="3061" y="822"/>
                  </a:cubicBezTo>
                  <a:cubicBezTo>
                    <a:pt x="2930" y="1536"/>
                    <a:pt x="2787" y="2250"/>
                    <a:pt x="2739" y="2965"/>
                  </a:cubicBezTo>
                  <a:cubicBezTo>
                    <a:pt x="2704" y="3560"/>
                    <a:pt x="2454" y="3917"/>
                    <a:pt x="1930" y="4167"/>
                  </a:cubicBezTo>
                  <a:cubicBezTo>
                    <a:pt x="1489" y="4370"/>
                    <a:pt x="1061" y="4608"/>
                    <a:pt x="644" y="4846"/>
                  </a:cubicBezTo>
                  <a:cubicBezTo>
                    <a:pt x="394" y="5001"/>
                    <a:pt x="132" y="5132"/>
                    <a:pt x="1" y="5417"/>
                  </a:cubicBezTo>
                  <a:cubicBezTo>
                    <a:pt x="61" y="5465"/>
                    <a:pt x="108" y="5501"/>
                    <a:pt x="156" y="5524"/>
                  </a:cubicBezTo>
                  <a:cubicBezTo>
                    <a:pt x="430" y="5560"/>
                    <a:pt x="715" y="5584"/>
                    <a:pt x="1001" y="5620"/>
                  </a:cubicBezTo>
                  <a:cubicBezTo>
                    <a:pt x="1489" y="5703"/>
                    <a:pt x="1739" y="5953"/>
                    <a:pt x="1775" y="6441"/>
                  </a:cubicBezTo>
                  <a:cubicBezTo>
                    <a:pt x="1787" y="6679"/>
                    <a:pt x="1763" y="6906"/>
                    <a:pt x="1739" y="7144"/>
                  </a:cubicBezTo>
                  <a:cubicBezTo>
                    <a:pt x="1715" y="7668"/>
                    <a:pt x="1680" y="8168"/>
                    <a:pt x="1680" y="8692"/>
                  </a:cubicBezTo>
                  <a:cubicBezTo>
                    <a:pt x="1680" y="8989"/>
                    <a:pt x="1692" y="9299"/>
                    <a:pt x="1846" y="9608"/>
                  </a:cubicBezTo>
                  <a:cubicBezTo>
                    <a:pt x="2192" y="9454"/>
                    <a:pt x="2394" y="9180"/>
                    <a:pt x="2620" y="8942"/>
                  </a:cubicBezTo>
                  <a:cubicBezTo>
                    <a:pt x="3144" y="8406"/>
                    <a:pt x="3644" y="7846"/>
                    <a:pt x="4156" y="7287"/>
                  </a:cubicBezTo>
                  <a:cubicBezTo>
                    <a:pt x="4460" y="6959"/>
                    <a:pt x="4797" y="6789"/>
                    <a:pt x="5192" y="6789"/>
                  </a:cubicBezTo>
                  <a:cubicBezTo>
                    <a:pt x="5370" y="6789"/>
                    <a:pt x="5560" y="6823"/>
                    <a:pt x="5764" y="6894"/>
                  </a:cubicBezTo>
                  <a:cubicBezTo>
                    <a:pt x="6561" y="7156"/>
                    <a:pt x="7407" y="7334"/>
                    <a:pt x="8228" y="7525"/>
                  </a:cubicBezTo>
                  <a:cubicBezTo>
                    <a:pt x="8272" y="7537"/>
                    <a:pt x="8319" y="7541"/>
                    <a:pt x="8370" y="7541"/>
                  </a:cubicBezTo>
                  <a:cubicBezTo>
                    <a:pt x="8470" y="7541"/>
                    <a:pt x="8581" y="7525"/>
                    <a:pt x="8693" y="7525"/>
                  </a:cubicBezTo>
                  <a:cubicBezTo>
                    <a:pt x="8716" y="7048"/>
                    <a:pt x="8526" y="6679"/>
                    <a:pt x="8335" y="6322"/>
                  </a:cubicBezTo>
                  <a:cubicBezTo>
                    <a:pt x="8121" y="5905"/>
                    <a:pt x="7907" y="5489"/>
                    <a:pt x="7633" y="5120"/>
                  </a:cubicBezTo>
                  <a:cubicBezTo>
                    <a:pt x="7192" y="4477"/>
                    <a:pt x="7133" y="3858"/>
                    <a:pt x="7585" y="3179"/>
                  </a:cubicBezTo>
                  <a:cubicBezTo>
                    <a:pt x="7811" y="2846"/>
                    <a:pt x="7990" y="2453"/>
                    <a:pt x="8169" y="2084"/>
                  </a:cubicBezTo>
                  <a:cubicBezTo>
                    <a:pt x="8264" y="1905"/>
                    <a:pt x="8335" y="1691"/>
                    <a:pt x="8181" y="1500"/>
                  </a:cubicBezTo>
                  <a:cubicBezTo>
                    <a:pt x="7937" y="1448"/>
                    <a:pt x="7773" y="1421"/>
                    <a:pt x="7613" y="1421"/>
                  </a:cubicBezTo>
                  <a:cubicBezTo>
                    <a:pt x="7445" y="1421"/>
                    <a:pt x="7282" y="1451"/>
                    <a:pt x="7038" y="1512"/>
                  </a:cubicBezTo>
                  <a:cubicBezTo>
                    <a:pt x="6740" y="1595"/>
                    <a:pt x="6442" y="1691"/>
                    <a:pt x="6145" y="1774"/>
                  </a:cubicBezTo>
                  <a:cubicBezTo>
                    <a:pt x="5881" y="1840"/>
                    <a:pt x="5679" y="1878"/>
                    <a:pt x="5510" y="1878"/>
                  </a:cubicBezTo>
                  <a:cubicBezTo>
                    <a:pt x="5130" y="1878"/>
                    <a:pt x="4923" y="1686"/>
                    <a:pt x="4585" y="1191"/>
                  </a:cubicBezTo>
                  <a:cubicBezTo>
                    <a:pt x="4371" y="893"/>
                    <a:pt x="4168" y="595"/>
                    <a:pt x="3942" y="310"/>
                  </a:cubicBezTo>
                  <a:cubicBezTo>
                    <a:pt x="3835" y="179"/>
                    <a:pt x="3680" y="107"/>
                    <a:pt x="3525"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1471" name="Google Shape;1471;p39"/>
          <p:cNvGrpSpPr/>
          <p:nvPr/>
        </p:nvGrpSpPr>
        <p:grpSpPr>
          <a:xfrm>
            <a:off x="7817571" y="479300"/>
            <a:ext cx="986644" cy="933425"/>
            <a:chOff x="1826475" y="2921600"/>
            <a:chExt cx="564700" cy="534200"/>
          </a:xfrm>
        </p:grpSpPr>
        <p:sp>
          <p:nvSpPr>
            <p:cNvPr id="1472" name="Google Shape;1472;p39"/>
            <p:cNvSpPr/>
            <p:nvPr/>
          </p:nvSpPr>
          <p:spPr>
            <a:xfrm>
              <a:off x="1826475" y="2921600"/>
              <a:ext cx="564700" cy="534200"/>
            </a:xfrm>
            <a:custGeom>
              <a:avLst/>
              <a:gdLst/>
              <a:ahLst/>
              <a:cxnLst/>
              <a:rect l="l" t="t" r="r" b="b"/>
              <a:pathLst>
                <a:path w="22588" h="21368" extrusionOk="0">
                  <a:moveTo>
                    <a:pt x="10734" y="761"/>
                  </a:moveTo>
                  <a:cubicBezTo>
                    <a:pt x="11958" y="761"/>
                    <a:pt x="13125" y="1562"/>
                    <a:pt x="13645" y="2709"/>
                  </a:cubicBezTo>
                  <a:cubicBezTo>
                    <a:pt x="14074" y="3698"/>
                    <a:pt x="14134" y="4710"/>
                    <a:pt x="13872" y="5745"/>
                  </a:cubicBezTo>
                  <a:cubicBezTo>
                    <a:pt x="13776" y="6091"/>
                    <a:pt x="13657" y="6436"/>
                    <a:pt x="13586" y="6793"/>
                  </a:cubicBezTo>
                  <a:cubicBezTo>
                    <a:pt x="13538" y="6936"/>
                    <a:pt x="13586" y="7115"/>
                    <a:pt x="13765" y="7162"/>
                  </a:cubicBezTo>
                  <a:cubicBezTo>
                    <a:pt x="13784" y="7164"/>
                    <a:pt x="13805" y="7165"/>
                    <a:pt x="13826" y="7165"/>
                  </a:cubicBezTo>
                  <a:cubicBezTo>
                    <a:pt x="13930" y="7165"/>
                    <a:pt x="14042" y="7140"/>
                    <a:pt x="14122" y="7091"/>
                  </a:cubicBezTo>
                  <a:cubicBezTo>
                    <a:pt x="14300" y="6984"/>
                    <a:pt x="14431" y="6817"/>
                    <a:pt x="14598" y="6686"/>
                  </a:cubicBezTo>
                  <a:cubicBezTo>
                    <a:pt x="15411" y="6039"/>
                    <a:pt x="16272" y="5775"/>
                    <a:pt x="17091" y="5775"/>
                  </a:cubicBezTo>
                  <a:cubicBezTo>
                    <a:pt x="18623" y="5775"/>
                    <a:pt x="20011" y="6699"/>
                    <a:pt x="20670" y="7770"/>
                  </a:cubicBezTo>
                  <a:cubicBezTo>
                    <a:pt x="21599" y="9294"/>
                    <a:pt x="21206" y="11008"/>
                    <a:pt x="19682" y="11937"/>
                  </a:cubicBezTo>
                  <a:cubicBezTo>
                    <a:pt x="18978" y="12375"/>
                    <a:pt x="18219" y="12556"/>
                    <a:pt x="17392" y="12556"/>
                  </a:cubicBezTo>
                  <a:cubicBezTo>
                    <a:pt x="17366" y="12556"/>
                    <a:pt x="17339" y="12556"/>
                    <a:pt x="17313" y="12556"/>
                  </a:cubicBezTo>
                  <a:cubicBezTo>
                    <a:pt x="17179" y="12545"/>
                    <a:pt x="17043" y="12539"/>
                    <a:pt x="16905" y="12539"/>
                  </a:cubicBezTo>
                  <a:cubicBezTo>
                    <a:pt x="16737" y="12539"/>
                    <a:pt x="16566" y="12548"/>
                    <a:pt x="16396" y="12568"/>
                  </a:cubicBezTo>
                  <a:cubicBezTo>
                    <a:pt x="16086" y="12615"/>
                    <a:pt x="15967" y="12877"/>
                    <a:pt x="16122" y="13151"/>
                  </a:cubicBezTo>
                  <a:cubicBezTo>
                    <a:pt x="16217" y="13294"/>
                    <a:pt x="16348" y="13425"/>
                    <a:pt x="16455" y="13580"/>
                  </a:cubicBezTo>
                  <a:cubicBezTo>
                    <a:pt x="18229" y="15949"/>
                    <a:pt x="16979" y="18961"/>
                    <a:pt x="15229" y="20069"/>
                  </a:cubicBezTo>
                  <a:cubicBezTo>
                    <a:pt x="14660" y="20433"/>
                    <a:pt x="14070" y="20624"/>
                    <a:pt x="13459" y="20624"/>
                  </a:cubicBezTo>
                  <a:cubicBezTo>
                    <a:pt x="13072" y="20624"/>
                    <a:pt x="12678" y="20547"/>
                    <a:pt x="12276" y="20390"/>
                  </a:cubicBezTo>
                  <a:cubicBezTo>
                    <a:pt x="11229" y="19997"/>
                    <a:pt x="10443" y="19319"/>
                    <a:pt x="9966" y="18307"/>
                  </a:cubicBezTo>
                  <a:cubicBezTo>
                    <a:pt x="9800" y="17985"/>
                    <a:pt x="9681" y="17640"/>
                    <a:pt x="9538" y="17318"/>
                  </a:cubicBezTo>
                  <a:cubicBezTo>
                    <a:pt x="9431" y="17080"/>
                    <a:pt x="9300" y="16854"/>
                    <a:pt x="8943" y="16794"/>
                  </a:cubicBezTo>
                  <a:cubicBezTo>
                    <a:pt x="8883" y="16937"/>
                    <a:pt x="8812" y="17092"/>
                    <a:pt x="8728" y="17295"/>
                  </a:cubicBezTo>
                  <a:cubicBezTo>
                    <a:pt x="8657" y="17628"/>
                    <a:pt x="8645" y="17961"/>
                    <a:pt x="8526" y="18283"/>
                  </a:cubicBezTo>
                  <a:cubicBezTo>
                    <a:pt x="8029" y="19652"/>
                    <a:pt x="6970" y="20399"/>
                    <a:pt x="5630" y="20399"/>
                  </a:cubicBezTo>
                  <a:cubicBezTo>
                    <a:pt x="5397" y="20399"/>
                    <a:pt x="5155" y="20376"/>
                    <a:pt x="4906" y="20331"/>
                  </a:cubicBezTo>
                  <a:cubicBezTo>
                    <a:pt x="2561" y="19902"/>
                    <a:pt x="1513" y="17771"/>
                    <a:pt x="1573" y="16235"/>
                  </a:cubicBezTo>
                  <a:cubicBezTo>
                    <a:pt x="1608" y="15330"/>
                    <a:pt x="1930" y="14580"/>
                    <a:pt x="2561" y="13949"/>
                  </a:cubicBezTo>
                  <a:cubicBezTo>
                    <a:pt x="2989" y="13520"/>
                    <a:pt x="3454" y="13163"/>
                    <a:pt x="4001" y="12901"/>
                  </a:cubicBezTo>
                  <a:cubicBezTo>
                    <a:pt x="4311" y="12758"/>
                    <a:pt x="4597" y="12580"/>
                    <a:pt x="4859" y="12389"/>
                  </a:cubicBezTo>
                  <a:cubicBezTo>
                    <a:pt x="4942" y="12330"/>
                    <a:pt x="5002" y="12139"/>
                    <a:pt x="4966" y="12044"/>
                  </a:cubicBezTo>
                  <a:cubicBezTo>
                    <a:pt x="4942" y="11961"/>
                    <a:pt x="4787" y="11853"/>
                    <a:pt x="4680" y="11841"/>
                  </a:cubicBezTo>
                  <a:cubicBezTo>
                    <a:pt x="4631" y="11830"/>
                    <a:pt x="4577" y="11826"/>
                    <a:pt x="4521" y="11826"/>
                  </a:cubicBezTo>
                  <a:cubicBezTo>
                    <a:pt x="4399" y="11826"/>
                    <a:pt x="4266" y="11845"/>
                    <a:pt x="4144" y="11853"/>
                  </a:cubicBezTo>
                  <a:cubicBezTo>
                    <a:pt x="4080" y="11857"/>
                    <a:pt x="4017" y="11859"/>
                    <a:pt x="3954" y="11859"/>
                  </a:cubicBezTo>
                  <a:cubicBezTo>
                    <a:pt x="3075" y="11859"/>
                    <a:pt x="2340" y="11473"/>
                    <a:pt x="1751" y="10806"/>
                  </a:cubicBezTo>
                  <a:cubicBezTo>
                    <a:pt x="870" y="9794"/>
                    <a:pt x="561" y="8591"/>
                    <a:pt x="799" y="7269"/>
                  </a:cubicBezTo>
                  <a:cubicBezTo>
                    <a:pt x="1102" y="5556"/>
                    <a:pt x="2324" y="5077"/>
                    <a:pt x="3448" y="5077"/>
                  </a:cubicBezTo>
                  <a:cubicBezTo>
                    <a:pt x="3558" y="5077"/>
                    <a:pt x="3668" y="5082"/>
                    <a:pt x="3775" y="5091"/>
                  </a:cubicBezTo>
                  <a:cubicBezTo>
                    <a:pt x="4430" y="5138"/>
                    <a:pt x="5037" y="5364"/>
                    <a:pt x="5597" y="5722"/>
                  </a:cubicBezTo>
                  <a:cubicBezTo>
                    <a:pt x="5918" y="5924"/>
                    <a:pt x="6228" y="6162"/>
                    <a:pt x="6549" y="6388"/>
                  </a:cubicBezTo>
                  <a:cubicBezTo>
                    <a:pt x="6692" y="6484"/>
                    <a:pt x="6847" y="6615"/>
                    <a:pt x="7002" y="6662"/>
                  </a:cubicBezTo>
                  <a:cubicBezTo>
                    <a:pt x="7062" y="6675"/>
                    <a:pt x="7128" y="6682"/>
                    <a:pt x="7194" y="6682"/>
                  </a:cubicBezTo>
                  <a:cubicBezTo>
                    <a:pt x="7312" y="6682"/>
                    <a:pt x="7430" y="6660"/>
                    <a:pt x="7514" y="6615"/>
                  </a:cubicBezTo>
                  <a:cubicBezTo>
                    <a:pt x="7704" y="6507"/>
                    <a:pt x="7645" y="6305"/>
                    <a:pt x="7585" y="6126"/>
                  </a:cubicBezTo>
                  <a:cubicBezTo>
                    <a:pt x="7049" y="4591"/>
                    <a:pt x="7383" y="3221"/>
                    <a:pt x="8371" y="1983"/>
                  </a:cubicBezTo>
                  <a:cubicBezTo>
                    <a:pt x="9065" y="1122"/>
                    <a:pt x="9912" y="761"/>
                    <a:pt x="10734" y="761"/>
                  </a:cubicBezTo>
                  <a:close/>
                  <a:moveTo>
                    <a:pt x="10725" y="1"/>
                  </a:moveTo>
                  <a:cubicBezTo>
                    <a:pt x="9731" y="1"/>
                    <a:pt x="8697" y="427"/>
                    <a:pt x="7823" y="1459"/>
                  </a:cubicBezTo>
                  <a:cubicBezTo>
                    <a:pt x="7038" y="2412"/>
                    <a:pt x="6621" y="3507"/>
                    <a:pt x="6573" y="4733"/>
                  </a:cubicBezTo>
                  <a:cubicBezTo>
                    <a:pt x="6573" y="4924"/>
                    <a:pt x="6561" y="5126"/>
                    <a:pt x="6537" y="5388"/>
                  </a:cubicBezTo>
                  <a:cubicBezTo>
                    <a:pt x="6264" y="5233"/>
                    <a:pt x="6037" y="5114"/>
                    <a:pt x="5811" y="4972"/>
                  </a:cubicBezTo>
                  <a:cubicBezTo>
                    <a:pt x="5076" y="4541"/>
                    <a:pt x="4294" y="4342"/>
                    <a:pt x="3466" y="4342"/>
                  </a:cubicBezTo>
                  <a:cubicBezTo>
                    <a:pt x="3356" y="4342"/>
                    <a:pt x="3244" y="4345"/>
                    <a:pt x="3132" y="4352"/>
                  </a:cubicBezTo>
                  <a:cubicBezTo>
                    <a:pt x="1739" y="4424"/>
                    <a:pt x="632" y="5269"/>
                    <a:pt x="203" y="6615"/>
                  </a:cubicBezTo>
                  <a:cubicBezTo>
                    <a:pt x="13" y="7234"/>
                    <a:pt x="1" y="7889"/>
                    <a:pt x="49" y="8532"/>
                  </a:cubicBezTo>
                  <a:cubicBezTo>
                    <a:pt x="227" y="10294"/>
                    <a:pt x="1084" y="11580"/>
                    <a:pt x="2704" y="12342"/>
                  </a:cubicBezTo>
                  <a:cubicBezTo>
                    <a:pt x="2811" y="12389"/>
                    <a:pt x="2906" y="12449"/>
                    <a:pt x="3061" y="12520"/>
                  </a:cubicBezTo>
                  <a:cubicBezTo>
                    <a:pt x="2751" y="12794"/>
                    <a:pt x="2466" y="13008"/>
                    <a:pt x="2192" y="13270"/>
                  </a:cubicBezTo>
                  <a:cubicBezTo>
                    <a:pt x="1180" y="14199"/>
                    <a:pt x="703" y="15366"/>
                    <a:pt x="858" y="16747"/>
                  </a:cubicBezTo>
                  <a:cubicBezTo>
                    <a:pt x="1025" y="18211"/>
                    <a:pt x="1704" y="19402"/>
                    <a:pt x="2894" y="20259"/>
                  </a:cubicBezTo>
                  <a:cubicBezTo>
                    <a:pt x="3688" y="20843"/>
                    <a:pt x="4630" y="21129"/>
                    <a:pt x="5608" y="21129"/>
                  </a:cubicBezTo>
                  <a:cubicBezTo>
                    <a:pt x="5628" y="21129"/>
                    <a:pt x="5648" y="21129"/>
                    <a:pt x="5668" y="21128"/>
                  </a:cubicBezTo>
                  <a:cubicBezTo>
                    <a:pt x="7014" y="21093"/>
                    <a:pt x="8109" y="20533"/>
                    <a:pt x="8835" y="19354"/>
                  </a:cubicBezTo>
                  <a:cubicBezTo>
                    <a:pt x="8954" y="19152"/>
                    <a:pt x="9002" y="18878"/>
                    <a:pt x="9300" y="18747"/>
                  </a:cubicBezTo>
                  <a:cubicBezTo>
                    <a:pt x="9705" y="19592"/>
                    <a:pt x="10336" y="20200"/>
                    <a:pt x="11098" y="20664"/>
                  </a:cubicBezTo>
                  <a:cubicBezTo>
                    <a:pt x="11857" y="21122"/>
                    <a:pt x="12630" y="21368"/>
                    <a:pt x="13416" y="21368"/>
                  </a:cubicBezTo>
                  <a:cubicBezTo>
                    <a:pt x="14060" y="21368"/>
                    <a:pt x="14712" y="21203"/>
                    <a:pt x="15372" y="20854"/>
                  </a:cubicBezTo>
                  <a:cubicBezTo>
                    <a:pt x="17301" y="19831"/>
                    <a:pt x="18825" y="16794"/>
                    <a:pt x="17622" y="14116"/>
                  </a:cubicBezTo>
                  <a:cubicBezTo>
                    <a:pt x="17527" y="13901"/>
                    <a:pt x="17420" y="13699"/>
                    <a:pt x="17277" y="13389"/>
                  </a:cubicBezTo>
                  <a:cubicBezTo>
                    <a:pt x="17603" y="13335"/>
                    <a:pt x="17840" y="13281"/>
                    <a:pt x="18051" y="13281"/>
                  </a:cubicBezTo>
                  <a:cubicBezTo>
                    <a:pt x="18071" y="13281"/>
                    <a:pt x="18091" y="13281"/>
                    <a:pt x="18110" y="13282"/>
                  </a:cubicBezTo>
                  <a:cubicBezTo>
                    <a:pt x="18670" y="13246"/>
                    <a:pt x="19182" y="13092"/>
                    <a:pt x="19670" y="12853"/>
                  </a:cubicBezTo>
                  <a:cubicBezTo>
                    <a:pt x="21944" y="11746"/>
                    <a:pt x="22587" y="9234"/>
                    <a:pt x="21146" y="7162"/>
                  </a:cubicBezTo>
                  <a:cubicBezTo>
                    <a:pt x="20317" y="5967"/>
                    <a:pt x="18753" y="5053"/>
                    <a:pt x="17072" y="5053"/>
                  </a:cubicBezTo>
                  <a:cubicBezTo>
                    <a:pt x="16459" y="5053"/>
                    <a:pt x="15831" y="5174"/>
                    <a:pt x="15217" y="5448"/>
                  </a:cubicBezTo>
                  <a:cubicBezTo>
                    <a:pt x="15074" y="5531"/>
                    <a:pt x="14908" y="5567"/>
                    <a:pt x="14693" y="5650"/>
                  </a:cubicBezTo>
                  <a:cubicBezTo>
                    <a:pt x="14717" y="5388"/>
                    <a:pt x="14729" y="5210"/>
                    <a:pt x="14741" y="5031"/>
                  </a:cubicBezTo>
                  <a:cubicBezTo>
                    <a:pt x="14812" y="4114"/>
                    <a:pt x="14693" y="3233"/>
                    <a:pt x="14324" y="2388"/>
                  </a:cubicBezTo>
                  <a:cubicBezTo>
                    <a:pt x="13709" y="1021"/>
                    <a:pt x="12264" y="1"/>
                    <a:pt x="10725"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73" name="Google Shape;1473;p39"/>
            <p:cNvSpPr/>
            <p:nvPr/>
          </p:nvSpPr>
          <p:spPr>
            <a:xfrm>
              <a:off x="1840475" y="2940600"/>
              <a:ext cx="525975" cy="496600"/>
            </a:xfrm>
            <a:custGeom>
              <a:avLst/>
              <a:gdLst/>
              <a:ahLst/>
              <a:cxnLst/>
              <a:rect l="l" t="t" r="r" b="b"/>
              <a:pathLst>
                <a:path w="21039" h="19864" extrusionOk="0">
                  <a:moveTo>
                    <a:pt x="10174" y="1"/>
                  </a:moveTo>
                  <a:cubicBezTo>
                    <a:pt x="9352" y="1"/>
                    <a:pt x="8505" y="362"/>
                    <a:pt x="7811" y="1223"/>
                  </a:cubicBezTo>
                  <a:cubicBezTo>
                    <a:pt x="6823" y="2461"/>
                    <a:pt x="6489" y="3831"/>
                    <a:pt x="7025" y="5366"/>
                  </a:cubicBezTo>
                  <a:cubicBezTo>
                    <a:pt x="7085" y="5545"/>
                    <a:pt x="7144" y="5747"/>
                    <a:pt x="6954" y="5855"/>
                  </a:cubicBezTo>
                  <a:cubicBezTo>
                    <a:pt x="6870" y="5900"/>
                    <a:pt x="6752" y="5922"/>
                    <a:pt x="6634" y="5922"/>
                  </a:cubicBezTo>
                  <a:cubicBezTo>
                    <a:pt x="6568" y="5922"/>
                    <a:pt x="6502" y="5915"/>
                    <a:pt x="6442" y="5902"/>
                  </a:cubicBezTo>
                  <a:cubicBezTo>
                    <a:pt x="6287" y="5855"/>
                    <a:pt x="6132" y="5724"/>
                    <a:pt x="5989" y="5628"/>
                  </a:cubicBezTo>
                  <a:cubicBezTo>
                    <a:pt x="5668" y="5402"/>
                    <a:pt x="5358" y="5164"/>
                    <a:pt x="5037" y="4962"/>
                  </a:cubicBezTo>
                  <a:cubicBezTo>
                    <a:pt x="4477" y="4604"/>
                    <a:pt x="3870" y="4378"/>
                    <a:pt x="3215" y="4331"/>
                  </a:cubicBezTo>
                  <a:cubicBezTo>
                    <a:pt x="3108" y="4322"/>
                    <a:pt x="2998" y="4317"/>
                    <a:pt x="2888" y="4317"/>
                  </a:cubicBezTo>
                  <a:cubicBezTo>
                    <a:pt x="1764" y="4317"/>
                    <a:pt x="542" y="4796"/>
                    <a:pt x="239" y="6509"/>
                  </a:cubicBezTo>
                  <a:cubicBezTo>
                    <a:pt x="1" y="7831"/>
                    <a:pt x="310" y="9034"/>
                    <a:pt x="1191" y="10046"/>
                  </a:cubicBezTo>
                  <a:cubicBezTo>
                    <a:pt x="1780" y="10713"/>
                    <a:pt x="2515" y="11099"/>
                    <a:pt x="3394" y="11099"/>
                  </a:cubicBezTo>
                  <a:cubicBezTo>
                    <a:pt x="3457" y="11099"/>
                    <a:pt x="3520" y="11097"/>
                    <a:pt x="3584" y="11093"/>
                  </a:cubicBezTo>
                  <a:cubicBezTo>
                    <a:pt x="3706" y="11085"/>
                    <a:pt x="3839" y="11066"/>
                    <a:pt x="3961" y="11066"/>
                  </a:cubicBezTo>
                  <a:cubicBezTo>
                    <a:pt x="4017" y="11066"/>
                    <a:pt x="4071" y="11070"/>
                    <a:pt x="4120" y="11081"/>
                  </a:cubicBezTo>
                  <a:cubicBezTo>
                    <a:pt x="4227" y="11093"/>
                    <a:pt x="4382" y="11201"/>
                    <a:pt x="4406" y="11284"/>
                  </a:cubicBezTo>
                  <a:cubicBezTo>
                    <a:pt x="4442" y="11379"/>
                    <a:pt x="4382" y="11570"/>
                    <a:pt x="4299" y="11629"/>
                  </a:cubicBezTo>
                  <a:cubicBezTo>
                    <a:pt x="4037" y="11820"/>
                    <a:pt x="3751" y="11998"/>
                    <a:pt x="3441" y="12141"/>
                  </a:cubicBezTo>
                  <a:cubicBezTo>
                    <a:pt x="2894" y="12403"/>
                    <a:pt x="2429" y="12760"/>
                    <a:pt x="2001" y="13189"/>
                  </a:cubicBezTo>
                  <a:cubicBezTo>
                    <a:pt x="1370" y="13820"/>
                    <a:pt x="1048" y="14570"/>
                    <a:pt x="1013" y="15475"/>
                  </a:cubicBezTo>
                  <a:cubicBezTo>
                    <a:pt x="953" y="17011"/>
                    <a:pt x="2001" y="19142"/>
                    <a:pt x="4346" y="19571"/>
                  </a:cubicBezTo>
                  <a:cubicBezTo>
                    <a:pt x="4595" y="19616"/>
                    <a:pt x="4837" y="19639"/>
                    <a:pt x="5070" y="19639"/>
                  </a:cubicBezTo>
                  <a:cubicBezTo>
                    <a:pt x="6410" y="19639"/>
                    <a:pt x="7469" y="18892"/>
                    <a:pt x="7966" y="17523"/>
                  </a:cubicBezTo>
                  <a:cubicBezTo>
                    <a:pt x="8085" y="17201"/>
                    <a:pt x="8097" y="16868"/>
                    <a:pt x="8168" y="16535"/>
                  </a:cubicBezTo>
                  <a:cubicBezTo>
                    <a:pt x="8252" y="16332"/>
                    <a:pt x="8323" y="16177"/>
                    <a:pt x="8383" y="16034"/>
                  </a:cubicBezTo>
                  <a:cubicBezTo>
                    <a:pt x="8740" y="16094"/>
                    <a:pt x="8871" y="16320"/>
                    <a:pt x="8978" y="16558"/>
                  </a:cubicBezTo>
                  <a:cubicBezTo>
                    <a:pt x="9121" y="16880"/>
                    <a:pt x="9240" y="17225"/>
                    <a:pt x="9406" y="17547"/>
                  </a:cubicBezTo>
                  <a:cubicBezTo>
                    <a:pt x="9883" y="18559"/>
                    <a:pt x="10669" y="19237"/>
                    <a:pt x="11716" y="19630"/>
                  </a:cubicBezTo>
                  <a:cubicBezTo>
                    <a:pt x="12118" y="19787"/>
                    <a:pt x="12512" y="19864"/>
                    <a:pt x="12899" y="19864"/>
                  </a:cubicBezTo>
                  <a:cubicBezTo>
                    <a:pt x="13510" y="19864"/>
                    <a:pt x="14100" y="19673"/>
                    <a:pt x="14669" y="19309"/>
                  </a:cubicBezTo>
                  <a:cubicBezTo>
                    <a:pt x="16419" y="18201"/>
                    <a:pt x="17669" y="15189"/>
                    <a:pt x="15895" y="12820"/>
                  </a:cubicBezTo>
                  <a:cubicBezTo>
                    <a:pt x="15788" y="12665"/>
                    <a:pt x="15657" y="12534"/>
                    <a:pt x="15562" y="12391"/>
                  </a:cubicBezTo>
                  <a:cubicBezTo>
                    <a:pt x="15407" y="12117"/>
                    <a:pt x="15526" y="11855"/>
                    <a:pt x="15836" y="11808"/>
                  </a:cubicBezTo>
                  <a:cubicBezTo>
                    <a:pt x="16006" y="11788"/>
                    <a:pt x="16177" y="11779"/>
                    <a:pt x="16345" y="11779"/>
                  </a:cubicBezTo>
                  <a:cubicBezTo>
                    <a:pt x="16483" y="11779"/>
                    <a:pt x="16619" y="11785"/>
                    <a:pt x="16753" y="11796"/>
                  </a:cubicBezTo>
                  <a:cubicBezTo>
                    <a:pt x="16779" y="11796"/>
                    <a:pt x="16806" y="11796"/>
                    <a:pt x="16832" y="11796"/>
                  </a:cubicBezTo>
                  <a:cubicBezTo>
                    <a:pt x="17659" y="11796"/>
                    <a:pt x="18418" y="11615"/>
                    <a:pt x="19122" y="11177"/>
                  </a:cubicBezTo>
                  <a:cubicBezTo>
                    <a:pt x="20646" y="10248"/>
                    <a:pt x="21039" y="8534"/>
                    <a:pt x="20110" y="7010"/>
                  </a:cubicBezTo>
                  <a:cubicBezTo>
                    <a:pt x="19451" y="5939"/>
                    <a:pt x="18063" y="5015"/>
                    <a:pt x="16531" y="5015"/>
                  </a:cubicBezTo>
                  <a:cubicBezTo>
                    <a:pt x="15712" y="5015"/>
                    <a:pt x="14851" y="5279"/>
                    <a:pt x="14038" y="5926"/>
                  </a:cubicBezTo>
                  <a:cubicBezTo>
                    <a:pt x="13871" y="6057"/>
                    <a:pt x="13740" y="6224"/>
                    <a:pt x="13562" y="6331"/>
                  </a:cubicBezTo>
                  <a:cubicBezTo>
                    <a:pt x="13482" y="6380"/>
                    <a:pt x="13370" y="6405"/>
                    <a:pt x="13266" y="6405"/>
                  </a:cubicBezTo>
                  <a:cubicBezTo>
                    <a:pt x="13245" y="6405"/>
                    <a:pt x="13224" y="6404"/>
                    <a:pt x="13205" y="6402"/>
                  </a:cubicBezTo>
                  <a:cubicBezTo>
                    <a:pt x="13026" y="6355"/>
                    <a:pt x="12978" y="6176"/>
                    <a:pt x="13026" y="6033"/>
                  </a:cubicBezTo>
                  <a:cubicBezTo>
                    <a:pt x="13097" y="5676"/>
                    <a:pt x="13216" y="5331"/>
                    <a:pt x="13312" y="4985"/>
                  </a:cubicBezTo>
                  <a:cubicBezTo>
                    <a:pt x="13574" y="3950"/>
                    <a:pt x="13514" y="2938"/>
                    <a:pt x="13085" y="1949"/>
                  </a:cubicBezTo>
                  <a:cubicBezTo>
                    <a:pt x="12565" y="802"/>
                    <a:pt x="11398" y="1"/>
                    <a:pt x="10174"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74" name="Google Shape;1474;p39"/>
            <p:cNvSpPr/>
            <p:nvPr/>
          </p:nvSpPr>
          <p:spPr>
            <a:xfrm>
              <a:off x="2036925" y="3220875"/>
              <a:ext cx="102425" cy="41725"/>
            </a:xfrm>
            <a:custGeom>
              <a:avLst/>
              <a:gdLst/>
              <a:ahLst/>
              <a:cxnLst/>
              <a:rect l="l" t="t" r="r" b="b"/>
              <a:pathLst>
                <a:path w="4097" h="1669" extrusionOk="0">
                  <a:moveTo>
                    <a:pt x="390" y="1"/>
                  </a:moveTo>
                  <a:cubicBezTo>
                    <a:pt x="317" y="1"/>
                    <a:pt x="245" y="16"/>
                    <a:pt x="191" y="49"/>
                  </a:cubicBezTo>
                  <a:cubicBezTo>
                    <a:pt x="60" y="120"/>
                    <a:pt x="1" y="299"/>
                    <a:pt x="84" y="442"/>
                  </a:cubicBezTo>
                  <a:cubicBezTo>
                    <a:pt x="167" y="597"/>
                    <a:pt x="274" y="763"/>
                    <a:pt x="405" y="882"/>
                  </a:cubicBezTo>
                  <a:cubicBezTo>
                    <a:pt x="941" y="1383"/>
                    <a:pt x="1560" y="1633"/>
                    <a:pt x="2334" y="1668"/>
                  </a:cubicBezTo>
                  <a:cubicBezTo>
                    <a:pt x="2775" y="1633"/>
                    <a:pt x="3227" y="1561"/>
                    <a:pt x="3632" y="1311"/>
                  </a:cubicBezTo>
                  <a:cubicBezTo>
                    <a:pt x="3775" y="1216"/>
                    <a:pt x="3930" y="1097"/>
                    <a:pt x="4037" y="966"/>
                  </a:cubicBezTo>
                  <a:cubicBezTo>
                    <a:pt x="4073" y="882"/>
                    <a:pt x="4096" y="704"/>
                    <a:pt x="4037" y="609"/>
                  </a:cubicBezTo>
                  <a:cubicBezTo>
                    <a:pt x="3989" y="537"/>
                    <a:pt x="3823" y="466"/>
                    <a:pt x="3715" y="466"/>
                  </a:cubicBezTo>
                  <a:cubicBezTo>
                    <a:pt x="3573" y="478"/>
                    <a:pt x="3418" y="549"/>
                    <a:pt x="3287" y="621"/>
                  </a:cubicBezTo>
                  <a:cubicBezTo>
                    <a:pt x="2945" y="793"/>
                    <a:pt x="2618" y="876"/>
                    <a:pt x="2302" y="876"/>
                  </a:cubicBezTo>
                  <a:cubicBezTo>
                    <a:pt x="1791" y="876"/>
                    <a:pt x="1309" y="661"/>
                    <a:pt x="846" y="263"/>
                  </a:cubicBezTo>
                  <a:cubicBezTo>
                    <a:pt x="763" y="180"/>
                    <a:pt x="667" y="73"/>
                    <a:pt x="548" y="25"/>
                  </a:cubicBezTo>
                  <a:cubicBezTo>
                    <a:pt x="502" y="10"/>
                    <a:pt x="446" y="1"/>
                    <a:pt x="390"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75" name="Google Shape;1475;p39"/>
            <p:cNvSpPr/>
            <p:nvPr/>
          </p:nvSpPr>
          <p:spPr>
            <a:xfrm>
              <a:off x="2011925" y="3155700"/>
              <a:ext cx="18775" cy="19275"/>
            </a:xfrm>
            <a:custGeom>
              <a:avLst/>
              <a:gdLst/>
              <a:ahLst/>
              <a:cxnLst/>
              <a:rect l="l" t="t" r="r" b="b"/>
              <a:pathLst>
                <a:path w="751" h="771" extrusionOk="0">
                  <a:moveTo>
                    <a:pt x="375" y="0"/>
                  </a:moveTo>
                  <a:cubicBezTo>
                    <a:pt x="369" y="0"/>
                    <a:pt x="363" y="1"/>
                    <a:pt x="358" y="1"/>
                  </a:cubicBezTo>
                  <a:cubicBezTo>
                    <a:pt x="167" y="13"/>
                    <a:pt x="1" y="215"/>
                    <a:pt x="1" y="418"/>
                  </a:cubicBezTo>
                  <a:cubicBezTo>
                    <a:pt x="1" y="608"/>
                    <a:pt x="151" y="771"/>
                    <a:pt x="335" y="771"/>
                  </a:cubicBezTo>
                  <a:cubicBezTo>
                    <a:pt x="358" y="771"/>
                    <a:pt x="382" y="768"/>
                    <a:pt x="405" y="763"/>
                  </a:cubicBezTo>
                  <a:cubicBezTo>
                    <a:pt x="620" y="715"/>
                    <a:pt x="751" y="525"/>
                    <a:pt x="715" y="311"/>
                  </a:cubicBezTo>
                  <a:cubicBezTo>
                    <a:pt x="703" y="161"/>
                    <a:pt x="536" y="0"/>
                    <a:pt x="375"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76" name="Google Shape;1476;p39"/>
            <p:cNvSpPr/>
            <p:nvPr/>
          </p:nvSpPr>
          <p:spPr>
            <a:xfrm>
              <a:off x="2153300" y="3182800"/>
              <a:ext cx="17900" cy="18775"/>
            </a:xfrm>
            <a:custGeom>
              <a:avLst/>
              <a:gdLst/>
              <a:ahLst/>
              <a:cxnLst/>
              <a:rect l="l" t="t" r="r" b="b"/>
              <a:pathLst>
                <a:path w="716" h="751" extrusionOk="0">
                  <a:moveTo>
                    <a:pt x="382" y="0"/>
                  </a:moveTo>
                  <a:cubicBezTo>
                    <a:pt x="180" y="0"/>
                    <a:pt x="1" y="179"/>
                    <a:pt x="25" y="405"/>
                  </a:cubicBezTo>
                  <a:cubicBezTo>
                    <a:pt x="25" y="596"/>
                    <a:pt x="168" y="751"/>
                    <a:pt x="346" y="751"/>
                  </a:cubicBezTo>
                  <a:cubicBezTo>
                    <a:pt x="561" y="751"/>
                    <a:pt x="715" y="572"/>
                    <a:pt x="703" y="346"/>
                  </a:cubicBezTo>
                  <a:cubicBezTo>
                    <a:pt x="692" y="167"/>
                    <a:pt x="537" y="0"/>
                    <a:pt x="382"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ackgroundRemoval t="4002" b="93936" l="9947" r="89908"/>
                    </a14:imgEffect>
                  </a14:imgLayer>
                </a14:imgProps>
              </a:ext>
              <a:ext uri="{28A0092B-C50C-407E-A947-70E740481C1C}">
                <a14:useLocalDpi xmlns:a14="http://schemas.microsoft.com/office/drawing/2010/main" val="0"/>
              </a:ext>
            </a:extLst>
          </a:blip>
          <a:stretch>
            <a:fillRect/>
          </a:stretch>
        </p:blipFill>
        <p:spPr>
          <a:xfrm>
            <a:off x="-1189937" y="2572368"/>
            <a:ext cx="5812786" cy="4650006"/>
          </a:xfrm>
          <a:prstGeom prst="rect">
            <a:avLst/>
          </a:prstGeom>
        </p:spPr>
      </p:pic>
      <p:pic>
        <p:nvPicPr>
          <p:cNvPr id="2" name="Picture 1">
            <a:extLst>
              <a:ext uri="{FF2B5EF4-FFF2-40B4-BE49-F238E27FC236}">
                <a16:creationId xmlns:a16="http://schemas.microsoft.com/office/drawing/2014/main" xmlns="" id="{B0BCFABC-9AA4-51EF-86C3-54E85B992DEC}"/>
              </a:ext>
            </a:extLst>
          </p:cNvPr>
          <p:cNvPicPr>
            <a:picLocks noChangeAspect="1"/>
          </p:cNvPicPr>
          <p:nvPr/>
        </p:nvPicPr>
        <p:blipFill>
          <a:blip r:embed="rId5"/>
          <a:stretch>
            <a:fillRect/>
          </a:stretch>
        </p:blipFill>
        <p:spPr>
          <a:xfrm>
            <a:off x="3650085" y="2754180"/>
            <a:ext cx="6358679" cy="1597290"/>
          </a:xfrm>
          <a:prstGeom prst="rect">
            <a:avLst/>
          </a:prstGeom>
        </p:spPr>
      </p:pic>
    </p:spTree>
    <p:extLst>
      <p:ext uri="{BB962C8B-B14F-4D97-AF65-F5344CB8AC3E}">
        <p14:creationId xmlns:p14="http://schemas.microsoft.com/office/powerpoint/2010/main" val="109126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y2mate.com - Winter Waltz  CASA DE BALET_720pFHR">
            <a:hlinkClick r:id="" action="ppaction://media"/>
            <a:extLst>
              <a:ext uri="{FF2B5EF4-FFF2-40B4-BE49-F238E27FC236}">
                <a16:creationId xmlns:a16="http://schemas.microsoft.com/office/drawing/2014/main" xmlns="" id="{C7AD72B7-2BFA-C926-A48D-BF60BC36D50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446982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10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Google Shape;275;p7"/>
          <p:cNvSpPr/>
          <p:nvPr/>
        </p:nvSpPr>
        <p:spPr>
          <a:xfrm>
            <a:off x="88900" y="389172"/>
            <a:ext cx="12103100" cy="6395301"/>
          </a:xfrm>
          <a:prstGeom prst="roundRect">
            <a:avLst>
              <a:gd name="adj" fmla="val 6471"/>
            </a:avLst>
          </a:prstGeom>
          <a:solidFill>
            <a:srgbClr val="FFFFFF">
              <a:alpha val="90000"/>
            </a:srgbClr>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xmlns="" id="{F1835B7B-C308-D596-3212-F94125C1D67C}"/>
              </a:ext>
            </a:extLst>
          </p:cNvPr>
          <p:cNvPicPr>
            <a:picLocks noChangeAspect="1"/>
          </p:cNvPicPr>
          <p:nvPr/>
        </p:nvPicPr>
        <p:blipFill>
          <a:blip r:embed="rId2"/>
          <a:stretch>
            <a:fillRect/>
          </a:stretch>
        </p:blipFill>
        <p:spPr>
          <a:xfrm>
            <a:off x="435289" y="752475"/>
            <a:ext cx="11242361" cy="5842620"/>
          </a:xfrm>
          <a:prstGeom prst="rect">
            <a:avLst/>
          </a:prstGeom>
        </p:spPr>
      </p:pic>
      <p:sp>
        <p:nvSpPr>
          <p:cNvPr id="4" name="Rounded Rectangle 3">
            <a:extLst>
              <a:ext uri="{FF2B5EF4-FFF2-40B4-BE49-F238E27FC236}">
                <a16:creationId xmlns:a16="http://schemas.microsoft.com/office/drawing/2014/main" xmlns="" id="{DBAAE2BD-E08C-D949-A7F4-4B84A2BB3A3E}"/>
              </a:ext>
            </a:extLst>
          </p:cNvPr>
          <p:cNvSpPr/>
          <p:nvPr/>
        </p:nvSpPr>
        <p:spPr>
          <a:xfrm>
            <a:off x="1891451" y="190500"/>
            <a:ext cx="8229600" cy="1266825"/>
          </a:xfrm>
          <a:prstGeom prst="roundRect">
            <a:avLst/>
          </a:prstGeom>
          <a:solidFill>
            <a:schemeClr val="bg1"/>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600" b="1" dirty="0">
                <a:solidFill>
                  <a:srgbClr val="FF0000"/>
                </a:solidFill>
                <a:latin typeface="Cambria" panose="02040503050406030204" pitchFamily="18" charset="0"/>
                <a:ea typeface="Cambria" panose="02040503050406030204" pitchFamily="18" charset="0"/>
              </a:rPr>
              <a:t>Quan </a:t>
            </a:r>
            <a:r>
              <a:rPr lang="en-US" sz="3600" b="1" dirty="0" err="1">
                <a:solidFill>
                  <a:srgbClr val="FF0000"/>
                </a:solidFill>
                <a:latin typeface="Cambria" panose="02040503050406030204" pitchFamily="18" charset="0"/>
                <a:ea typeface="Cambria" panose="02040503050406030204" pitchFamily="18" charset="0"/>
              </a:rPr>
              <a:t>sát</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tranh</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và</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nêu</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suy</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nghĩ</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của</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em</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về</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các</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diễn</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viên</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trong</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tranh</a:t>
            </a:r>
            <a:r>
              <a:rPr lang="en-US" sz="3600" b="1" dirty="0">
                <a:solidFill>
                  <a:srgbClr val="FF0000"/>
                </a:solidFill>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1577249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xmlns="" id="{2356B5DC-50D8-0152-2AD0-33A912E004F7}"/>
              </a:ext>
            </a:extLst>
          </p:cNvPr>
          <p:cNvPicPr>
            <a:picLocks noChangeAspect="1"/>
          </p:cNvPicPr>
          <p:nvPr/>
        </p:nvPicPr>
        <p:blipFill>
          <a:blip r:embed="rId2"/>
          <a:srcRect/>
          <a:stretch>
            <a:fillRect/>
          </a:stretch>
        </p:blipFill>
        <p:spPr>
          <a:xfrm>
            <a:off x="-628650" y="1532069"/>
            <a:ext cx="4200525" cy="5403104"/>
          </a:xfrm>
          <a:prstGeom prst="rect">
            <a:avLst/>
          </a:prstGeom>
        </p:spPr>
      </p:pic>
      <p:pic>
        <p:nvPicPr>
          <p:cNvPr id="4" name="Picture 3">
            <a:extLst>
              <a:ext uri="{FF2B5EF4-FFF2-40B4-BE49-F238E27FC236}">
                <a16:creationId xmlns:a16="http://schemas.microsoft.com/office/drawing/2014/main" xmlns="" id="{70D87710-C276-E32E-4018-9ACBAE2F494D}"/>
              </a:ext>
            </a:extLst>
          </p:cNvPr>
          <p:cNvPicPr>
            <a:picLocks noChangeAspect="1"/>
          </p:cNvPicPr>
          <p:nvPr/>
        </p:nvPicPr>
        <p:blipFill>
          <a:blip r:embed="rId3"/>
          <a:stretch>
            <a:fillRect/>
          </a:stretch>
        </p:blipFill>
        <p:spPr>
          <a:xfrm>
            <a:off x="4324350" y="200025"/>
            <a:ext cx="4986960" cy="1402202"/>
          </a:xfrm>
          <a:prstGeom prst="rect">
            <a:avLst/>
          </a:prstGeom>
        </p:spPr>
      </p:pic>
      <p:pic>
        <p:nvPicPr>
          <p:cNvPr id="5" name="Picture 4" descr="A yellow circles with red lines&#10;&#10;Description automatically generated">
            <a:extLst>
              <a:ext uri="{FF2B5EF4-FFF2-40B4-BE49-F238E27FC236}">
                <a16:creationId xmlns:a16="http://schemas.microsoft.com/office/drawing/2014/main" xmlns="" id="{D369A366-FE03-9B4C-E0E1-5B18E11F44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38475" y="1790700"/>
            <a:ext cx="2084374" cy="1247775"/>
          </a:xfrm>
          <a:prstGeom prst="rect">
            <a:avLst/>
          </a:prstGeom>
        </p:spPr>
      </p:pic>
      <p:pic>
        <p:nvPicPr>
          <p:cNvPr id="7" name="Picture 6">
            <a:extLst>
              <a:ext uri="{FF2B5EF4-FFF2-40B4-BE49-F238E27FC236}">
                <a16:creationId xmlns:a16="http://schemas.microsoft.com/office/drawing/2014/main" xmlns="" id="{2388D98E-D89F-4283-083B-F7DC678A3737}"/>
              </a:ext>
            </a:extLst>
          </p:cNvPr>
          <p:cNvPicPr>
            <a:picLocks noChangeAspect="1"/>
          </p:cNvPicPr>
          <p:nvPr/>
        </p:nvPicPr>
        <p:blipFill>
          <a:blip r:embed="rId5"/>
          <a:stretch>
            <a:fillRect/>
          </a:stretch>
        </p:blipFill>
        <p:spPr>
          <a:xfrm>
            <a:off x="3751025" y="2864618"/>
            <a:ext cx="6937849" cy="2786113"/>
          </a:xfrm>
          <a:prstGeom prst="rect">
            <a:avLst/>
          </a:prstGeom>
        </p:spPr>
      </p:pic>
    </p:spTree>
    <p:extLst>
      <p:ext uri="{BB962C8B-B14F-4D97-AF65-F5344CB8AC3E}">
        <p14:creationId xmlns:p14="http://schemas.microsoft.com/office/powerpoint/2010/main" val="636629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图形"/>
          <p:cNvSpPr txBox="1"/>
          <p:nvPr/>
        </p:nvSpPr>
        <p:spPr>
          <a:xfrm>
            <a:off x="3623094" y="394167"/>
            <a:ext cx="5210353" cy="919401"/>
          </a:xfrm>
          <a:prstGeom prst="round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800" b="1" i="0" u="none" strike="noStrike" kern="1200" normalizeH="0" baseline="0" noProof="0" dirty="0" err="1">
                <a:ln w="0"/>
                <a:solidFill>
                  <a:srgbClr val="FF0000"/>
                </a:solidFill>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cs typeface="Vogue-ExtraBold" panose="020B0500000000000000" pitchFamily="34" charset="0"/>
              </a:rPr>
              <a:t>Yêu</a:t>
            </a:r>
            <a:r>
              <a:rPr kumimoji="0" lang="en-US" altLang="zh-CN" sz="4800" b="1" i="0" u="none" strike="noStrike" kern="1200" normalizeH="0" baseline="0" noProof="0" dirty="0">
                <a:ln w="0"/>
                <a:solidFill>
                  <a:srgbClr val="FF0000"/>
                </a:solidFill>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cs typeface="Vogue-ExtraBold" panose="020B0500000000000000" pitchFamily="34" charset="0"/>
              </a:rPr>
              <a:t> </a:t>
            </a:r>
            <a:r>
              <a:rPr kumimoji="0" lang="en-US" altLang="zh-CN" sz="4800" b="1" i="0" u="none" strike="noStrike" kern="1200" normalizeH="0" baseline="0" noProof="0" dirty="0" err="1">
                <a:ln w="0"/>
                <a:solidFill>
                  <a:srgbClr val="FF0000"/>
                </a:solidFill>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cs typeface="Vogue-ExtraBold" panose="020B0500000000000000" pitchFamily="34" charset="0"/>
              </a:rPr>
              <a:t>cầu</a:t>
            </a:r>
            <a:r>
              <a:rPr kumimoji="0" lang="en-US" altLang="zh-CN" sz="4800" b="1" i="0" u="none" strike="noStrike" kern="1200" normalizeH="0" baseline="0" noProof="0" dirty="0">
                <a:ln w="0"/>
                <a:solidFill>
                  <a:srgbClr val="FF0000"/>
                </a:solidFill>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cs typeface="Vogue-ExtraBold" panose="020B0500000000000000" pitchFamily="34" charset="0"/>
              </a:rPr>
              <a:t> </a:t>
            </a:r>
            <a:r>
              <a:rPr kumimoji="0" lang="en-US" altLang="zh-CN" sz="4800" b="1" i="0" u="none" strike="noStrike" kern="1200" normalizeH="0" baseline="0" noProof="0" dirty="0" err="1">
                <a:ln w="0"/>
                <a:solidFill>
                  <a:srgbClr val="FF0000"/>
                </a:solidFill>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cs typeface="Vogue-ExtraBold" panose="020B0500000000000000" pitchFamily="34" charset="0"/>
              </a:rPr>
              <a:t>cần</a:t>
            </a:r>
            <a:r>
              <a:rPr kumimoji="0" lang="en-US" altLang="zh-CN" sz="4800" b="1" i="0" u="none" strike="noStrike" kern="1200" normalizeH="0" baseline="0" noProof="0" dirty="0">
                <a:ln w="0"/>
                <a:solidFill>
                  <a:srgbClr val="FF0000"/>
                </a:solidFill>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cs typeface="Vogue-ExtraBold" panose="020B0500000000000000" pitchFamily="34" charset="0"/>
              </a:rPr>
              <a:t> </a:t>
            </a:r>
            <a:r>
              <a:rPr kumimoji="0" lang="en-US" altLang="zh-CN" sz="4800" b="1" i="0" u="none" strike="noStrike" kern="1200" normalizeH="0" baseline="0" noProof="0" dirty="0" err="1">
                <a:ln w="0"/>
                <a:solidFill>
                  <a:srgbClr val="FF0000"/>
                </a:solidFill>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cs typeface="Vogue-ExtraBold" panose="020B0500000000000000" pitchFamily="34" charset="0"/>
              </a:rPr>
              <a:t>đạt</a:t>
            </a:r>
            <a:endParaRPr kumimoji="0" lang="en-US" altLang="zh-CN" sz="4800" b="1" i="0" u="none" strike="noStrike" kern="1200" normalizeH="0" baseline="0" noProof="0" dirty="0">
              <a:ln w="0"/>
              <a:solidFill>
                <a:srgbClr val="FF0000"/>
              </a:solidFill>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cs typeface="Vogue-ExtraBold" panose="020B0500000000000000" pitchFamily="34" charset="0"/>
            </a:endParaRPr>
          </a:p>
        </p:txBody>
      </p:sp>
      <p:sp>
        <p:nvSpPr>
          <p:cNvPr id="6" name="TextBox 5"/>
          <p:cNvSpPr txBox="1"/>
          <p:nvPr/>
        </p:nvSpPr>
        <p:spPr>
          <a:xfrm>
            <a:off x="1017915" y="1624120"/>
            <a:ext cx="10420710" cy="5005626"/>
          </a:xfrm>
          <a:prstGeom prst="roundRect">
            <a:avLst/>
          </a:prstGeom>
          <a:solidFill>
            <a:schemeClr val="accent4">
              <a:lumMod val="20000"/>
              <a:lumOff val="80000"/>
            </a:schemeClr>
          </a:solidFill>
          <a:ln w="38100">
            <a:solidFill>
              <a:schemeClr val="tx1"/>
            </a:solidFill>
          </a:ln>
        </p:spPr>
        <p:txBody>
          <a:bodyPr wrap="square" rtlCol="0">
            <a:spAutoFit/>
          </a:bodyPr>
          <a:lstStyle/>
          <a:p>
            <a:pPr algn="just"/>
            <a:r>
              <a:rPr lang="vi-VN" sz="3200" b="1" dirty="0">
                <a:solidFill>
                  <a:srgbClr val="7030A0"/>
                </a:solidFill>
                <a:latin typeface="Cambria" panose="02040503050406030204" pitchFamily="18" charset="0"/>
                <a:ea typeface="Cambria" panose="02040503050406030204" pitchFamily="18" charset="0"/>
              </a:rPr>
              <a:t>- Đọc hiểu: Nhận biết bố cục và các thông tin trong bài đọc. Nhận biết được những chi tiết tiêu biểu và các thông tin chính của văn bản. Nhận biết được trình tự các sự việc thể hiện trong văn bản. Hiểu điều tác giả muốn nói qua văn bản: Múa ba lê là một môn nghệ thuật rất độc đáo và tinh tế,</a:t>
            </a:r>
          </a:p>
          <a:p>
            <a:pPr algn="just"/>
            <a:r>
              <a:rPr lang="vi-VN" sz="3200" b="1" dirty="0">
                <a:solidFill>
                  <a:srgbClr val="7030A0"/>
                </a:solidFill>
                <a:latin typeface="Cambria" panose="02040503050406030204" pitchFamily="18" charset="0"/>
                <a:ea typeface="Cambria" panose="02040503050406030204" pitchFamily="18" charset="0"/>
              </a:rPr>
              <a:t>- Đọc mở rộng: Tìm đọc được các bài giới thiệu phim, viết được phiếu đọc sách theo mâu. Phân chia được bố cục và bước đầu tóm tắt được văn bản.</a:t>
            </a:r>
          </a:p>
        </p:txBody>
      </p:sp>
    </p:spTree>
    <p:extLst>
      <p:ext uri="{BB962C8B-B14F-4D97-AF65-F5344CB8AC3E}">
        <p14:creationId xmlns:p14="http://schemas.microsoft.com/office/powerpoint/2010/main" val="753309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46"/>
        <p:cNvGrpSpPr/>
        <p:nvPr/>
      </p:nvGrpSpPr>
      <p:grpSpPr>
        <a:xfrm>
          <a:off x="0" y="0"/>
          <a:ext cx="0" cy="0"/>
          <a:chOff x="0" y="0"/>
          <a:chExt cx="0" cy="0"/>
        </a:xfrm>
      </p:grpSpPr>
      <p:grpSp>
        <p:nvGrpSpPr>
          <p:cNvPr id="1449" name="Google Shape;1449;p39"/>
          <p:cNvGrpSpPr/>
          <p:nvPr/>
        </p:nvGrpSpPr>
        <p:grpSpPr>
          <a:xfrm>
            <a:off x="1812625" y="3684925"/>
            <a:ext cx="821432" cy="882640"/>
            <a:chOff x="4243450" y="1793000"/>
            <a:chExt cx="438175" cy="470825"/>
          </a:xfrm>
        </p:grpSpPr>
        <p:sp>
          <p:nvSpPr>
            <p:cNvPr id="1450" name="Google Shape;1450;p39"/>
            <p:cNvSpPr/>
            <p:nvPr/>
          </p:nvSpPr>
          <p:spPr>
            <a:xfrm>
              <a:off x="4243450" y="1793000"/>
              <a:ext cx="438175" cy="470825"/>
            </a:xfrm>
            <a:custGeom>
              <a:avLst/>
              <a:gdLst/>
              <a:ahLst/>
              <a:cxnLst/>
              <a:rect l="l" t="t" r="r" b="b"/>
              <a:pathLst>
                <a:path w="17527" h="18833" extrusionOk="0">
                  <a:moveTo>
                    <a:pt x="12221" y="799"/>
                  </a:moveTo>
                  <a:cubicBezTo>
                    <a:pt x="12525" y="799"/>
                    <a:pt x="12716" y="994"/>
                    <a:pt x="12776" y="1407"/>
                  </a:cubicBezTo>
                  <a:cubicBezTo>
                    <a:pt x="12812" y="1586"/>
                    <a:pt x="12824" y="1764"/>
                    <a:pt x="12824" y="1943"/>
                  </a:cubicBezTo>
                  <a:cubicBezTo>
                    <a:pt x="12848" y="2931"/>
                    <a:pt x="12871" y="3908"/>
                    <a:pt x="12919" y="4896"/>
                  </a:cubicBezTo>
                  <a:cubicBezTo>
                    <a:pt x="12931" y="5396"/>
                    <a:pt x="13002" y="5920"/>
                    <a:pt x="13098" y="6420"/>
                  </a:cubicBezTo>
                  <a:cubicBezTo>
                    <a:pt x="13169" y="6955"/>
                    <a:pt x="13431" y="7396"/>
                    <a:pt x="13848" y="7729"/>
                  </a:cubicBezTo>
                  <a:cubicBezTo>
                    <a:pt x="14205" y="8015"/>
                    <a:pt x="14574" y="8301"/>
                    <a:pt x="14931" y="8599"/>
                  </a:cubicBezTo>
                  <a:cubicBezTo>
                    <a:pt x="15348" y="8956"/>
                    <a:pt x="15753" y="9313"/>
                    <a:pt x="16122" y="9718"/>
                  </a:cubicBezTo>
                  <a:cubicBezTo>
                    <a:pt x="16455" y="10051"/>
                    <a:pt x="16705" y="10444"/>
                    <a:pt x="16705" y="11004"/>
                  </a:cubicBezTo>
                  <a:cubicBezTo>
                    <a:pt x="16407" y="11301"/>
                    <a:pt x="16050" y="11397"/>
                    <a:pt x="15729" y="11468"/>
                  </a:cubicBezTo>
                  <a:cubicBezTo>
                    <a:pt x="15122" y="11587"/>
                    <a:pt x="14502" y="11658"/>
                    <a:pt x="13895" y="11766"/>
                  </a:cubicBezTo>
                  <a:cubicBezTo>
                    <a:pt x="13740" y="11789"/>
                    <a:pt x="13586" y="11813"/>
                    <a:pt x="13431" y="11837"/>
                  </a:cubicBezTo>
                  <a:cubicBezTo>
                    <a:pt x="13014" y="11932"/>
                    <a:pt x="12740" y="12194"/>
                    <a:pt x="12657" y="12611"/>
                  </a:cubicBezTo>
                  <a:cubicBezTo>
                    <a:pt x="12586" y="13075"/>
                    <a:pt x="12526" y="13540"/>
                    <a:pt x="12502" y="14004"/>
                  </a:cubicBezTo>
                  <a:cubicBezTo>
                    <a:pt x="12419" y="14909"/>
                    <a:pt x="12395" y="15814"/>
                    <a:pt x="12300" y="16707"/>
                  </a:cubicBezTo>
                  <a:cubicBezTo>
                    <a:pt x="12264" y="17183"/>
                    <a:pt x="12205" y="17671"/>
                    <a:pt x="11812" y="18076"/>
                  </a:cubicBezTo>
                  <a:cubicBezTo>
                    <a:pt x="11781" y="18079"/>
                    <a:pt x="11750" y="18080"/>
                    <a:pt x="11720" y="18080"/>
                  </a:cubicBezTo>
                  <a:cubicBezTo>
                    <a:pt x="11379" y="18080"/>
                    <a:pt x="11090" y="17899"/>
                    <a:pt x="10871" y="17647"/>
                  </a:cubicBezTo>
                  <a:cubicBezTo>
                    <a:pt x="10514" y="17231"/>
                    <a:pt x="10181" y="16790"/>
                    <a:pt x="9859" y="16361"/>
                  </a:cubicBezTo>
                  <a:cubicBezTo>
                    <a:pt x="9466" y="15802"/>
                    <a:pt x="9073" y="15218"/>
                    <a:pt x="8668" y="14647"/>
                  </a:cubicBezTo>
                  <a:cubicBezTo>
                    <a:pt x="8514" y="14433"/>
                    <a:pt x="8335" y="14206"/>
                    <a:pt x="8133" y="14004"/>
                  </a:cubicBezTo>
                  <a:cubicBezTo>
                    <a:pt x="7811" y="13623"/>
                    <a:pt x="7406" y="13480"/>
                    <a:pt x="6906" y="13480"/>
                  </a:cubicBezTo>
                  <a:cubicBezTo>
                    <a:pt x="5990" y="13480"/>
                    <a:pt x="5120" y="13718"/>
                    <a:pt x="4227" y="13861"/>
                  </a:cubicBezTo>
                  <a:cubicBezTo>
                    <a:pt x="3608" y="13968"/>
                    <a:pt x="3001" y="14099"/>
                    <a:pt x="2394" y="14194"/>
                  </a:cubicBezTo>
                  <a:cubicBezTo>
                    <a:pt x="2285" y="14212"/>
                    <a:pt x="2171" y="14220"/>
                    <a:pt x="2055" y="14220"/>
                  </a:cubicBezTo>
                  <a:cubicBezTo>
                    <a:pt x="1856" y="14220"/>
                    <a:pt x="1654" y="14196"/>
                    <a:pt x="1465" y="14159"/>
                  </a:cubicBezTo>
                  <a:cubicBezTo>
                    <a:pt x="1048" y="14087"/>
                    <a:pt x="917" y="13837"/>
                    <a:pt x="1037" y="13421"/>
                  </a:cubicBezTo>
                  <a:cubicBezTo>
                    <a:pt x="1108" y="13171"/>
                    <a:pt x="1227" y="12932"/>
                    <a:pt x="1370" y="12718"/>
                  </a:cubicBezTo>
                  <a:cubicBezTo>
                    <a:pt x="1644" y="12301"/>
                    <a:pt x="1965" y="11885"/>
                    <a:pt x="2275" y="11468"/>
                  </a:cubicBezTo>
                  <a:cubicBezTo>
                    <a:pt x="2834" y="10694"/>
                    <a:pt x="3394" y="9920"/>
                    <a:pt x="3989" y="9158"/>
                  </a:cubicBezTo>
                  <a:cubicBezTo>
                    <a:pt x="4489" y="8503"/>
                    <a:pt x="4489" y="7848"/>
                    <a:pt x="4180" y="7122"/>
                  </a:cubicBezTo>
                  <a:cubicBezTo>
                    <a:pt x="3870" y="6384"/>
                    <a:pt x="3596" y="5634"/>
                    <a:pt x="3334" y="4872"/>
                  </a:cubicBezTo>
                  <a:cubicBezTo>
                    <a:pt x="3275" y="4681"/>
                    <a:pt x="3239" y="4479"/>
                    <a:pt x="3227" y="4265"/>
                  </a:cubicBezTo>
                  <a:cubicBezTo>
                    <a:pt x="3192" y="3646"/>
                    <a:pt x="3358" y="3467"/>
                    <a:pt x="3965" y="3467"/>
                  </a:cubicBezTo>
                  <a:cubicBezTo>
                    <a:pt x="4180" y="3467"/>
                    <a:pt x="4382" y="3479"/>
                    <a:pt x="4585" y="3527"/>
                  </a:cubicBezTo>
                  <a:cubicBezTo>
                    <a:pt x="5013" y="3622"/>
                    <a:pt x="5430" y="3729"/>
                    <a:pt x="5859" y="3836"/>
                  </a:cubicBezTo>
                  <a:cubicBezTo>
                    <a:pt x="6204" y="3919"/>
                    <a:pt x="6561" y="4015"/>
                    <a:pt x="6894" y="4122"/>
                  </a:cubicBezTo>
                  <a:cubicBezTo>
                    <a:pt x="7104" y="4189"/>
                    <a:pt x="7301" y="4221"/>
                    <a:pt x="7487" y="4221"/>
                  </a:cubicBezTo>
                  <a:cubicBezTo>
                    <a:pt x="7998" y="4221"/>
                    <a:pt x="8424" y="3974"/>
                    <a:pt x="8799" y="3503"/>
                  </a:cubicBezTo>
                  <a:cubicBezTo>
                    <a:pt x="9311" y="2895"/>
                    <a:pt x="9895" y="2324"/>
                    <a:pt x="10466" y="1776"/>
                  </a:cubicBezTo>
                  <a:cubicBezTo>
                    <a:pt x="10728" y="1526"/>
                    <a:pt x="11050" y="1348"/>
                    <a:pt x="11347" y="1133"/>
                  </a:cubicBezTo>
                  <a:cubicBezTo>
                    <a:pt x="11502" y="1038"/>
                    <a:pt x="11669" y="943"/>
                    <a:pt x="11824" y="883"/>
                  </a:cubicBezTo>
                  <a:cubicBezTo>
                    <a:pt x="11972" y="827"/>
                    <a:pt x="12105" y="799"/>
                    <a:pt x="12221" y="799"/>
                  </a:cubicBezTo>
                  <a:close/>
                  <a:moveTo>
                    <a:pt x="12280" y="1"/>
                  </a:moveTo>
                  <a:cubicBezTo>
                    <a:pt x="12068" y="1"/>
                    <a:pt x="11832" y="53"/>
                    <a:pt x="11574" y="157"/>
                  </a:cubicBezTo>
                  <a:cubicBezTo>
                    <a:pt x="11324" y="264"/>
                    <a:pt x="11050" y="395"/>
                    <a:pt x="10835" y="562"/>
                  </a:cubicBezTo>
                  <a:cubicBezTo>
                    <a:pt x="10395" y="871"/>
                    <a:pt x="9954" y="1205"/>
                    <a:pt x="9561" y="1574"/>
                  </a:cubicBezTo>
                  <a:cubicBezTo>
                    <a:pt x="9073" y="2062"/>
                    <a:pt x="8609" y="2586"/>
                    <a:pt x="8168" y="3122"/>
                  </a:cubicBezTo>
                  <a:cubicBezTo>
                    <a:pt x="7962" y="3355"/>
                    <a:pt x="7756" y="3487"/>
                    <a:pt x="7494" y="3487"/>
                  </a:cubicBezTo>
                  <a:cubicBezTo>
                    <a:pt x="7408" y="3487"/>
                    <a:pt x="7316" y="3473"/>
                    <a:pt x="7216" y="3443"/>
                  </a:cubicBezTo>
                  <a:cubicBezTo>
                    <a:pt x="6704" y="3300"/>
                    <a:pt x="6216" y="3169"/>
                    <a:pt x="5716" y="3050"/>
                  </a:cubicBezTo>
                  <a:cubicBezTo>
                    <a:pt x="5132" y="2907"/>
                    <a:pt x="4549" y="2788"/>
                    <a:pt x="4168" y="2705"/>
                  </a:cubicBezTo>
                  <a:cubicBezTo>
                    <a:pt x="4152" y="2705"/>
                    <a:pt x="4135" y="2705"/>
                    <a:pt x="4119" y="2705"/>
                  </a:cubicBezTo>
                  <a:cubicBezTo>
                    <a:pt x="3246" y="2705"/>
                    <a:pt x="2477" y="3022"/>
                    <a:pt x="2477" y="4062"/>
                  </a:cubicBezTo>
                  <a:cubicBezTo>
                    <a:pt x="2501" y="4419"/>
                    <a:pt x="2501" y="4789"/>
                    <a:pt x="2596" y="5134"/>
                  </a:cubicBezTo>
                  <a:cubicBezTo>
                    <a:pt x="2834" y="5884"/>
                    <a:pt x="3108" y="6646"/>
                    <a:pt x="3430" y="7372"/>
                  </a:cubicBezTo>
                  <a:cubicBezTo>
                    <a:pt x="3644" y="7872"/>
                    <a:pt x="3644" y="8289"/>
                    <a:pt x="3358" y="8706"/>
                  </a:cubicBezTo>
                  <a:cubicBezTo>
                    <a:pt x="3108" y="9087"/>
                    <a:pt x="2858" y="9480"/>
                    <a:pt x="2572" y="9849"/>
                  </a:cubicBezTo>
                  <a:cubicBezTo>
                    <a:pt x="2049" y="10551"/>
                    <a:pt x="1489" y="11230"/>
                    <a:pt x="977" y="11944"/>
                  </a:cubicBezTo>
                  <a:cubicBezTo>
                    <a:pt x="727" y="12337"/>
                    <a:pt x="501" y="12754"/>
                    <a:pt x="334" y="13182"/>
                  </a:cubicBezTo>
                  <a:cubicBezTo>
                    <a:pt x="1" y="14075"/>
                    <a:pt x="632" y="14778"/>
                    <a:pt x="1322" y="14861"/>
                  </a:cubicBezTo>
                  <a:cubicBezTo>
                    <a:pt x="1567" y="14886"/>
                    <a:pt x="1815" y="14902"/>
                    <a:pt x="2060" y="14902"/>
                  </a:cubicBezTo>
                  <a:cubicBezTo>
                    <a:pt x="2279" y="14902"/>
                    <a:pt x="2495" y="14889"/>
                    <a:pt x="2703" y="14861"/>
                  </a:cubicBezTo>
                  <a:cubicBezTo>
                    <a:pt x="3465" y="14754"/>
                    <a:pt x="4227" y="14564"/>
                    <a:pt x="4977" y="14421"/>
                  </a:cubicBezTo>
                  <a:cubicBezTo>
                    <a:pt x="5537" y="14314"/>
                    <a:pt x="6097" y="14242"/>
                    <a:pt x="6668" y="14147"/>
                  </a:cubicBezTo>
                  <a:cubicBezTo>
                    <a:pt x="6728" y="14138"/>
                    <a:pt x="6787" y="14134"/>
                    <a:pt x="6843" y="14134"/>
                  </a:cubicBezTo>
                  <a:cubicBezTo>
                    <a:pt x="7186" y="14134"/>
                    <a:pt x="7455" y="14289"/>
                    <a:pt x="7680" y="14575"/>
                  </a:cubicBezTo>
                  <a:cubicBezTo>
                    <a:pt x="8014" y="15040"/>
                    <a:pt x="8359" y="15504"/>
                    <a:pt x="8692" y="15969"/>
                  </a:cubicBezTo>
                  <a:cubicBezTo>
                    <a:pt x="9121" y="16540"/>
                    <a:pt x="9538" y="17135"/>
                    <a:pt x="9966" y="17719"/>
                  </a:cubicBezTo>
                  <a:cubicBezTo>
                    <a:pt x="10311" y="18147"/>
                    <a:pt x="10740" y="18481"/>
                    <a:pt x="11252" y="18707"/>
                  </a:cubicBezTo>
                  <a:cubicBezTo>
                    <a:pt x="11446" y="18791"/>
                    <a:pt x="11625" y="18833"/>
                    <a:pt x="11789" y="18833"/>
                  </a:cubicBezTo>
                  <a:cubicBezTo>
                    <a:pt x="12139" y="18833"/>
                    <a:pt x="12419" y="18640"/>
                    <a:pt x="12621" y="18243"/>
                  </a:cubicBezTo>
                  <a:cubicBezTo>
                    <a:pt x="12800" y="17897"/>
                    <a:pt x="12919" y="17516"/>
                    <a:pt x="12978" y="17135"/>
                  </a:cubicBezTo>
                  <a:cubicBezTo>
                    <a:pt x="13062" y="16457"/>
                    <a:pt x="13109" y="15754"/>
                    <a:pt x="13157" y="15052"/>
                  </a:cubicBezTo>
                  <a:cubicBezTo>
                    <a:pt x="13193" y="14385"/>
                    <a:pt x="13229" y="13718"/>
                    <a:pt x="13288" y="13051"/>
                  </a:cubicBezTo>
                  <a:cubicBezTo>
                    <a:pt x="13336" y="12647"/>
                    <a:pt x="13419" y="12551"/>
                    <a:pt x="13812" y="12492"/>
                  </a:cubicBezTo>
                  <a:cubicBezTo>
                    <a:pt x="14264" y="12432"/>
                    <a:pt x="14729" y="12409"/>
                    <a:pt x="15193" y="12313"/>
                  </a:cubicBezTo>
                  <a:cubicBezTo>
                    <a:pt x="15681" y="12230"/>
                    <a:pt x="16157" y="12111"/>
                    <a:pt x="16622" y="11956"/>
                  </a:cubicBezTo>
                  <a:cubicBezTo>
                    <a:pt x="17241" y="11742"/>
                    <a:pt x="17527" y="11266"/>
                    <a:pt x="17348" y="10456"/>
                  </a:cubicBezTo>
                  <a:cubicBezTo>
                    <a:pt x="17241" y="10015"/>
                    <a:pt x="17039" y="9611"/>
                    <a:pt x="16741" y="9301"/>
                  </a:cubicBezTo>
                  <a:cubicBezTo>
                    <a:pt x="16312" y="8849"/>
                    <a:pt x="15848" y="8432"/>
                    <a:pt x="15384" y="8015"/>
                  </a:cubicBezTo>
                  <a:cubicBezTo>
                    <a:pt x="15098" y="7753"/>
                    <a:pt x="14776" y="7539"/>
                    <a:pt x="14467" y="7301"/>
                  </a:cubicBezTo>
                  <a:cubicBezTo>
                    <a:pt x="14026" y="6979"/>
                    <a:pt x="13752" y="6574"/>
                    <a:pt x="13717" y="6003"/>
                  </a:cubicBezTo>
                  <a:cubicBezTo>
                    <a:pt x="13693" y="5622"/>
                    <a:pt x="13633" y="5229"/>
                    <a:pt x="13610" y="4848"/>
                  </a:cubicBezTo>
                  <a:cubicBezTo>
                    <a:pt x="13598" y="4098"/>
                    <a:pt x="13610" y="3348"/>
                    <a:pt x="13586" y="2598"/>
                  </a:cubicBezTo>
                  <a:cubicBezTo>
                    <a:pt x="13550" y="2098"/>
                    <a:pt x="13490" y="1574"/>
                    <a:pt x="13395" y="1062"/>
                  </a:cubicBezTo>
                  <a:cubicBezTo>
                    <a:pt x="13231" y="362"/>
                    <a:pt x="12841" y="1"/>
                    <a:pt x="12280"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51" name="Google Shape;1451;p39"/>
            <p:cNvSpPr/>
            <p:nvPr/>
          </p:nvSpPr>
          <p:spPr>
            <a:xfrm>
              <a:off x="4266375" y="1812950"/>
              <a:ext cx="394725" cy="432075"/>
            </a:xfrm>
            <a:custGeom>
              <a:avLst/>
              <a:gdLst/>
              <a:ahLst/>
              <a:cxnLst/>
              <a:rect l="l" t="t" r="r" b="b"/>
              <a:pathLst>
                <a:path w="15789" h="17283" extrusionOk="0">
                  <a:moveTo>
                    <a:pt x="11304" y="1"/>
                  </a:moveTo>
                  <a:cubicBezTo>
                    <a:pt x="11188" y="1"/>
                    <a:pt x="11055" y="29"/>
                    <a:pt x="10907" y="85"/>
                  </a:cubicBezTo>
                  <a:cubicBezTo>
                    <a:pt x="10752" y="145"/>
                    <a:pt x="10585" y="240"/>
                    <a:pt x="10430" y="335"/>
                  </a:cubicBezTo>
                  <a:cubicBezTo>
                    <a:pt x="10133" y="550"/>
                    <a:pt x="9811" y="728"/>
                    <a:pt x="9549" y="978"/>
                  </a:cubicBezTo>
                  <a:cubicBezTo>
                    <a:pt x="8978" y="1526"/>
                    <a:pt x="8394" y="2097"/>
                    <a:pt x="7882" y="2705"/>
                  </a:cubicBezTo>
                  <a:cubicBezTo>
                    <a:pt x="7507" y="3176"/>
                    <a:pt x="7081" y="3423"/>
                    <a:pt x="6570" y="3423"/>
                  </a:cubicBezTo>
                  <a:cubicBezTo>
                    <a:pt x="6384" y="3423"/>
                    <a:pt x="6187" y="3391"/>
                    <a:pt x="5977" y="3324"/>
                  </a:cubicBezTo>
                  <a:cubicBezTo>
                    <a:pt x="5644" y="3217"/>
                    <a:pt x="5287" y="3121"/>
                    <a:pt x="4942" y="3038"/>
                  </a:cubicBezTo>
                  <a:cubicBezTo>
                    <a:pt x="4513" y="2931"/>
                    <a:pt x="4096" y="2824"/>
                    <a:pt x="3668" y="2729"/>
                  </a:cubicBezTo>
                  <a:cubicBezTo>
                    <a:pt x="3465" y="2681"/>
                    <a:pt x="3263" y="2669"/>
                    <a:pt x="3048" y="2669"/>
                  </a:cubicBezTo>
                  <a:cubicBezTo>
                    <a:pt x="2441" y="2669"/>
                    <a:pt x="2275" y="2848"/>
                    <a:pt x="2310" y="3467"/>
                  </a:cubicBezTo>
                  <a:cubicBezTo>
                    <a:pt x="2322" y="3681"/>
                    <a:pt x="2358" y="3883"/>
                    <a:pt x="2417" y="4074"/>
                  </a:cubicBezTo>
                  <a:cubicBezTo>
                    <a:pt x="2679" y="4836"/>
                    <a:pt x="2953" y="5586"/>
                    <a:pt x="3263" y="6324"/>
                  </a:cubicBezTo>
                  <a:cubicBezTo>
                    <a:pt x="3572" y="7050"/>
                    <a:pt x="3572" y="7705"/>
                    <a:pt x="3072" y="8360"/>
                  </a:cubicBezTo>
                  <a:cubicBezTo>
                    <a:pt x="2477" y="9122"/>
                    <a:pt x="1917" y="9896"/>
                    <a:pt x="1358" y="10670"/>
                  </a:cubicBezTo>
                  <a:cubicBezTo>
                    <a:pt x="1048" y="11087"/>
                    <a:pt x="727" y="11503"/>
                    <a:pt x="453" y="11920"/>
                  </a:cubicBezTo>
                  <a:cubicBezTo>
                    <a:pt x="310" y="12134"/>
                    <a:pt x="191" y="12373"/>
                    <a:pt x="120" y="12623"/>
                  </a:cubicBezTo>
                  <a:cubicBezTo>
                    <a:pt x="0" y="13039"/>
                    <a:pt x="131" y="13289"/>
                    <a:pt x="548" y="13361"/>
                  </a:cubicBezTo>
                  <a:cubicBezTo>
                    <a:pt x="737" y="13398"/>
                    <a:pt x="939" y="13422"/>
                    <a:pt x="1138" y="13422"/>
                  </a:cubicBezTo>
                  <a:cubicBezTo>
                    <a:pt x="1254" y="13422"/>
                    <a:pt x="1368" y="13414"/>
                    <a:pt x="1477" y="13396"/>
                  </a:cubicBezTo>
                  <a:cubicBezTo>
                    <a:pt x="2084" y="13301"/>
                    <a:pt x="2691" y="13170"/>
                    <a:pt x="3310" y="13063"/>
                  </a:cubicBezTo>
                  <a:cubicBezTo>
                    <a:pt x="4203" y="12920"/>
                    <a:pt x="5073" y="12682"/>
                    <a:pt x="5989" y="12682"/>
                  </a:cubicBezTo>
                  <a:cubicBezTo>
                    <a:pt x="6489" y="12682"/>
                    <a:pt x="6894" y="12825"/>
                    <a:pt x="7216" y="13206"/>
                  </a:cubicBezTo>
                  <a:cubicBezTo>
                    <a:pt x="7418" y="13408"/>
                    <a:pt x="7597" y="13635"/>
                    <a:pt x="7751" y="13849"/>
                  </a:cubicBezTo>
                  <a:cubicBezTo>
                    <a:pt x="8156" y="14420"/>
                    <a:pt x="8549" y="15004"/>
                    <a:pt x="8942" y="15563"/>
                  </a:cubicBezTo>
                  <a:cubicBezTo>
                    <a:pt x="9264" y="15992"/>
                    <a:pt x="9597" y="16433"/>
                    <a:pt x="9954" y="16849"/>
                  </a:cubicBezTo>
                  <a:cubicBezTo>
                    <a:pt x="10173" y="17101"/>
                    <a:pt x="10462" y="17282"/>
                    <a:pt x="10803" y="17282"/>
                  </a:cubicBezTo>
                  <a:cubicBezTo>
                    <a:pt x="10833" y="17282"/>
                    <a:pt x="10864" y="17281"/>
                    <a:pt x="10895" y="17278"/>
                  </a:cubicBezTo>
                  <a:cubicBezTo>
                    <a:pt x="11288" y="16873"/>
                    <a:pt x="11347" y="16385"/>
                    <a:pt x="11383" y="15909"/>
                  </a:cubicBezTo>
                  <a:cubicBezTo>
                    <a:pt x="11478" y="15016"/>
                    <a:pt x="11502" y="14111"/>
                    <a:pt x="11585" y="13206"/>
                  </a:cubicBezTo>
                  <a:cubicBezTo>
                    <a:pt x="11609" y="12742"/>
                    <a:pt x="11669" y="12277"/>
                    <a:pt x="11740" y="11813"/>
                  </a:cubicBezTo>
                  <a:cubicBezTo>
                    <a:pt x="11823" y="11396"/>
                    <a:pt x="12097" y="11134"/>
                    <a:pt x="12514" y="11039"/>
                  </a:cubicBezTo>
                  <a:cubicBezTo>
                    <a:pt x="12669" y="11015"/>
                    <a:pt x="12823" y="10991"/>
                    <a:pt x="12978" y="10968"/>
                  </a:cubicBezTo>
                  <a:cubicBezTo>
                    <a:pt x="13585" y="10860"/>
                    <a:pt x="14205" y="10789"/>
                    <a:pt x="14812" y="10670"/>
                  </a:cubicBezTo>
                  <a:cubicBezTo>
                    <a:pt x="15133" y="10599"/>
                    <a:pt x="15490" y="10503"/>
                    <a:pt x="15788" y="10206"/>
                  </a:cubicBezTo>
                  <a:cubicBezTo>
                    <a:pt x="15788" y="9646"/>
                    <a:pt x="15538" y="9253"/>
                    <a:pt x="15205" y="8920"/>
                  </a:cubicBezTo>
                  <a:cubicBezTo>
                    <a:pt x="14836" y="8515"/>
                    <a:pt x="14431" y="8158"/>
                    <a:pt x="14014" y="7801"/>
                  </a:cubicBezTo>
                  <a:cubicBezTo>
                    <a:pt x="13657" y="7503"/>
                    <a:pt x="13288" y="7217"/>
                    <a:pt x="12931" y="6931"/>
                  </a:cubicBezTo>
                  <a:cubicBezTo>
                    <a:pt x="12514" y="6598"/>
                    <a:pt x="12252" y="6157"/>
                    <a:pt x="12181" y="5622"/>
                  </a:cubicBezTo>
                  <a:cubicBezTo>
                    <a:pt x="12085" y="5122"/>
                    <a:pt x="12014" y="4598"/>
                    <a:pt x="12002" y="4098"/>
                  </a:cubicBezTo>
                  <a:cubicBezTo>
                    <a:pt x="11954" y="3110"/>
                    <a:pt x="11931" y="2133"/>
                    <a:pt x="11907" y="1145"/>
                  </a:cubicBezTo>
                  <a:cubicBezTo>
                    <a:pt x="11907" y="966"/>
                    <a:pt x="11895" y="788"/>
                    <a:pt x="11859" y="609"/>
                  </a:cubicBezTo>
                  <a:cubicBezTo>
                    <a:pt x="11799" y="196"/>
                    <a:pt x="11608" y="1"/>
                    <a:pt x="11304"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52" name="Google Shape;1452;p39"/>
            <p:cNvSpPr/>
            <p:nvPr/>
          </p:nvSpPr>
          <p:spPr>
            <a:xfrm>
              <a:off x="4421750" y="2020850"/>
              <a:ext cx="73550" cy="47250"/>
            </a:xfrm>
            <a:custGeom>
              <a:avLst/>
              <a:gdLst/>
              <a:ahLst/>
              <a:cxnLst/>
              <a:rect l="l" t="t" r="r" b="b"/>
              <a:pathLst>
                <a:path w="2942" h="1890" extrusionOk="0">
                  <a:moveTo>
                    <a:pt x="335" y="0"/>
                  </a:moveTo>
                  <a:cubicBezTo>
                    <a:pt x="290" y="0"/>
                    <a:pt x="245" y="14"/>
                    <a:pt x="203" y="44"/>
                  </a:cubicBezTo>
                  <a:cubicBezTo>
                    <a:pt x="96" y="127"/>
                    <a:pt x="1" y="306"/>
                    <a:pt x="1" y="425"/>
                  </a:cubicBezTo>
                  <a:cubicBezTo>
                    <a:pt x="1" y="604"/>
                    <a:pt x="96" y="782"/>
                    <a:pt x="179" y="925"/>
                  </a:cubicBezTo>
                  <a:cubicBezTo>
                    <a:pt x="560" y="1568"/>
                    <a:pt x="1167" y="1806"/>
                    <a:pt x="1882" y="1890"/>
                  </a:cubicBezTo>
                  <a:cubicBezTo>
                    <a:pt x="2191" y="1866"/>
                    <a:pt x="2537" y="1806"/>
                    <a:pt x="2787" y="1568"/>
                  </a:cubicBezTo>
                  <a:cubicBezTo>
                    <a:pt x="2882" y="1473"/>
                    <a:pt x="2941" y="1294"/>
                    <a:pt x="2929" y="1163"/>
                  </a:cubicBezTo>
                  <a:cubicBezTo>
                    <a:pt x="2909" y="1020"/>
                    <a:pt x="2774" y="956"/>
                    <a:pt x="2631" y="956"/>
                  </a:cubicBezTo>
                  <a:cubicBezTo>
                    <a:pt x="2607" y="956"/>
                    <a:pt x="2584" y="958"/>
                    <a:pt x="2560" y="961"/>
                  </a:cubicBezTo>
                  <a:cubicBezTo>
                    <a:pt x="2489" y="973"/>
                    <a:pt x="2417" y="997"/>
                    <a:pt x="2346" y="1020"/>
                  </a:cubicBezTo>
                  <a:cubicBezTo>
                    <a:pt x="2145" y="1065"/>
                    <a:pt x="1973" y="1089"/>
                    <a:pt x="1820" y="1089"/>
                  </a:cubicBezTo>
                  <a:cubicBezTo>
                    <a:pt x="1357" y="1089"/>
                    <a:pt x="1073" y="870"/>
                    <a:pt x="715" y="342"/>
                  </a:cubicBezTo>
                  <a:cubicBezTo>
                    <a:pt x="679" y="282"/>
                    <a:pt x="643" y="211"/>
                    <a:pt x="596" y="151"/>
                  </a:cubicBezTo>
                  <a:cubicBezTo>
                    <a:pt x="531" y="62"/>
                    <a:pt x="433" y="0"/>
                    <a:pt x="335"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53" name="Google Shape;1453;p39"/>
            <p:cNvSpPr/>
            <p:nvPr/>
          </p:nvSpPr>
          <p:spPr>
            <a:xfrm>
              <a:off x="4419675" y="1964775"/>
              <a:ext cx="18775" cy="18200"/>
            </a:xfrm>
            <a:custGeom>
              <a:avLst/>
              <a:gdLst/>
              <a:ahLst/>
              <a:cxnLst/>
              <a:rect l="l" t="t" r="r" b="b"/>
              <a:pathLst>
                <a:path w="751" h="728" extrusionOk="0">
                  <a:moveTo>
                    <a:pt x="401" y="1"/>
                  </a:moveTo>
                  <a:cubicBezTo>
                    <a:pt x="226" y="1"/>
                    <a:pt x="35" y="185"/>
                    <a:pt x="12" y="370"/>
                  </a:cubicBezTo>
                  <a:cubicBezTo>
                    <a:pt x="0" y="537"/>
                    <a:pt x="179" y="716"/>
                    <a:pt x="345" y="727"/>
                  </a:cubicBezTo>
                  <a:cubicBezTo>
                    <a:pt x="351" y="728"/>
                    <a:pt x="357" y="728"/>
                    <a:pt x="363" y="728"/>
                  </a:cubicBezTo>
                  <a:cubicBezTo>
                    <a:pt x="548" y="728"/>
                    <a:pt x="739" y="543"/>
                    <a:pt x="750" y="370"/>
                  </a:cubicBezTo>
                  <a:cubicBezTo>
                    <a:pt x="750" y="204"/>
                    <a:pt x="584" y="13"/>
                    <a:pt x="417" y="1"/>
                  </a:cubicBezTo>
                  <a:cubicBezTo>
                    <a:pt x="412" y="1"/>
                    <a:pt x="406" y="1"/>
                    <a:pt x="401"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54" name="Google Shape;1454;p39"/>
            <p:cNvSpPr/>
            <p:nvPr/>
          </p:nvSpPr>
          <p:spPr>
            <a:xfrm>
              <a:off x="4518775" y="2013550"/>
              <a:ext cx="18200" cy="17350"/>
            </a:xfrm>
            <a:custGeom>
              <a:avLst/>
              <a:gdLst/>
              <a:ahLst/>
              <a:cxnLst/>
              <a:rect l="l" t="t" r="r" b="b"/>
              <a:pathLst>
                <a:path w="728" h="694" extrusionOk="0">
                  <a:moveTo>
                    <a:pt x="374" y="0"/>
                  </a:moveTo>
                  <a:cubicBezTo>
                    <a:pt x="361" y="0"/>
                    <a:pt x="347" y="1"/>
                    <a:pt x="334" y="3"/>
                  </a:cubicBezTo>
                  <a:cubicBezTo>
                    <a:pt x="132" y="27"/>
                    <a:pt x="1" y="217"/>
                    <a:pt x="37" y="443"/>
                  </a:cubicBezTo>
                  <a:cubicBezTo>
                    <a:pt x="72" y="610"/>
                    <a:pt x="168" y="693"/>
                    <a:pt x="346" y="693"/>
                  </a:cubicBezTo>
                  <a:cubicBezTo>
                    <a:pt x="572" y="693"/>
                    <a:pt x="727" y="515"/>
                    <a:pt x="715" y="300"/>
                  </a:cubicBezTo>
                  <a:cubicBezTo>
                    <a:pt x="693" y="135"/>
                    <a:pt x="538" y="0"/>
                    <a:pt x="374"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1455" name="Google Shape;1455;p39"/>
          <p:cNvGrpSpPr/>
          <p:nvPr/>
        </p:nvGrpSpPr>
        <p:grpSpPr>
          <a:xfrm>
            <a:off x="10381549" y="2359255"/>
            <a:ext cx="468815" cy="457300"/>
            <a:chOff x="1959000" y="1291425"/>
            <a:chExt cx="286025" cy="279000"/>
          </a:xfrm>
        </p:grpSpPr>
        <p:sp>
          <p:nvSpPr>
            <p:cNvPr id="1456" name="Google Shape;1456;p39"/>
            <p:cNvSpPr/>
            <p:nvPr/>
          </p:nvSpPr>
          <p:spPr>
            <a:xfrm>
              <a:off x="1959000" y="1291425"/>
              <a:ext cx="286025" cy="279000"/>
            </a:xfrm>
            <a:custGeom>
              <a:avLst/>
              <a:gdLst/>
              <a:ahLst/>
              <a:cxnLst/>
              <a:rect l="l" t="t" r="r" b="b"/>
              <a:pathLst>
                <a:path w="11441" h="11160" extrusionOk="0">
                  <a:moveTo>
                    <a:pt x="5924" y="1014"/>
                  </a:moveTo>
                  <a:cubicBezTo>
                    <a:pt x="8501" y="1014"/>
                    <a:pt x="10513" y="3281"/>
                    <a:pt x="10142" y="5897"/>
                  </a:cubicBezTo>
                  <a:cubicBezTo>
                    <a:pt x="9845" y="8016"/>
                    <a:pt x="8356" y="9647"/>
                    <a:pt x="6320" y="10052"/>
                  </a:cubicBezTo>
                  <a:cubicBezTo>
                    <a:pt x="6035" y="10112"/>
                    <a:pt x="5737" y="10112"/>
                    <a:pt x="5439" y="10147"/>
                  </a:cubicBezTo>
                  <a:cubicBezTo>
                    <a:pt x="5432" y="10147"/>
                    <a:pt x="5425" y="10147"/>
                    <a:pt x="5418" y="10147"/>
                  </a:cubicBezTo>
                  <a:cubicBezTo>
                    <a:pt x="2821" y="10147"/>
                    <a:pt x="832" y="7973"/>
                    <a:pt x="1094" y="5409"/>
                  </a:cubicBezTo>
                  <a:cubicBezTo>
                    <a:pt x="1332" y="3063"/>
                    <a:pt x="3094" y="1289"/>
                    <a:pt x="5451" y="1039"/>
                  </a:cubicBezTo>
                  <a:cubicBezTo>
                    <a:pt x="5611" y="1022"/>
                    <a:pt x="5768" y="1014"/>
                    <a:pt x="5924" y="1014"/>
                  </a:cubicBezTo>
                  <a:close/>
                  <a:moveTo>
                    <a:pt x="5770" y="0"/>
                  </a:moveTo>
                  <a:cubicBezTo>
                    <a:pt x="2753" y="0"/>
                    <a:pt x="1" y="2577"/>
                    <a:pt x="58" y="5897"/>
                  </a:cubicBezTo>
                  <a:cubicBezTo>
                    <a:pt x="93" y="8838"/>
                    <a:pt x="2439" y="11100"/>
                    <a:pt x="5368" y="11159"/>
                  </a:cubicBezTo>
                  <a:cubicBezTo>
                    <a:pt x="5749" y="11112"/>
                    <a:pt x="6130" y="11088"/>
                    <a:pt x="6499" y="10993"/>
                  </a:cubicBezTo>
                  <a:cubicBezTo>
                    <a:pt x="9011" y="10505"/>
                    <a:pt x="11011" y="8302"/>
                    <a:pt x="11202" y="5849"/>
                  </a:cubicBezTo>
                  <a:cubicBezTo>
                    <a:pt x="11440" y="2754"/>
                    <a:pt x="9285" y="241"/>
                    <a:pt x="6166" y="15"/>
                  </a:cubicBezTo>
                  <a:cubicBezTo>
                    <a:pt x="6033" y="5"/>
                    <a:pt x="5901" y="0"/>
                    <a:pt x="5770"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57" name="Google Shape;1457;p39"/>
            <p:cNvSpPr/>
            <p:nvPr/>
          </p:nvSpPr>
          <p:spPr>
            <a:xfrm>
              <a:off x="1979800" y="1316750"/>
              <a:ext cx="242025" cy="228375"/>
            </a:xfrm>
            <a:custGeom>
              <a:avLst/>
              <a:gdLst/>
              <a:ahLst/>
              <a:cxnLst/>
              <a:rect l="l" t="t" r="r" b="b"/>
              <a:pathLst>
                <a:path w="9681" h="9135" extrusionOk="0">
                  <a:moveTo>
                    <a:pt x="5092" y="1"/>
                  </a:moveTo>
                  <a:cubicBezTo>
                    <a:pt x="4936" y="1"/>
                    <a:pt x="4779" y="9"/>
                    <a:pt x="4619" y="26"/>
                  </a:cubicBezTo>
                  <a:cubicBezTo>
                    <a:pt x="2262" y="276"/>
                    <a:pt x="500" y="2050"/>
                    <a:pt x="262" y="4396"/>
                  </a:cubicBezTo>
                  <a:cubicBezTo>
                    <a:pt x="0" y="6960"/>
                    <a:pt x="1989" y="9134"/>
                    <a:pt x="4586" y="9134"/>
                  </a:cubicBezTo>
                  <a:cubicBezTo>
                    <a:pt x="4593" y="9134"/>
                    <a:pt x="4600" y="9134"/>
                    <a:pt x="4607" y="9134"/>
                  </a:cubicBezTo>
                  <a:cubicBezTo>
                    <a:pt x="4905" y="9099"/>
                    <a:pt x="5203" y="9099"/>
                    <a:pt x="5488" y="9039"/>
                  </a:cubicBezTo>
                  <a:cubicBezTo>
                    <a:pt x="7524" y="8634"/>
                    <a:pt x="9013" y="7003"/>
                    <a:pt x="9310" y="4884"/>
                  </a:cubicBezTo>
                  <a:cubicBezTo>
                    <a:pt x="9681" y="2268"/>
                    <a:pt x="7669" y="1"/>
                    <a:pt x="5092" y="1"/>
                  </a:cubicBezTo>
                  <a:close/>
                </a:path>
              </a:pathLst>
            </a:custGeom>
            <a:solidFill>
              <a:srgbClr val="FCC63D"/>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58" name="Google Shape;1458;p39"/>
            <p:cNvSpPr/>
            <p:nvPr/>
          </p:nvSpPr>
          <p:spPr>
            <a:xfrm>
              <a:off x="2042875" y="1454000"/>
              <a:ext cx="96025" cy="43500"/>
            </a:xfrm>
            <a:custGeom>
              <a:avLst/>
              <a:gdLst/>
              <a:ahLst/>
              <a:cxnLst/>
              <a:rect l="l" t="t" r="r" b="b"/>
              <a:pathLst>
                <a:path w="3841" h="1740" extrusionOk="0">
                  <a:moveTo>
                    <a:pt x="3404" y="0"/>
                  </a:moveTo>
                  <a:cubicBezTo>
                    <a:pt x="3345" y="0"/>
                    <a:pt x="3281" y="12"/>
                    <a:pt x="3215" y="37"/>
                  </a:cubicBezTo>
                  <a:cubicBezTo>
                    <a:pt x="3037" y="120"/>
                    <a:pt x="2894" y="239"/>
                    <a:pt x="2739" y="358"/>
                  </a:cubicBezTo>
                  <a:cubicBezTo>
                    <a:pt x="2464" y="577"/>
                    <a:pt x="2185" y="688"/>
                    <a:pt x="1902" y="688"/>
                  </a:cubicBezTo>
                  <a:cubicBezTo>
                    <a:pt x="1648" y="688"/>
                    <a:pt x="1391" y="598"/>
                    <a:pt x="1132" y="418"/>
                  </a:cubicBezTo>
                  <a:cubicBezTo>
                    <a:pt x="1013" y="323"/>
                    <a:pt x="894" y="215"/>
                    <a:pt x="775" y="144"/>
                  </a:cubicBezTo>
                  <a:cubicBezTo>
                    <a:pt x="666" y="76"/>
                    <a:pt x="549" y="19"/>
                    <a:pt x="433" y="19"/>
                  </a:cubicBezTo>
                  <a:cubicBezTo>
                    <a:pt x="346" y="19"/>
                    <a:pt x="261" y="51"/>
                    <a:pt x="179" y="132"/>
                  </a:cubicBezTo>
                  <a:cubicBezTo>
                    <a:pt x="1" y="311"/>
                    <a:pt x="1" y="537"/>
                    <a:pt x="120" y="739"/>
                  </a:cubicBezTo>
                  <a:cubicBezTo>
                    <a:pt x="227" y="894"/>
                    <a:pt x="346" y="1049"/>
                    <a:pt x="477" y="1168"/>
                  </a:cubicBezTo>
                  <a:cubicBezTo>
                    <a:pt x="882" y="1525"/>
                    <a:pt x="1358" y="1692"/>
                    <a:pt x="1965" y="1739"/>
                  </a:cubicBezTo>
                  <a:cubicBezTo>
                    <a:pt x="2537" y="1704"/>
                    <a:pt x="3096" y="1513"/>
                    <a:pt x="3513" y="1013"/>
                  </a:cubicBezTo>
                  <a:cubicBezTo>
                    <a:pt x="3632" y="858"/>
                    <a:pt x="3716" y="680"/>
                    <a:pt x="3763" y="501"/>
                  </a:cubicBezTo>
                  <a:cubicBezTo>
                    <a:pt x="3840" y="212"/>
                    <a:pt x="3659" y="0"/>
                    <a:pt x="3404"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59" name="Google Shape;1459;p39"/>
            <p:cNvSpPr/>
            <p:nvPr/>
          </p:nvSpPr>
          <p:spPr>
            <a:xfrm>
              <a:off x="2140800" y="1387925"/>
              <a:ext cx="24450" cy="25950"/>
            </a:xfrm>
            <a:custGeom>
              <a:avLst/>
              <a:gdLst/>
              <a:ahLst/>
              <a:cxnLst/>
              <a:rect l="l" t="t" r="r" b="b"/>
              <a:pathLst>
                <a:path w="978" h="1038" extrusionOk="0">
                  <a:moveTo>
                    <a:pt x="471" y="0"/>
                  </a:moveTo>
                  <a:cubicBezTo>
                    <a:pt x="228" y="0"/>
                    <a:pt x="1" y="234"/>
                    <a:pt x="1" y="513"/>
                  </a:cubicBezTo>
                  <a:cubicBezTo>
                    <a:pt x="1" y="775"/>
                    <a:pt x="227" y="1013"/>
                    <a:pt x="477" y="1037"/>
                  </a:cubicBezTo>
                  <a:cubicBezTo>
                    <a:pt x="483" y="1037"/>
                    <a:pt x="489" y="1037"/>
                    <a:pt x="495" y="1037"/>
                  </a:cubicBezTo>
                  <a:cubicBezTo>
                    <a:pt x="750" y="1037"/>
                    <a:pt x="977" y="792"/>
                    <a:pt x="977" y="525"/>
                  </a:cubicBezTo>
                  <a:cubicBezTo>
                    <a:pt x="977" y="275"/>
                    <a:pt x="739" y="25"/>
                    <a:pt x="489" y="1"/>
                  </a:cubicBezTo>
                  <a:cubicBezTo>
                    <a:pt x="483" y="1"/>
                    <a:pt x="477" y="0"/>
                    <a:pt x="471"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60" name="Google Shape;1460;p39"/>
            <p:cNvSpPr/>
            <p:nvPr/>
          </p:nvSpPr>
          <p:spPr>
            <a:xfrm>
              <a:off x="2035150" y="1384650"/>
              <a:ext cx="22350" cy="22650"/>
            </a:xfrm>
            <a:custGeom>
              <a:avLst/>
              <a:gdLst/>
              <a:ahLst/>
              <a:cxnLst/>
              <a:rect l="l" t="t" r="r" b="b"/>
              <a:pathLst>
                <a:path w="894" h="906" extrusionOk="0">
                  <a:moveTo>
                    <a:pt x="441" y="1"/>
                  </a:moveTo>
                  <a:cubicBezTo>
                    <a:pt x="203" y="1"/>
                    <a:pt x="0" y="191"/>
                    <a:pt x="0" y="441"/>
                  </a:cubicBezTo>
                  <a:cubicBezTo>
                    <a:pt x="0" y="680"/>
                    <a:pt x="203" y="906"/>
                    <a:pt x="441" y="906"/>
                  </a:cubicBezTo>
                  <a:cubicBezTo>
                    <a:pt x="667" y="906"/>
                    <a:pt x="893" y="703"/>
                    <a:pt x="893" y="465"/>
                  </a:cubicBezTo>
                  <a:cubicBezTo>
                    <a:pt x="893" y="227"/>
                    <a:pt x="679" y="13"/>
                    <a:pt x="441"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1461" name="Google Shape;1461;p39"/>
          <p:cNvGrpSpPr/>
          <p:nvPr/>
        </p:nvGrpSpPr>
        <p:grpSpPr>
          <a:xfrm>
            <a:off x="10156726" y="3834525"/>
            <a:ext cx="1311224" cy="827808"/>
            <a:chOff x="6096075" y="734650"/>
            <a:chExt cx="709025" cy="447625"/>
          </a:xfrm>
        </p:grpSpPr>
        <p:sp>
          <p:nvSpPr>
            <p:cNvPr id="1462" name="Google Shape;1462;p39"/>
            <p:cNvSpPr/>
            <p:nvPr/>
          </p:nvSpPr>
          <p:spPr>
            <a:xfrm>
              <a:off x="6107675" y="747100"/>
              <a:ext cx="697425" cy="423575"/>
            </a:xfrm>
            <a:custGeom>
              <a:avLst/>
              <a:gdLst/>
              <a:ahLst/>
              <a:cxnLst/>
              <a:rect l="l" t="t" r="r" b="b"/>
              <a:pathLst>
                <a:path w="27897" h="16943" extrusionOk="0">
                  <a:moveTo>
                    <a:pt x="14333" y="1"/>
                  </a:moveTo>
                  <a:cubicBezTo>
                    <a:pt x="14082" y="1"/>
                    <a:pt x="13829" y="12"/>
                    <a:pt x="13574" y="36"/>
                  </a:cubicBezTo>
                  <a:cubicBezTo>
                    <a:pt x="12085" y="190"/>
                    <a:pt x="10776" y="726"/>
                    <a:pt x="9740" y="1845"/>
                  </a:cubicBezTo>
                  <a:cubicBezTo>
                    <a:pt x="9168" y="2452"/>
                    <a:pt x="8656" y="3072"/>
                    <a:pt x="8299" y="3845"/>
                  </a:cubicBezTo>
                  <a:cubicBezTo>
                    <a:pt x="8169" y="4112"/>
                    <a:pt x="8071" y="4229"/>
                    <a:pt x="7936" y="4229"/>
                  </a:cubicBezTo>
                  <a:cubicBezTo>
                    <a:pt x="7836" y="4229"/>
                    <a:pt x="7717" y="4165"/>
                    <a:pt x="7549" y="4048"/>
                  </a:cubicBezTo>
                  <a:cubicBezTo>
                    <a:pt x="7263" y="3834"/>
                    <a:pt x="6966" y="3595"/>
                    <a:pt x="6644" y="3476"/>
                  </a:cubicBezTo>
                  <a:cubicBezTo>
                    <a:pt x="5969" y="3222"/>
                    <a:pt x="5305" y="3093"/>
                    <a:pt x="4658" y="3093"/>
                  </a:cubicBezTo>
                  <a:cubicBezTo>
                    <a:pt x="3605" y="3093"/>
                    <a:pt x="2595" y="3435"/>
                    <a:pt x="1644" y="4143"/>
                  </a:cubicBezTo>
                  <a:cubicBezTo>
                    <a:pt x="524" y="4965"/>
                    <a:pt x="1" y="6131"/>
                    <a:pt x="60" y="7513"/>
                  </a:cubicBezTo>
                  <a:cubicBezTo>
                    <a:pt x="120" y="9108"/>
                    <a:pt x="917" y="10025"/>
                    <a:pt x="2417" y="10334"/>
                  </a:cubicBezTo>
                  <a:cubicBezTo>
                    <a:pt x="3453" y="10513"/>
                    <a:pt x="3453" y="10537"/>
                    <a:pt x="3441" y="11680"/>
                  </a:cubicBezTo>
                  <a:cubicBezTo>
                    <a:pt x="3418" y="12478"/>
                    <a:pt x="3560" y="13299"/>
                    <a:pt x="3894" y="14061"/>
                  </a:cubicBezTo>
                  <a:cubicBezTo>
                    <a:pt x="4489" y="15430"/>
                    <a:pt x="5418" y="16454"/>
                    <a:pt x="6942" y="16799"/>
                  </a:cubicBezTo>
                  <a:cubicBezTo>
                    <a:pt x="7369" y="16892"/>
                    <a:pt x="7791" y="16942"/>
                    <a:pt x="8203" y="16942"/>
                  </a:cubicBezTo>
                  <a:cubicBezTo>
                    <a:pt x="9168" y="16942"/>
                    <a:pt x="10084" y="16668"/>
                    <a:pt x="10919" y="16026"/>
                  </a:cubicBezTo>
                  <a:cubicBezTo>
                    <a:pt x="11097" y="15871"/>
                    <a:pt x="11288" y="15740"/>
                    <a:pt x="11466" y="15597"/>
                  </a:cubicBezTo>
                  <a:cubicBezTo>
                    <a:pt x="11647" y="15460"/>
                    <a:pt x="11752" y="15388"/>
                    <a:pt x="11858" y="15388"/>
                  </a:cubicBezTo>
                  <a:cubicBezTo>
                    <a:pt x="11954" y="15388"/>
                    <a:pt x="12051" y="15448"/>
                    <a:pt x="12204" y="15573"/>
                  </a:cubicBezTo>
                  <a:cubicBezTo>
                    <a:pt x="12669" y="15930"/>
                    <a:pt x="13181" y="16168"/>
                    <a:pt x="13728" y="16335"/>
                  </a:cubicBezTo>
                  <a:cubicBezTo>
                    <a:pt x="14328" y="16517"/>
                    <a:pt x="14933" y="16593"/>
                    <a:pt x="15540" y="16593"/>
                  </a:cubicBezTo>
                  <a:cubicBezTo>
                    <a:pt x="15884" y="16593"/>
                    <a:pt x="16229" y="16569"/>
                    <a:pt x="16574" y="16526"/>
                  </a:cubicBezTo>
                  <a:cubicBezTo>
                    <a:pt x="18193" y="16311"/>
                    <a:pt x="19396" y="15478"/>
                    <a:pt x="20086" y="13942"/>
                  </a:cubicBezTo>
                  <a:cubicBezTo>
                    <a:pt x="20170" y="13751"/>
                    <a:pt x="20241" y="13549"/>
                    <a:pt x="20336" y="13370"/>
                  </a:cubicBezTo>
                  <a:cubicBezTo>
                    <a:pt x="20534" y="12966"/>
                    <a:pt x="20664" y="12833"/>
                    <a:pt x="20961" y="12833"/>
                  </a:cubicBezTo>
                  <a:cubicBezTo>
                    <a:pt x="21058" y="12833"/>
                    <a:pt x="21173" y="12847"/>
                    <a:pt x="21313" y="12870"/>
                  </a:cubicBezTo>
                  <a:cubicBezTo>
                    <a:pt x="21456" y="12882"/>
                    <a:pt x="21575" y="12930"/>
                    <a:pt x="21694" y="12954"/>
                  </a:cubicBezTo>
                  <a:cubicBezTo>
                    <a:pt x="21983" y="13001"/>
                    <a:pt x="22267" y="13024"/>
                    <a:pt x="22546" y="13024"/>
                  </a:cubicBezTo>
                  <a:cubicBezTo>
                    <a:pt x="23474" y="13024"/>
                    <a:pt x="24349" y="12767"/>
                    <a:pt x="25182" y="12263"/>
                  </a:cubicBezTo>
                  <a:cubicBezTo>
                    <a:pt x="27075" y="11108"/>
                    <a:pt x="27897" y="8013"/>
                    <a:pt x="25944" y="6155"/>
                  </a:cubicBezTo>
                  <a:cubicBezTo>
                    <a:pt x="25018" y="5283"/>
                    <a:pt x="23981" y="4651"/>
                    <a:pt x="22707" y="4651"/>
                  </a:cubicBezTo>
                  <a:cubicBezTo>
                    <a:pt x="22590" y="4651"/>
                    <a:pt x="22470" y="4656"/>
                    <a:pt x="22349" y="4667"/>
                  </a:cubicBezTo>
                  <a:cubicBezTo>
                    <a:pt x="22279" y="4674"/>
                    <a:pt x="22214" y="4678"/>
                    <a:pt x="22152" y="4678"/>
                  </a:cubicBezTo>
                  <a:cubicBezTo>
                    <a:pt x="21700" y="4678"/>
                    <a:pt x="21427" y="4482"/>
                    <a:pt x="21217" y="4000"/>
                  </a:cubicBezTo>
                  <a:cubicBezTo>
                    <a:pt x="20622" y="2691"/>
                    <a:pt x="19646" y="1702"/>
                    <a:pt x="18372" y="1036"/>
                  </a:cubicBezTo>
                  <a:cubicBezTo>
                    <a:pt x="17097" y="368"/>
                    <a:pt x="15753" y="1"/>
                    <a:pt x="1433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63" name="Google Shape;1463;p39"/>
            <p:cNvSpPr/>
            <p:nvPr/>
          </p:nvSpPr>
          <p:spPr>
            <a:xfrm>
              <a:off x="6096075" y="734650"/>
              <a:ext cx="703075" cy="447625"/>
            </a:xfrm>
            <a:custGeom>
              <a:avLst/>
              <a:gdLst/>
              <a:ahLst/>
              <a:cxnLst/>
              <a:rect l="l" t="t" r="r" b="b"/>
              <a:pathLst>
                <a:path w="28123" h="17905" extrusionOk="0">
                  <a:moveTo>
                    <a:pt x="14866" y="931"/>
                  </a:moveTo>
                  <a:cubicBezTo>
                    <a:pt x="16123" y="931"/>
                    <a:pt x="17387" y="1262"/>
                    <a:pt x="18610" y="1903"/>
                  </a:cubicBezTo>
                  <a:cubicBezTo>
                    <a:pt x="19836" y="2558"/>
                    <a:pt x="20705" y="3486"/>
                    <a:pt x="21241" y="4665"/>
                  </a:cubicBezTo>
                  <a:cubicBezTo>
                    <a:pt x="21542" y="5300"/>
                    <a:pt x="21980" y="5604"/>
                    <a:pt x="22632" y="5604"/>
                  </a:cubicBezTo>
                  <a:cubicBezTo>
                    <a:pt x="22702" y="5604"/>
                    <a:pt x="22774" y="5601"/>
                    <a:pt x="22848" y="5594"/>
                  </a:cubicBezTo>
                  <a:cubicBezTo>
                    <a:pt x="22973" y="5581"/>
                    <a:pt x="23096" y="5574"/>
                    <a:pt x="23217" y="5574"/>
                  </a:cubicBezTo>
                  <a:cubicBezTo>
                    <a:pt x="24218" y="5574"/>
                    <a:pt x="25111" y="6016"/>
                    <a:pt x="26099" y="6951"/>
                  </a:cubicBezTo>
                  <a:cubicBezTo>
                    <a:pt x="26825" y="7653"/>
                    <a:pt x="27158" y="8582"/>
                    <a:pt x="27051" y="9630"/>
                  </a:cubicBezTo>
                  <a:cubicBezTo>
                    <a:pt x="26932" y="10761"/>
                    <a:pt x="26301" y="11785"/>
                    <a:pt x="25420" y="12321"/>
                  </a:cubicBezTo>
                  <a:cubicBezTo>
                    <a:pt x="24661" y="12796"/>
                    <a:pt x="23867" y="13026"/>
                    <a:pt x="23021" y="13026"/>
                  </a:cubicBezTo>
                  <a:cubicBezTo>
                    <a:pt x="22766" y="13026"/>
                    <a:pt x="22506" y="13005"/>
                    <a:pt x="22241" y="12964"/>
                  </a:cubicBezTo>
                  <a:cubicBezTo>
                    <a:pt x="22193" y="12964"/>
                    <a:pt x="22134" y="12952"/>
                    <a:pt x="22086" y="12940"/>
                  </a:cubicBezTo>
                  <a:lnTo>
                    <a:pt x="21872" y="12892"/>
                  </a:lnTo>
                  <a:cubicBezTo>
                    <a:pt x="21720" y="12869"/>
                    <a:pt x="21584" y="12856"/>
                    <a:pt x="21462" y="12856"/>
                  </a:cubicBezTo>
                  <a:cubicBezTo>
                    <a:pt x="20962" y="12856"/>
                    <a:pt x="20683" y="13071"/>
                    <a:pt x="20396" y="13654"/>
                  </a:cubicBezTo>
                  <a:cubicBezTo>
                    <a:pt x="20324" y="13797"/>
                    <a:pt x="20265" y="13928"/>
                    <a:pt x="20205" y="14083"/>
                  </a:cubicBezTo>
                  <a:lnTo>
                    <a:pt x="20122" y="14249"/>
                  </a:lnTo>
                  <a:cubicBezTo>
                    <a:pt x="19526" y="15595"/>
                    <a:pt x="18502" y="16357"/>
                    <a:pt x="16990" y="16559"/>
                  </a:cubicBezTo>
                  <a:cubicBezTo>
                    <a:pt x="16664" y="16605"/>
                    <a:pt x="16342" y="16627"/>
                    <a:pt x="16028" y="16627"/>
                  </a:cubicBezTo>
                  <a:cubicBezTo>
                    <a:pt x="15438" y="16627"/>
                    <a:pt x="14871" y="16548"/>
                    <a:pt x="14335" y="16393"/>
                  </a:cubicBezTo>
                  <a:cubicBezTo>
                    <a:pt x="13811" y="16226"/>
                    <a:pt x="13359" y="16000"/>
                    <a:pt x="12966" y="15702"/>
                  </a:cubicBezTo>
                  <a:cubicBezTo>
                    <a:pt x="12715" y="15507"/>
                    <a:pt x="12513" y="15421"/>
                    <a:pt x="12322" y="15421"/>
                  </a:cubicBezTo>
                  <a:cubicBezTo>
                    <a:pt x="12106" y="15421"/>
                    <a:pt x="11903" y="15531"/>
                    <a:pt x="11656" y="15714"/>
                  </a:cubicBezTo>
                  <a:lnTo>
                    <a:pt x="11299" y="15988"/>
                  </a:lnTo>
                  <a:lnTo>
                    <a:pt x="11097" y="16154"/>
                  </a:lnTo>
                  <a:cubicBezTo>
                    <a:pt x="10381" y="16702"/>
                    <a:pt x="9587" y="16969"/>
                    <a:pt x="8683" y="16969"/>
                  </a:cubicBezTo>
                  <a:cubicBezTo>
                    <a:pt x="8309" y="16969"/>
                    <a:pt x="7916" y="16924"/>
                    <a:pt x="7501" y="16833"/>
                  </a:cubicBezTo>
                  <a:cubicBezTo>
                    <a:pt x="6287" y="16547"/>
                    <a:pt x="5394" y="15750"/>
                    <a:pt x="4786" y="14369"/>
                  </a:cubicBezTo>
                  <a:cubicBezTo>
                    <a:pt x="4489" y="13678"/>
                    <a:pt x="4334" y="12916"/>
                    <a:pt x="4370" y="12190"/>
                  </a:cubicBezTo>
                  <a:lnTo>
                    <a:pt x="4370" y="12178"/>
                  </a:lnTo>
                  <a:cubicBezTo>
                    <a:pt x="4382" y="10809"/>
                    <a:pt x="4227" y="10594"/>
                    <a:pt x="2965" y="10344"/>
                  </a:cubicBezTo>
                  <a:cubicBezTo>
                    <a:pt x="1667" y="10082"/>
                    <a:pt x="1048" y="9320"/>
                    <a:pt x="988" y="7951"/>
                  </a:cubicBezTo>
                  <a:cubicBezTo>
                    <a:pt x="941" y="6701"/>
                    <a:pt x="1405" y="5701"/>
                    <a:pt x="2381" y="4975"/>
                  </a:cubicBezTo>
                  <a:cubicBezTo>
                    <a:pt x="3251" y="4332"/>
                    <a:pt x="4155" y="4022"/>
                    <a:pt x="5132" y="4022"/>
                  </a:cubicBezTo>
                  <a:cubicBezTo>
                    <a:pt x="5703" y="4022"/>
                    <a:pt x="6322" y="4141"/>
                    <a:pt x="6930" y="4367"/>
                  </a:cubicBezTo>
                  <a:cubicBezTo>
                    <a:pt x="7156" y="4439"/>
                    <a:pt x="7370" y="4605"/>
                    <a:pt x="7608" y="4784"/>
                  </a:cubicBezTo>
                  <a:lnTo>
                    <a:pt x="7727" y="4867"/>
                  </a:lnTo>
                  <a:cubicBezTo>
                    <a:pt x="7869" y="4979"/>
                    <a:pt x="8114" y="5159"/>
                    <a:pt x="8404" y="5159"/>
                  </a:cubicBezTo>
                  <a:cubicBezTo>
                    <a:pt x="8455" y="5159"/>
                    <a:pt x="8507" y="5154"/>
                    <a:pt x="8561" y="5141"/>
                  </a:cubicBezTo>
                  <a:cubicBezTo>
                    <a:pt x="8870" y="5046"/>
                    <a:pt x="9037" y="4772"/>
                    <a:pt x="9168" y="4498"/>
                  </a:cubicBezTo>
                  <a:cubicBezTo>
                    <a:pt x="9513" y="3748"/>
                    <a:pt x="10049" y="3129"/>
                    <a:pt x="10525" y="2617"/>
                  </a:cubicBezTo>
                  <a:cubicBezTo>
                    <a:pt x="11430" y="1653"/>
                    <a:pt x="12597" y="1117"/>
                    <a:pt x="14085" y="974"/>
                  </a:cubicBezTo>
                  <a:cubicBezTo>
                    <a:pt x="14345" y="945"/>
                    <a:pt x="14606" y="931"/>
                    <a:pt x="14866" y="931"/>
                  </a:cubicBezTo>
                  <a:close/>
                  <a:moveTo>
                    <a:pt x="14849" y="1"/>
                  </a:moveTo>
                  <a:cubicBezTo>
                    <a:pt x="14563" y="1"/>
                    <a:pt x="14277" y="15"/>
                    <a:pt x="13990" y="45"/>
                  </a:cubicBezTo>
                  <a:cubicBezTo>
                    <a:pt x="12287" y="224"/>
                    <a:pt x="10930" y="855"/>
                    <a:pt x="9859" y="1998"/>
                  </a:cubicBezTo>
                  <a:cubicBezTo>
                    <a:pt x="9335" y="2558"/>
                    <a:pt x="8739" y="3260"/>
                    <a:pt x="8335" y="4129"/>
                  </a:cubicBezTo>
                  <a:cubicBezTo>
                    <a:pt x="8335" y="4129"/>
                    <a:pt x="8323" y="4141"/>
                    <a:pt x="8323" y="4153"/>
                  </a:cubicBezTo>
                  <a:cubicBezTo>
                    <a:pt x="8323" y="4141"/>
                    <a:pt x="8311" y="4141"/>
                    <a:pt x="8299" y="4129"/>
                  </a:cubicBezTo>
                  <a:lnTo>
                    <a:pt x="8180" y="4034"/>
                  </a:lnTo>
                  <a:cubicBezTo>
                    <a:pt x="7906" y="3843"/>
                    <a:pt x="7608" y="3617"/>
                    <a:pt x="7275" y="3486"/>
                  </a:cubicBezTo>
                  <a:cubicBezTo>
                    <a:pt x="6554" y="3215"/>
                    <a:pt x="5840" y="3080"/>
                    <a:pt x="5143" y="3080"/>
                  </a:cubicBezTo>
                  <a:cubicBezTo>
                    <a:pt x="3975" y="3080"/>
                    <a:pt x="2855" y="3459"/>
                    <a:pt x="1834" y="4213"/>
                  </a:cubicBezTo>
                  <a:cubicBezTo>
                    <a:pt x="619" y="5117"/>
                    <a:pt x="0" y="6427"/>
                    <a:pt x="72" y="7975"/>
                  </a:cubicBezTo>
                  <a:cubicBezTo>
                    <a:pt x="143" y="9761"/>
                    <a:pt x="1084" y="10892"/>
                    <a:pt x="2786" y="11249"/>
                  </a:cubicBezTo>
                  <a:cubicBezTo>
                    <a:pt x="3060" y="11297"/>
                    <a:pt x="3370" y="11368"/>
                    <a:pt x="3417" y="11404"/>
                  </a:cubicBezTo>
                  <a:cubicBezTo>
                    <a:pt x="3441" y="11487"/>
                    <a:pt x="3441" y="11844"/>
                    <a:pt x="3441" y="12166"/>
                  </a:cubicBezTo>
                  <a:cubicBezTo>
                    <a:pt x="3417" y="13023"/>
                    <a:pt x="3572" y="13916"/>
                    <a:pt x="3941" y="14738"/>
                  </a:cubicBezTo>
                  <a:cubicBezTo>
                    <a:pt x="4656" y="16393"/>
                    <a:pt x="5799" y="17405"/>
                    <a:pt x="7311" y="17738"/>
                  </a:cubicBezTo>
                  <a:cubicBezTo>
                    <a:pt x="7787" y="17845"/>
                    <a:pt x="8251" y="17905"/>
                    <a:pt x="8680" y="17905"/>
                  </a:cubicBezTo>
                  <a:cubicBezTo>
                    <a:pt x="9799" y="17905"/>
                    <a:pt x="10799" y="17559"/>
                    <a:pt x="11680" y="16845"/>
                  </a:cubicBezTo>
                  <a:lnTo>
                    <a:pt x="11883" y="16690"/>
                  </a:lnTo>
                  <a:cubicBezTo>
                    <a:pt x="12002" y="16595"/>
                    <a:pt x="12109" y="16500"/>
                    <a:pt x="12228" y="16416"/>
                  </a:cubicBezTo>
                  <a:cubicBezTo>
                    <a:pt x="12276" y="16393"/>
                    <a:pt x="12299" y="16357"/>
                    <a:pt x="12335" y="16345"/>
                  </a:cubicBezTo>
                  <a:cubicBezTo>
                    <a:pt x="12347" y="16357"/>
                    <a:pt x="12371" y="16369"/>
                    <a:pt x="12406" y="16404"/>
                  </a:cubicBezTo>
                  <a:cubicBezTo>
                    <a:pt x="12895" y="16774"/>
                    <a:pt x="13430" y="17036"/>
                    <a:pt x="14073" y="17238"/>
                  </a:cubicBezTo>
                  <a:cubicBezTo>
                    <a:pt x="14689" y="17425"/>
                    <a:pt x="15341" y="17520"/>
                    <a:pt x="16018" y="17520"/>
                  </a:cubicBezTo>
                  <a:cubicBezTo>
                    <a:pt x="16375" y="17520"/>
                    <a:pt x="16739" y="17494"/>
                    <a:pt x="17109" y="17440"/>
                  </a:cubicBezTo>
                  <a:cubicBezTo>
                    <a:pt x="18943" y="17202"/>
                    <a:pt x="20253" y="16238"/>
                    <a:pt x="20979" y="14583"/>
                  </a:cubicBezTo>
                  <a:lnTo>
                    <a:pt x="21050" y="14428"/>
                  </a:lnTo>
                  <a:cubicBezTo>
                    <a:pt x="21098" y="14309"/>
                    <a:pt x="21158" y="14166"/>
                    <a:pt x="21217" y="14047"/>
                  </a:cubicBezTo>
                  <a:cubicBezTo>
                    <a:pt x="21324" y="13833"/>
                    <a:pt x="21384" y="13773"/>
                    <a:pt x="21384" y="13773"/>
                  </a:cubicBezTo>
                  <a:cubicBezTo>
                    <a:pt x="21396" y="13773"/>
                    <a:pt x="21417" y="13767"/>
                    <a:pt x="21464" y="13767"/>
                  </a:cubicBezTo>
                  <a:cubicBezTo>
                    <a:pt x="21512" y="13767"/>
                    <a:pt x="21586" y="13773"/>
                    <a:pt x="21705" y="13797"/>
                  </a:cubicBezTo>
                  <a:cubicBezTo>
                    <a:pt x="21765" y="13797"/>
                    <a:pt x="21812" y="13809"/>
                    <a:pt x="21860" y="13821"/>
                  </a:cubicBezTo>
                  <a:cubicBezTo>
                    <a:pt x="21931" y="13845"/>
                    <a:pt x="22015" y="13857"/>
                    <a:pt x="22098" y="13868"/>
                  </a:cubicBezTo>
                  <a:cubicBezTo>
                    <a:pt x="22409" y="13918"/>
                    <a:pt x="22716" y="13943"/>
                    <a:pt x="23019" y="13943"/>
                  </a:cubicBezTo>
                  <a:cubicBezTo>
                    <a:pt x="24031" y="13943"/>
                    <a:pt x="24999" y="13668"/>
                    <a:pt x="25896" y="13118"/>
                  </a:cubicBezTo>
                  <a:cubicBezTo>
                    <a:pt x="27015" y="12428"/>
                    <a:pt x="27825" y="11130"/>
                    <a:pt x="27968" y="9737"/>
                  </a:cubicBezTo>
                  <a:cubicBezTo>
                    <a:pt x="28123" y="8415"/>
                    <a:pt x="27670" y="7177"/>
                    <a:pt x="26742" y="6284"/>
                  </a:cubicBezTo>
                  <a:cubicBezTo>
                    <a:pt x="25577" y="5173"/>
                    <a:pt x="24442" y="4657"/>
                    <a:pt x="23197" y="4657"/>
                  </a:cubicBezTo>
                  <a:cubicBezTo>
                    <a:pt x="23055" y="4657"/>
                    <a:pt x="22911" y="4663"/>
                    <a:pt x="22765" y="4677"/>
                  </a:cubicBezTo>
                  <a:cubicBezTo>
                    <a:pt x="22714" y="4680"/>
                    <a:pt x="22668" y="4683"/>
                    <a:pt x="22625" y="4683"/>
                  </a:cubicBezTo>
                  <a:cubicBezTo>
                    <a:pt x="22374" y="4683"/>
                    <a:pt x="22242" y="4607"/>
                    <a:pt x="22110" y="4272"/>
                  </a:cubicBezTo>
                  <a:cubicBezTo>
                    <a:pt x="21503" y="2903"/>
                    <a:pt x="20467" y="1831"/>
                    <a:pt x="19050" y="1093"/>
                  </a:cubicBezTo>
                  <a:cubicBezTo>
                    <a:pt x="17682" y="369"/>
                    <a:pt x="16272" y="1"/>
                    <a:pt x="14849"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64" name="Google Shape;1464;p39"/>
            <p:cNvSpPr/>
            <p:nvPr/>
          </p:nvSpPr>
          <p:spPr>
            <a:xfrm>
              <a:off x="6357700" y="1003450"/>
              <a:ext cx="136650" cy="47850"/>
            </a:xfrm>
            <a:custGeom>
              <a:avLst/>
              <a:gdLst/>
              <a:ahLst/>
              <a:cxnLst/>
              <a:rect l="l" t="t" r="r" b="b"/>
              <a:pathLst>
                <a:path w="5466" h="1914" extrusionOk="0">
                  <a:moveTo>
                    <a:pt x="421" y="0"/>
                  </a:moveTo>
                  <a:cubicBezTo>
                    <a:pt x="354" y="0"/>
                    <a:pt x="292" y="24"/>
                    <a:pt x="227" y="68"/>
                  </a:cubicBezTo>
                  <a:cubicBezTo>
                    <a:pt x="1" y="235"/>
                    <a:pt x="36" y="521"/>
                    <a:pt x="334" y="854"/>
                  </a:cubicBezTo>
                  <a:cubicBezTo>
                    <a:pt x="953" y="1604"/>
                    <a:pt x="1811" y="1854"/>
                    <a:pt x="2644" y="1914"/>
                  </a:cubicBezTo>
                  <a:cubicBezTo>
                    <a:pt x="3561" y="1902"/>
                    <a:pt x="4430" y="1569"/>
                    <a:pt x="5001" y="1021"/>
                  </a:cubicBezTo>
                  <a:cubicBezTo>
                    <a:pt x="5168" y="878"/>
                    <a:pt x="5299" y="700"/>
                    <a:pt x="5406" y="497"/>
                  </a:cubicBezTo>
                  <a:cubicBezTo>
                    <a:pt x="5466" y="402"/>
                    <a:pt x="5454" y="199"/>
                    <a:pt x="5382" y="128"/>
                  </a:cubicBezTo>
                  <a:cubicBezTo>
                    <a:pt x="5322" y="77"/>
                    <a:pt x="5207" y="37"/>
                    <a:pt x="5106" y="37"/>
                  </a:cubicBezTo>
                  <a:cubicBezTo>
                    <a:pt x="5068" y="37"/>
                    <a:pt x="5031" y="43"/>
                    <a:pt x="5001" y="57"/>
                  </a:cubicBezTo>
                  <a:cubicBezTo>
                    <a:pt x="4799" y="128"/>
                    <a:pt x="4632" y="283"/>
                    <a:pt x="4454" y="414"/>
                  </a:cubicBezTo>
                  <a:cubicBezTo>
                    <a:pt x="3885" y="846"/>
                    <a:pt x="3313" y="1061"/>
                    <a:pt x="2749" y="1061"/>
                  </a:cubicBezTo>
                  <a:cubicBezTo>
                    <a:pt x="2133" y="1061"/>
                    <a:pt x="1526" y="804"/>
                    <a:pt x="941" y="295"/>
                  </a:cubicBezTo>
                  <a:cubicBezTo>
                    <a:pt x="706" y="90"/>
                    <a:pt x="553" y="0"/>
                    <a:pt x="421"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65" name="Google Shape;1465;p39"/>
            <p:cNvSpPr/>
            <p:nvPr/>
          </p:nvSpPr>
          <p:spPr>
            <a:xfrm>
              <a:off x="6339550" y="940550"/>
              <a:ext cx="20550" cy="23300"/>
            </a:xfrm>
            <a:custGeom>
              <a:avLst/>
              <a:gdLst/>
              <a:ahLst/>
              <a:cxnLst/>
              <a:rect l="l" t="t" r="r" b="b"/>
              <a:pathLst>
                <a:path w="822" h="932" extrusionOk="0">
                  <a:moveTo>
                    <a:pt x="358" y="1"/>
                  </a:moveTo>
                  <a:cubicBezTo>
                    <a:pt x="155" y="13"/>
                    <a:pt x="0" y="239"/>
                    <a:pt x="0" y="501"/>
                  </a:cubicBezTo>
                  <a:cubicBezTo>
                    <a:pt x="34" y="758"/>
                    <a:pt x="194" y="932"/>
                    <a:pt x="391" y="932"/>
                  </a:cubicBezTo>
                  <a:cubicBezTo>
                    <a:pt x="404" y="932"/>
                    <a:pt x="416" y="931"/>
                    <a:pt x="429" y="930"/>
                  </a:cubicBezTo>
                  <a:cubicBezTo>
                    <a:pt x="632" y="918"/>
                    <a:pt x="810" y="715"/>
                    <a:pt x="810" y="513"/>
                  </a:cubicBezTo>
                  <a:cubicBezTo>
                    <a:pt x="822" y="251"/>
                    <a:pt x="584" y="1"/>
                    <a:pt x="358"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66" name="Google Shape;1466;p39"/>
            <p:cNvSpPr/>
            <p:nvPr/>
          </p:nvSpPr>
          <p:spPr>
            <a:xfrm>
              <a:off x="6513375" y="940450"/>
              <a:ext cx="22050" cy="22875"/>
            </a:xfrm>
            <a:custGeom>
              <a:avLst/>
              <a:gdLst/>
              <a:ahLst/>
              <a:cxnLst/>
              <a:rect l="l" t="t" r="r" b="b"/>
              <a:pathLst>
                <a:path w="882" h="915" extrusionOk="0">
                  <a:moveTo>
                    <a:pt x="467" y="1"/>
                  </a:moveTo>
                  <a:cubicBezTo>
                    <a:pt x="249" y="1"/>
                    <a:pt x="46" y="182"/>
                    <a:pt x="25" y="433"/>
                  </a:cubicBezTo>
                  <a:cubicBezTo>
                    <a:pt x="1" y="672"/>
                    <a:pt x="167" y="874"/>
                    <a:pt x="370" y="910"/>
                  </a:cubicBezTo>
                  <a:cubicBezTo>
                    <a:pt x="390" y="913"/>
                    <a:pt x="410" y="914"/>
                    <a:pt x="430" y="914"/>
                  </a:cubicBezTo>
                  <a:cubicBezTo>
                    <a:pt x="655" y="914"/>
                    <a:pt x="847" y="734"/>
                    <a:pt x="858" y="493"/>
                  </a:cubicBezTo>
                  <a:cubicBezTo>
                    <a:pt x="882" y="255"/>
                    <a:pt x="727" y="64"/>
                    <a:pt x="525" y="5"/>
                  </a:cubicBezTo>
                  <a:cubicBezTo>
                    <a:pt x="505" y="2"/>
                    <a:pt x="486" y="1"/>
                    <a:pt x="467"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1467" name="Google Shape;1467;p39"/>
          <p:cNvGrpSpPr/>
          <p:nvPr/>
        </p:nvGrpSpPr>
        <p:grpSpPr>
          <a:xfrm>
            <a:off x="3032751" y="1597418"/>
            <a:ext cx="364367" cy="392433"/>
            <a:chOff x="713250" y="2576650"/>
            <a:chExt cx="273275" cy="294325"/>
          </a:xfrm>
        </p:grpSpPr>
        <p:sp>
          <p:nvSpPr>
            <p:cNvPr id="1468" name="Google Shape;1468;p39"/>
            <p:cNvSpPr/>
            <p:nvPr/>
          </p:nvSpPr>
          <p:spPr>
            <a:xfrm>
              <a:off x="713250" y="2576650"/>
              <a:ext cx="273275" cy="294325"/>
            </a:xfrm>
            <a:custGeom>
              <a:avLst/>
              <a:gdLst/>
              <a:ahLst/>
              <a:cxnLst/>
              <a:rect l="l" t="t" r="r" b="b"/>
              <a:pathLst>
                <a:path w="10931" h="11773" extrusionOk="0">
                  <a:moveTo>
                    <a:pt x="4739" y="1065"/>
                  </a:moveTo>
                  <a:cubicBezTo>
                    <a:pt x="4894" y="1172"/>
                    <a:pt x="5049" y="1244"/>
                    <a:pt x="5156" y="1375"/>
                  </a:cubicBezTo>
                  <a:cubicBezTo>
                    <a:pt x="5382" y="1660"/>
                    <a:pt x="5585" y="1958"/>
                    <a:pt x="5799" y="2256"/>
                  </a:cubicBezTo>
                  <a:cubicBezTo>
                    <a:pt x="6137" y="2751"/>
                    <a:pt x="6344" y="2943"/>
                    <a:pt x="6724" y="2943"/>
                  </a:cubicBezTo>
                  <a:cubicBezTo>
                    <a:pt x="6893" y="2943"/>
                    <a:pt x="7095" y="2905"/>
                    <a:pt x="7359" y="2839"/>
                  </a:cubicBezTo>
                  <a:cubicBezTo>
                    <a:pt x="7656" y="2756"/>
                    <a:pt x="7954" y="2660"/>
                    <a:pt x="8252" y="2577"/>
                  </a:cubicBezTo>
                  <a:cubicBezTo>
                    <a:pt x="8496" y="2516"/>
                    <a:pt x="8659" y="2486"/>
                    <a:pt x="8827" y="2486"/>
                  </a:cubicBezTo>
                  <a:cubicBezTo>
                    <a:pt x="8987" y="2486"/>
                    <a:pt x="9151" y="2513"/>
                    <a:pt x="9395" y="2565"/>
                  </a:cubicBezTo>
                  <a:cubicBezTo>
                    <a:pt x="9549" y="2756"/>
                    <a:pt x="9478" y="2970"/>
                    <a:pt x="9383" y="3149"/>
                  </a:cubicBezTo>
                  <a:cubicBezTo>
                    <a:pt x="9204" y="3518"/>
                    <a:pt x="9025" y="3911"/>
                    <a:pt x="8799" y="4244"/>
                  </a:cubicBezTo>
                  <a:cubicBezTo>
                    <a:pt x="8347" y="4923"/>
                    <a:pt x="8406" y="5542"/>
                    <a:pt x="8847" y="6185"/>
                  </a:cubicBezTo>
                  <a:cubicBezTo>
                    <a:pt x="9121" y="6554"/>
                    <a:pt x="9335" y="6970"/>
                    <a:pt x="9549" y="7387"/>
                  </a:cubicBezTo>
                  <a:cubicBezTo>
                    <a:pt x="9740" y="7744"/>
                    <a:pt x="9930" y="8113"/>
                    <a:pt x="9907" y="8590"/>
                  </a:cubicBezTo>
                  <a:cubicBezTo>
                    <a:pt x="9795" y="8590"/>
                    <a:pt x="9684" y="8606"/>
                    <a:pt x="9584" y="8606"/>
                  </a:cubicBezTo>
                  <a:cubicBezTo>
                    <a:pt x="9533" y="8606"/>
                    <a:pt x="9486" y="8602"/>
                    <a:pt x="9442" y="8590"/>
                  </a:cubicBezTo>
                  <a:cubicBezTo>
                    <a:pt x="8621" y="8399"/>
                    <a:pt x="7775" y="8221"/>
                    <a:pt x="6978" y="7959"/>
                  </a:cubicBezTo>
                  <a:cubicBezTo>
                    <a:pt x="6774" y="7888"/>
                    <a:pt x="6584" y="7854"/>
                    <a:pt x="6406" y="7854"/>
                  </a:cubicBezTo>
                  <a:cubicBezTo>
                    <a:pt x="6011" y="7854"/>
                    <a:pt x="5674" y="8024"/>
                    <a:pt x="5370" y="8352"/>
                  </a:cubicBezTo>
                  <a:cubicBezTo>
                    <a:pt x="4858" y="8911"/>
                    <a:pt x="4358" y="9471"/>
                    <a:pt x="3834" y="10007"/>
                  </a:cubicBezTo>
                  <a:cubicBezTo>
                    <a:pt x="3608" y="10245"/>
                    <a:pt x="3406" y="10519"/>
                    <a:pt x="3060" y="10673"/>
                  </a:cubicBezTo>
                  <a:cubicBezTo>
                    <a:pt x="2906" y="10364"/>
                    <a:pt x="2894" y="10054"/>
                    <a:pt x="2894" y="9757"/>
                  </a:cubicBezTo>
                  <a:cubicBezTo>
                    <a:pt x="2894" y="9233"/>
                    <a:pt x="2929" y="8733"/>
                    <a:pt x="2953" y="8209"/>
                  </a:cubicBezTo>
                  <a:cubicBezTo>
                    <a:pt x="2977" y="7971"/>
                    <a:pt x="3001" y="7744"/>
                    <a:pt x="2989" y="7506"/>
                  </a:cubicBezTo>
                  <a:cubicBezTo>
                    <a:pt x="2953" y="7018"/>
                    <a:pt x="2703" y="6768"/>
                    <a:pt x="2215" y="6685"/>
                  </a:cubicBezTo>
                  <a:cubicBezTo>
                    <a:pt x="1929" y="6649"/>
                    <a:pt x="1644" y="6625"/>
                    <a:pt x="1370" y="6589"/>
                  </a:cubicBezTo>
                  <a:cubicBezTo>
                    <a:pt x="1322" y="6566"/>
                    <a:pt x="1275" y="6530"/>
                    <a:pt x="1215" y="6482"/>
                  </a:cubicBezTo>
                  <a:cubicBezTo>
                    <a:pt x="1346" y="6197"/>
                    <a:pt x="1608" y="6066"/>
                    <a:pt x="1858" y="5911"/>
                  </a:cubicBezTo>
                  <a:cubicBezTo>
                    <a:pt x="2275" y="5673"/>
                    <a:pt x="2703" y="5435"/>
                    <a:pt x="3144" y="5232"/>
                  </a:cubicBezTo>
                  <a:cubicBezTo>
                    <a:pt x="3668" y="4982"/>
                    <a:pt x="3918" y="4625"/>
                    <a:pt x="3953" y="4030"/>
                  </a:cubicBezTo>
                  <a:cubicBezTo>
                    <a:pt x="4001" y="3315"/>
                    <a:pt x="4144" y="2601"/>
                    <a:pt x="4275" y="1887"/>
                  </a:cubicBezTo>
                  <a:cubicBezTo>
                    <a:pt x="4334" y="1601"/>
                    <a:pt x="4418" y="1267"/>
                    <a:pt x="4739" y="1065"/>
                  </a:cubicBezTo>
                  <a:close/>
                  <a:moveTo>
                    <a:pt x="4667" y="0"/>
                  </a:moveTo>
                  <a:cubicBezTo>
                    <a:pt x="4298" y="0"/>
                    <a:pt x="3961" y="223"/>
                    <a:pt x="3691" y="648"/>
                  </a:cubicBezTo>
                  <a:cubicBezTo>
                    <a:pt x="3584" y="803"/>
                    <a:pt x="3477" y="1005"/>
                    <a:pt x="3418" y="1196"/>
                  </a:cubicBezTo>
                  <a:cubicBezTo>
                    <a:pt x="3299" y="1577"/>
                    <a:pt x="3168" y="1982"/>
                    <a:pt x="3096" y="2387"/>
                  </a:cubicBezTo>
                  <a:cubicBezTo>
                    <a:pt x="2989" y="2970"/>
                    <a:pt x="2929" y="3565"/>
                    <a:pt x="2822" y="4256"/>
                  </a:cubicBezTo>
                  <a:cubicBezTo>
                    <a:pt x="2560" y="4399"/>
                    <a:pt x="2275" y="4530"/>
                    <a:pt x="2025" y="4708"/>
                  </a:cubicBezTo>
                  <a:cubicBezTo>
                    <a:pt x="1608" y="4958"/>
                    <a:pt x="1191" y="5208"/>
                    <a:pt x="786" y="5494"/>
                  </a:cubicBezTo>
                  <a:cubicBezTo>
                    <a:pt x="489" y="5708"/>
                    <a:pt x="262" y="6006"/>
                    <a:pt x="143" y="6363"/>
                  </a:cubicBezTo>
                  <a:cubicBezTo>
                    <a:pt x="1" y="6804"/>
                    <a:pt x="132" y="7197"/>
                    <a:pt x="548" y="7399"/>
                  </a:cubicBezTo>
                  <a:cubicBezTo>
                    <a:pt x="739" y="7506"/>
                    <a:pt x="977" y="7554"/>
                    <a:pt x="1203" y="7613"/>
                  </a:cubicBezTo>
                  <a:cubicBezTo>
                    <a:pt x="1405" y="7673"/>
                    <a:pt x="1632" y="7697"/>
                    <a:pt x="1882" y="7756"/>
                  </a:cubicBezTo>
                  <a:cubicBezTo>
                    <a:pt x="1882" y="8066"/>
                    <a:pt x="1870" y="8352"/>
                    <a:pt x="1882" y="8637"/>
                  </a:cubicBezTo>
                  <a:cubicBezTo>
                    <a:pt x="1917" y="9280"/>
                    <a:pt x="1941" y="9935"/>
                    <a:pt x="2001" y="10566"/>
                  </a:cubicBezTo>
                  <a:cubicBezTo>
                    <a:pt x="2025" y="10780"/>
                    <a:pt x="2084" y="10983"/>
                    <a:pt x="2167" y="11161"/>
                  </a:cubicBezTo>
                  <a:cubicBezTo>
                    <a:pt x="2354" y="11558"/>
                    <a:pt x="2650" y="11773"/>
                    <a:pt x="2996" y="11773"/>
                  </a:cubicBezTo>
                  <a:cubicBezTo>
                    <a:pt x="3159" y="11773"/>
                    <a:pt x="3334" y="11725"/>
                    <a:pt x="3513" y="11626"/>
                  </a:cubicBezTo>
                  <a:cubicBezTo>
                    <a:pt x="3846" y="11435"/>
                    <a:pt x="4144" y="11185"/>
                    <a:pt x="4418" y="10900"/>
                  </a:cubicBezTo>
                  <a:cubicBezTo>
                    <a:pt x="4918" y="10352"/>
                    <a:pt x="5394" y="9768"/>
                    <a:pt x="5894" y="9197"/>
                  </a:cubicBezTo>
                  <a:cubicBezTo>
                    <a:pt x="5989" y="9066"/>
                    <a:pt x="6108" y="8947"/>
                    <a:pt x="6251" y="8804"/>
                  </a:cubicBezTo>
                  <a:cubicBezTo>
                    <a:pt x="6549" y="8887"/>
                    <a:pt x="6811" y="8983"/>
                    <a:pt x="7085" y="9054"/>
                  </a:cubicBezTo>
                  <a:cubicBezTo>
                    <a:pt x="7859" y="9245"/>
                    <a:pt x="8633" y="9435"/>
                    <a:pt x="9418" y="9602"/>
                  </a:cubicBezTo>
                  <a:cubicBezTo>
                    <a:pt x="9553" y="9624"/>
                    <a:pt x="9691" y="9636"/>
                    <a:pt x="9826" y="9636"/>
                  </a:cubicBezTo>
                  <a:cubicBezTo>
                    <a:pt x="9977" y="9636"/>
                    <a:pt x="10125" y="9621"/>
                    <a:pt x="10264" y="9590"/>
                  </a:cubicBezTo>
                  <a:cubicBezTo>
                    <a:pt x="10692" y="9518"/>
                    <a:pt x="10930" y="9221"/>
                    <a:pt x="10930" y="8768"/>
                  </a:cubicBezTo>
                  <a:cubicBezTo>
                    <a:pt x="10930" y="8471"/>
                    <a:pt x="10907" y="8149"/>
                    <a:pt x="10800" y="7863"/>
                  </a:cubicBezTo>
                  <a:cubicBezTo>
                    <a:pt x="10597" y="7328"/>
                    <a:pt x="10359" y="6816"/>
                    <a:pt x="10085" y="6316"/>
                  </a:cubicBezTo>
                  <a:cubicBezTo>
                    <a:pt x="9859" y="5899"/>
                    <a:pt x="9609" y="5506"/>
                    <a:pt x="9359" y="5089"/>
                  </a:cubicBezTo>
                  <a:cubicBezTo>
                    <a:pt x="9502" y="4851"/>
                    <a:pt x="9668" y="4649"/>
                    <a:pt x="9787" y="4423"/>
                  </a:cubicBezTo>
                  <a:cubicBezTo>
                    <a:pt x="10002" y="4018"/>
                    <a:pt x="10252" y="3601"/>
                    <a:pt x="10383" y="3172"/>
                  </a:cubicBezTo>
                  <a:cubicBezTo>
                    <a:pt x="10680" y="2172"/>
                    <a:pt x="10145" y="1494"/>
                    <a:pt x="9109" y="1458"/>
                  </a:cubicBezTo>
                  <a:cubicBezTo>
                    <a:pt x="8954" y="1458"/>
                    <a:pt x="8787" y="1482"/>
                    <a:pt x="8644" y="1506"/>
                  </a:cubicBezTo>
                  <a:cubicBezTo>
                    <a:pt x="8228" y="1601"/>
                    <a:pt x="7799" y="1696"/>
                    <a:pt x="7359" y="1791"/>
                  </a:cubicBezTo>
                  <a:cubicBezTo>
                    <a:pt x="7168" y="1839"/>
                    <a:pt x="6978" y="1863"/>
                    <a:pt x="6763" y="1898"/>
                  </a:cubicBezTo>
                  <a:cubicBezTo>
                    <a:pt x="6573" y="1625"/>
                    <a:pt x="6430" y="1375"/>
                    <a:pt x="6251" y="1160"/>
                  </a:cubicBezTo>
                  <a:cubicBezTo>
                    <a:pt x="6013" y="863"/>
                    <a:pt x="5751" y="553"/>
                    <a:pt x="5454" y="315"/>
                  </a:cubicBezTo>
                  <a:cubicBezTo>
                    <a:pt x="5184" y="103"/>
                    <a:pt x="4918" y="0"/>
                    <a:pt x="4667"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69" name="Google Shape;1469;p39"/>
            <p:cNvSpPr/>
            <p:nvPr/>
          </p:nvSpPr>
          <p:spPr>
            <a:xfrm>
              <a:off x="743600" y="2603275"/>
              <a:ext cx="217925" cy="240225"/>
            </a:xfrm>
            <a:custGeom>
              <a:avLst/>
              <a:gdLst/>
              <a:ahLst/>
              <a:cxnLst/>
              <a:rect l="l" t="t" r="r" b="b"/>
              <a:pathLst>
                <a:path w="8717" h="9609" extrusionOk="0">
                  <a:moveTo>
                    <a:pt x="3525" y="0"/>
                  </a:moveTo>
                  <a:cubicBezTo>
                    <a:pt x="3204" y="202"/>
                    <a:pt x="3120" y="536"/>
                    <a:pt x="3061" y="822"/>
                  </a:cubicBezTo>
                  <a:cubicBezTo>
                    <a:pt x="2930" y="1536"/>
                    <a:pt x="2787" y="2250"/>
                    <a:pt x="2739" y="2965"/>
                  </a:cubicBezTo>
                  <a:cubicBezTo>
                    <a:pt x="2704" y="3560"/>
                    <a:pt x="2454" y="3917"/>
                    <a:pt x="1930" y="4167"/>
                  </a:cubicBezTo>
                  <a:cubicBezTo>
                    <a:pt x="1489" y="4370"/>
                    <a:pt x="1061" y="4608"/>
                    <a:pt x="644" y="4846"/>
                  </a:cubicBezTo>
                  <a:cubicBezTo>
                    <a:pt x="394" y="5001"/>
                    <a:pt x="132" y="5132"/>
                    <a:pt x="1" y="5417"/>
                  </a:cubicBezTo>
                  <a:cubicBezTo>
                    <a:pt x="61" y="5465"/>
                    <a:pt x="108" y="5501"/>
                    <a:pt x="156" y="5524"/>
                  </a:cubicBezTo>
                  <a:cubicBezTo>
                    <a:pt x="430" y="5560"/>
                    <a:pt x="715" y="5584"/>
                    <a:pt x="1001" y="5620"/>
                  </a:cubicBezTo>
                  <a:cubicBezTo>
                    <a:pt x="1489" y="5703"/>
                    <a:pt x="1739" y="5953"/>
                    <a:pt x="1775" y="6441"/>
                  </a:cubicBezTo>
                  <a:cubicBezTo>
                    <a:pt x="1787" y="6679"/>
                    <a:pt x="1763" y="6906"/>
                    <a:pt x="1739" y="7144"/>
                  </a:cubicBezTo>
                  <a:cubicBezTo>
                    <a:pt x="1715" y="7668"/>
                    <a:pt x="1680" y="8168"/>
                    <a:pt x="1680" y="8692"/>
                  </a:cubicBezTo>
                  <a:cubicBezTo>
                    <a:pt x="1680" y="8989"/>
                    <a:pt x="1692" y="9299"/>
                    <a:pt x="1846" y="9608"/>
                  </a:cubicBezTo>
                  <a:cubicBezTo>
                    <a:pt x="2192" y="9454"/>
                    <a:pt x="2394" y="9180"/>
                    <a:pt x="2620" y="8942"/>
                  </a:cubicBezTo>
                  <a:cubicBezTo>
                    <a:pt x="3144" y="8406"/>
                    <a:pt x="3644" y="7846"/>
                    <a:pt x="4156" y="7287"/>
                  </a:cubicBezTo>
                  <a:cubicBezTo>
                    <a:pt x="4460" y="6959"/>
                    <a:pt x="4797" y="6789"/>
                    <a:pt x="5192" y="6789"/>
                  </a:cubicBezTo>
                  <a:cubicBezTo>
                    <a:pt x="5370" y="6789"/>
                    <a:pt x="5560" y="6823"/>
                    <a:pt x="5764" y="6894"/>
                  </a:cubicBezTo>
                  <a:cubicBezTo>
                    <a:pt x="6561" y="7156"/>
                    <a:pt x="7407" y="7334"/>
                    <a:pt x="8228" y="7525"/>
                  </a:cubicBezTo>
                  <a:cubicBezTo>
                    <a:pt x="8272" y="7537"/>
                    <a:pt x="8319" y="7541"/>
                    <a:pt x="8370" y="7541"/>
                  </a:cubicBezTo>
                  <a:cubicBezTo>
                    <a:pt x="8470" y="7541"/>
                    <a:pt x="8581" y="7525"/>
                    <a:pt x="8693" y="7525"/>
                  </a:cubicBezTo>
                  <a:cubicBezTo>
                    <a:pt x="8716" y="7048"/>
                    <a:pt x="8526" y="6679"/>
                    <a:pt x="8335" y="6322"/>
                  </a:cubicBezTo>
                  <a:cubicBezTo>
                    <a:pt x="8121" y="5905"/>
                    <a:pt x="7907" y="5489"/>
                    <a:pt x="7633" y="5120"/>
                  </a:cubicBezTo>
                  <a:cubicBezTo>
                    <a:pt x="7192" y="4477"/>
                    <a:pt x="7133" y="3858"/>
                    <a:pt x="7585" y="3179"/>
                  </a:cubicBezTo>
                  <a:cubicBezTo>
                    <a:pt x="7811" y="2846"/>
                    <a:pt x="7990" y="2453"/>
                    <a:pt x="8169" y="2084"/>
                  </a:cubicBezTo>
                  <a:cubicBezTo>
                    <a:pt x="8264" y="1905"/>
                    <a:pt x="8335" y="1691"/>
                    <a:pt x="8181" y="1500"/>
                  </a:cubicBezTo>
                  <a:cubicBezTo>
                    <a:pt x="7937" y="1448"/>
                    <a:pt x="7773" y="1421"/>
                    <a:pt x="7613" y="1421"/>
                  </a:cubicBezTo>
                  <a:cubicBezTo>
                    <a:pt x="7445" y="1421"/>
                    <a:pt x="7282" y="1451"/>
                    <a:pt x="7038" y="1512"/>
                  </a:cubicBezTo>
                  <a:cubicBezTo>
                    <a:pt x="6740" y="1595"/>
                    <a:pt x="6442" y="1691"/>
                    <a:pt x="6145" y="1774"/>
                  </a:cubicBezTo>
                  <a:cubicBezTo>
                    <a:pt x="5881" y="1840"/>
                    <a:pt x="5679" y="1878"/>
                    <a:pt x="5510" y="1878"/>
                  </a:cubicBezTo>
                  <a:cubicBezTo>
                    <a:pt x="5130" y="1878"/>
                    <a:pt x="4923" y="1686"/>
                    <a:pt x="4585" y="1191"/>
                  </a:cubicBezTo>
                  <a:cubicBezTo>
                    <a:pt x="4371" y="893"/>
                    <a:pt x="4168" y="595"/>
                    <a:pt x="3942" y="310"/>
                  </a:cubicBezTo>
                  <a:cubicBezTo>
                    <a:pt x="3835" y="179"/>
                    <a:pt x="3680" y="107"/>
                    <a:pt x="3525"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nvGrpSpPr>
          <p:cNvPr id="1471" name="Google Shape;1471;p39"/>
          <p:cNvGrpSpPr/>
          <p:nvPr/>
        </p:nvGrpSpPr>
        <p:grpSpPr>
          <a:xfrm>
            <a:off x="7817571" y="479300"/>
            <a:ext cx="986644" cy="933425"/>
            <a:chOff x="1826475" y="2921600"/>
            <a:chExt cx="564700" cy="534200"/>
          </a:xfrm>
        </p:grpSpPr>
        <p:sp>
          <p:nvSpPr>
            <p:cNvPr id="1472" name="Google Shape;1472;p39"/>
            <p:cNvSpPr/>
            <p:nvPr/>
          </p:nvSpPr>
          <p:spPr>
            <a:xfrm>
              <a:off x="1826475" y="2921600"/>
              <a:ext cx="564700" cy="534200"/>
            </a:xfrm>
            <a:custGeom>
              <a:avLst/>
              <a:gdLst/>
              <a:ahLst/>
              <a:cxnLst/>
              <a:rect l="l" t="t" r="r" b="b"/>
              <a:pathLst>
                <a:path w="22588" h="21368" extrusionOk="0">
                  <a:moveTo>
                    <a:pt x="10734" y="761"/>
                  </a:moveTo>
                  <a:cubicBezTo>
                    <a:pt x="11958" y="761"/>
                    <a:pt x="13125" y="1562"/>
                    <a:pt x="13645" y="2709"/>
                  </a:cubicBezTo>
                  <a:cubicBezTo>
                    <a:pt x="14074" y="3698"/>
                    <a:pt x="14134" y="4710"/>
                    <a:pt x="13872" y="5745"/>
                  </a:cubicBezTo>
                  <a:cubicBezTo>
                    <a:pt x="13776" y="6091"/>
                    <a:pt x="13657" y="6436"/>
                    <a:pt x="13586" y="6793"/>
                  </a:cubicBezTo>
                  <a:cubicBezTo>
                    <a:pt x="13538" y="6936"/>
                    <a:pt x="13586" y="7115"/>
                    <a:pt x="13765" y="7162"/>
                  </a:cubicBezTo>
                  <a:cubicBezTo>
                    <a:pt x="13784" y="7164"/>
                    <a:pt x="13805" y="7165"/>
                    <a:pt x="13826" y="7165"/>
                  </a:cubicBezTo>
                  <a:cubicBezTo>
                    <a:pt x="13930" y="7165"/>
                    <a:pt x="14042" y="7140"/>
                    <a:pt x="14122" y="7091"/>
                  </a:cubicBezTo>
                  <a:cubicBezTo>
                    <a:pt x="14300" y="6984"/>
                    <a:pt x="14431" y="6817"/>
                    <a:pt x="14598" y="6686"/>
                  </a:cubicBezTo>
                  <a:cubicBezTo>
                    <a:pt x="15411" y="6039"/>
                    <a:pt x="16272" y="5775"/>
                    <a:pt x="17091" y="5775"/>
                  </a:cubicBezTo>
                  <a:cubicBezTo>
                    <a:pt x="18623" y="5775"/>
                    <a:pt x="20011" y="6699"/>
                    <a:pt x="20670" y="7770"/>
                  </a:cubicBezTo>
                  <a:cubicBezTo>
                    <a:pt x="21599" y="9294"/>
                    <a:pt x="21206" y="11008"/>
                    <a:pt x="19682" y="11937"/>
                  </a:cubicBezTo>
                  <a:cubicBezTo>
                    <a:pt x="18978" y="12375"/>
                    <a:pt x="18219" y="12556"/>
                    <a:pt x="17392" y="12556"/>
                  </a:cubicBezTo>
                  <a:cubicBezTo>
                    <a:pt x="17366" y="12556"/>
                    <a:pt x="17339" y="12556"/>
                    <a:pt x="17313" y="12556"/>
                  </a:cubicBezTo>
                  <a:cubicBezTo>
                    <a:pt x="17179" y="12545"/>
                    <a:pt x="17043" y="12539"/>
                    <a:pt x="16905" y="12539"/>
                  </a:cubicBezTo>
                  <a:cubicBezTo>
                    <a:pt x="16737" y="12539"/>
                    <a:pt x="16566" y="12548"/>
                    <a:pt x="16396" y="12568"/>
                  </a:cubicBezTo>
                  <a:cubicBezTo>
                    <a:pt x="16086" y="12615"/>
                    <a:pt x="15967" y="12877"/>
                    <a:pt x="16122" y="13151"/>
                  </a:cubicBezTo>
                  <a:cubicBezTo>
                    <a:pt x="16217" y="13294"/>
                    <a:pt x="16348" y="13425"/>
                    <a:pt x="16455" y="13580"/>
                  </a:cubicBezTo>
                  <a:cubicBezTo>
                    <a:pt x="18229" y="15949"/>
                    <a:pt x="16979" y="18961"/>
                    <a:pt x="15229" y="20069"/>
                  </a:cubicBezTo>
                  <a:cubicBezTo>
                    <a:pt x="14660" y="20433"/>
                    <a:pt x="14070" y="20624"/>
                    <a:pt x="13459" y="20624"/>
                  </a:cubicBezTo>
                  <a:cubicBezTo>
                    <a:pt x="13072" y="20624"/>
                    <a:pt x="12678" y="20547"/>
                    <a:pt x="12276" y="20390"/>
                  </a:cubicBezTo>
                  <a:cubicBezTo>
                    <a:pt x="11229" y="19997"/>
                    <a:pt x="10443" y="19319"/>
                    <a:pt x="9966" y="18307"/>
                  </a:cubicBezTo>
                  <a:cubicBezTo>
                    <a:pt x="9800" y="17985"/>
                    <a:pt x="9681" y="17640"/>
                    <a:pt x="9538" y="17318"/>
                  </a:cubicBezTo>
                  <a:cubicBezTo>
                    <a:pt x="9431" y="17080"/>
                    <a:pt x="9300" y="16854"/>
                    <a:pt x="8943" y="16794"/>
                  </a:cubicBezTo>
                  <a:cubicBezTo>
                    <a:pt x="8883" y="16937"/>
                    <a:pt x="8812" y="17092"/>
                    <a:pt x="8728" y="17295"/>
                  </a:cubicBezTo>
                  <a:cubicBezTo>
                    <a:pt x="8657" y="17628"/>
                    <a:pt x="8645" y="17961"/>
                    <a:pt x="8526" y="18283"/>
                  </a:cubicBezTo>
                  <a:cubicBezTo>
                    <a:pt x="8029" y="19652"/>
                    <a:pt x="6970" y="20399"/>
                    <a:pt x="5630" y="20399"/>
                  </a:cubicBezTo>
                  <a:cubicBezTo>
                    <a:pt x="5397" y="20399"/>
                    <a:pt x="5155" y="20376"/>
                    <a:pt x="4906" y="20331"/>
                  </a:cubicBezTo>
                  <a:cubicBezTo>
                    <a:pt x="2561" y="19902"/>
                    <a:pt x="1513" y="17771"/>
                    <a:pt x="1573" y="16235"/>
                  </a:cubicBezTo>
                  <a:cubicBezTo>
                    <a:pt x="1608" y="15330"/>
                    <a:pt x="1930" y="14580"/>
                    <a:pt x="2561" y="13949"/>
                  </a:cubicBezTo>
                  <a:cubicBezTo>
                    <a:pt x="2989" y="13520"/>
                    <a:pt x="3454" y="13163"/>
                    <a:pt x="4001" y="12901"/>
                  </a:cubicBezTo>
                  <a:cubicBezTo>
                    <a:pt x="4311" y="12758"/>
                    <a:pt x="4597" y="12580"/>
                    <a:pt x="4859" y="12389"/>
                  </a:cubicBezTo>
                  <a:cubicBezTo>
                    <a:pt x="4942" y="12330"/>
                    <a:pt x="5002" y="12139"/>
                    <a:pt x="4966" y="12044"/>
                  </a:cubicBezTo>
                  <a:cubicBezTo>
                    <a:pt x="4942" y="11961"/>
                    <a:pt x="4787" y="11853"/>
                    <a:pt x="4680" y="11841"/>
                  </a:cubicBezTo>
                  <a:cubicBezTo>
                    <a:pt x="4631" y="11830"/>
                    <a:pt x="4577" y="11826"/>
                    <a:pt x="4521" y="11826"/>
                  </a:cubicBezTo>
                  <a:cubicBezTo>
                    <a:pt x="4399" y="11826"/>
                    <a:pt x="4266" y="11845"/>
                    <a:pt x="4144" y="11853"/>
                  </a:cubicBezTo>
                  <a:cubicBezTo>
                    <a:pt x="4080" y="11857"/>
                    <a:pt x="4017" y="11859"/>
                    <a:pt x="3954" y="11859"/>
                  </a:cubicBezTo>
                  <a:cubicBezTo>
                    <a:pt x="3075" y="11859"/>
                    <a:pt x="2340" y="11473"/>
                    <a:pt x="1751" y="10806"/>
                  </a:cubicBezTo>
                  <a:cubicBezTo>
                    <a:pt x="870" y="9794"/>
                    <a:pt x="561" y="8591"/>
                    <a:pt x="799" y="7269"/>
                  </a:cubicBezTo>
                  <a:cubicBezTo>
                    <a:pt x="1102" y="5556"/>
                    <a:pt x="2324" y="5077"/>
                    <a:pt x="3448" y="5077"/>
                  </a:cubicBezTo>
                  <a:cubicBezTo>
                    <a:pt x="3558" y="5077"/>
                    <a:pt x="3668" y="5082"/>
                    <a:pt x="3775" y="5091"/>
                  </a:cubicBezTo>
                  <a:cubicBezTo>
                    <a:pt x="4430" y="5138"/>
                    <a:pt x="5037" y="5364"/>
                    <a:pt x="5597" y="5722"/>
                  </a:cubicBezTo>
                  <a:cubicBezTo>
                    <a:pt x="5918" y="5924"/>
                    <a:pt x="6228" y="6162"/>
                    <a:pt x="6549" y="6388"/>
                  </a:cubicBezTo>
                  <a:cubicBezTo>
                    <a:pt x="6692" y="6484"/>
                    <a:pt x="6847" y="6615"/>
                    <a:pt x="7002" y="6662"/>
                  </a:cubicBezTo>
                  <a:cubicBezTo>
                    <a:pt x="7062" y="6675"/>
                    <a:pt x="7128" y="6682"/>
                    <a:pt x="7194" y="6682"/>
                  </a:cubicBezTo>
                  <a:cubicBezTo>
                    <a:pt x="7312" y="6682"/>
                    <a:pt x="7430" y="6660"/>
                    <a:pt x="7514" y="6615"/>
                  </a:cubicBezTo>
                  <a:cubicBezTo>
                    <a:pt x="7704" y="6507"/>
                    <a:pt x="7645" y="6305"/>
                    <a:pt x="7585" y="6126"/>
                  </a:cubicBezTo>
                  <a:cubicBezTo>
                    <a:pt x="7049" y="4591"/>
                    <a:pt x="7383" y="3221"/>
                    <a:pt x="8371" y="1983"/>
                  </a:cubicBezTo>
                  <a:cubicBezTo>
                    <a:pt x="9065" y="1122"/>
                    <a:pt x="9912" y="761"/>
                    <a:pt x="10734" y="761"/>
                  </a:cubicBezTo>
                  <a:close/>
                  <a:moveTo>
                    <a:pt x="10725" y="1"/>
                  </a:moveTo>
                  <a:cubicBezTo>
                    <a:pt x="9731" y="1"/>
                    <a:pt x="8697" y="427"/>
                    <a:pt x="7823" y="1459"/>
                  </a:cubicBezTo>
                  <a:cubicBezTo>
                    <a:pt x="7038" y="2412"/>
                    <a:pt x="6621" y="3507"/>
                    <a:pt x="6573" y="4733"/>
                  </a:cubicBezTo>
                  <a:cubicBezTo>
                    <a:pt x="6573" y="4924"/>
                    <a:pt x="6561" y="5126"/>
                    <a:pt x="6537" y="5388"/>
                  </a:cubicBezTo>
                  <a:cubicBezTo>
                    <a:pt x="6264" y="5233"/>
                    <a:pt x="6037" y="5114"/>
                    <a:pt x="5811" y="4972"/>
                  </a:cubicBezTo>
                  <a:cubicBezTo>
                    <a:pt x="5076" y="4541"/>
                    <a:pt x="4294" y="4342"/>
                    <a:pt x="3466" y="4342"/>
                  </a:cubicBezTo>
                  <a:cubicBezTo>
                    <a:pt x="3356" y="4342"/>
                    <a:pt x="3244" y="4345"/>
                    <a:pt x="3132" y="4352"/>
                  </a:cubicBezTo>
                  <a:cubicBezTo>
                    <a:pt x="1739" y="4424"/>
                    <a:pt x="632" y="5269"/>
                    <a:pt x="203" y="6615"/>
                  </a:cubicBezTo>
                  <a:cubicBezTo>
                    <a:pt x="13" y="7234"/>
                    <a:pt x="1" y="7889"/>
                    <a:pt x="49" y="8532"/>
                  </a:cubicBezTo>
                  <a:cubicBezTo>
                    <a:pt x="227" y="10294"/>
                    <a:pt x="1084" y="11580"/>
                    <a:pt x="2704" y="12342"/>
                  </a:cubicBezTo>
                  <a:cubicBezTo>
                    <a:pt x="2811" y="12389"/>
                    <a:pt x="2906" y="12449"/>
                    <a:pt x="3061" y="12520"/>
                  </a:cubicBezTo>
                  <a:cubicBezTo>
                    <a:pt x="2751" y="12794"/>
                    <a:pt x="2466" y="13008"/>
                    <a:pt x="2192" y="13270"/>
                  </a:cubicBezTo>
                  <a:cubicBezTo>
                    <a:pt x="1180" y="14199"/>
                    <a:pt x="703" y="15366"/>
                    <a:pt x="858" y="16747"/>
                  </a:cubicBezTo>
                  <a:cubicBezTo>
                    <a:pt x="1025" y="18211"/>
                    <a:pt x="1704" y="19402"/>
                    <a:pt x="2894" y="20259"/>
                  </a:cubicBezTo>
                  <a:cubicBezTo>
                    <a:pt x="3688" y="20843"/>
                    <a:pt x="4630" y="21129"/>
                    <a:pt x="5608" y="21129"/>
                  </a:cubicBezTo>
                  <a:cubicBezTo>
                    <a:pt x="5628" y="21129"/>
                    <a:pt x="5648" y="21129"/>
                    <a:pt x="5668" y="21128"/>
                  </a:cubicBezTo>
                  <a:cubicBezTo>
                    <a:pt x="7014" y="21093"/>
                    <a:pt x="8109" y="20533"/>
                    <a:pt x="8835" y="19354"/>
                  </a:cubicBezTo>
                  <a:cubicBezTo>
                    <a:pt x="8954" y="19152"/>
                    <a:pt x="9002" y="18878"/>
                    <a:pt x="9300" y="18747"/>
                  </a:cubicBezTo>
                  <a:cubicBezTo>
                    <a:pt x="9705" y="19592"/>
                    <a:pt x="10336" y="20200"/>
                    <a:pt x="11098" y="20664"/>
                  </a:cubicBezTo>
                  <a:cubicBezTo>
                    <a:pt x="11857" y="21122"/>
                    <a:pt x="12630" y="21368"/>
                    <a:pt x="13416" y="21368"/>
                  </a:cubicBezTo>
                  <a:cubicBezTo>
                    <a:pt x="14060" y="21368"/>
                    <a:pt x="14712" y="21203"/>
                    <a:pt x="15372" y="20854"/>
                  </a:cubicBezTo>
                  <a:cubicBezTo>
                    <a:pt x="17301" y="19831"/>
                    <a:pt x="18825" y="16794"/>
                    <a:pt x="17622" y="14116"/>
                  </a:cubicBezTo>
                  <a:cubicBezTo>
                    <a:pt x="17527" y="13901"/>
                    <a:pt x="17420" y="13699"/>
                    <a:pt x="17277" y="13389"/>
                  </a:cubicBezTo>
                  <a:cubicBezTo>
                    <a:pt x="17603" y="13335"/>
                    <a:pt x="17840" y="13281"/>
                    <a:pt x="18051" y="13281"/>
                  </a:cubicBezTo>
                  <a:cubicBezTo>
                    <a:pt x="18071" y="13281"/>
                    <a:pt x="18091" y="13281"/>
                    <a:pt x="18110" y="13282"/>
                  </a:cubicBezTo>
                  <a:cubicBezTo>
                    <a:pt x="18670" y="13246"/>
                    <a:pt x="19182" y="13092"/>
                    <a:pt x="19670" y="12853"/>
                  </a:cubicBezTo>
                  <a:cubicBezTo>
                    <a:pt x="21944" y="11746"/>
                    <a:pt x="22587" y="9234"/>
                    <a:pt x="21146" y="7162"/>
                  </a:cubicBezTo>
                  <a:cubicBezTo>
                    <a:pt x="20317" y="5967"/>
                    <a:pt x="18753" y="5053"/>
                    <a:pt x="17072" y="5053"/>
                  </a:cubicBezTo>
                  <a:cubicBezTo>
                    <a:pt x="16459" y="5053"/>
                    <a:pt x="15831" y="5174"/>
                    <a:pt x="15217" y="5448"/>
                  </a:cubicBezTo>
                  <a:cubicBezTo>
                    <a:pt x="15074" y="5531"/>
                    <a:pt x="14908" y="5567"/>
                    <a:pt x="14693" y="5650"/>
                  </a:cubicBezTo>
                  <a:cubicBezTo>
                    <a:pt x="14717" y="5388"/>
                    <a:pt x="14729" y="5210"/>
                    <a:pt x="14741" y="5031"/>
                  </a:cubicBezTo>
                  <a:cubicBezTo>
                    <a:pt x="14812" y="4114"/>
                    <a:pt x="14693" y="3233"/>
                    <a:pt x="14324" y="2388"/>
                  </a:cubicBezTo>
                  <a:cubicBezTo>
                    <a:pt x="13709" y="1021"/>
                    <a:pt x="12264" y="1"/>
                    <a:pt x="10725"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73" name="Google Shape;1473;p39"/>
            <p:cNvSpPr/>
            <p:nvPr/>
          </p:nvSpPr>
          <p:spPr>
            <a:xfrm>
              <a:off x="1840475" y="2940600"/>
              <a:ext cx="525975" cy="496600"/>
            </a:xfrm>
            <a:custGeom>
              <a:avLst/>
              <a:gdLst/>
              <a:ahLst/>
              <a:cxnLst/>
              <a:rect l="l" t="t" r="r" b="b"/>
              <a:pathLst>
                <a:path w="21039" h="19864" extrusionOk="0">
                  <a:moveTo>
                    <a:pt x="10174" y="1"/>
                  </a:moveTo>
                  <a:cubicBezTo>
                    <a:pt x="9352" y="1"/>
                    <a:pt x="8505" y="362"/>
                    <a:pt x="7811" y="1223"/>
                  </a:cubicBezTo>
                  <a:cubicBezTo>
                    <a:pt x="6823" y="2461"/>
                    <a:pt x="6489" y="3831"/>
                    <a:pt x="7025" y="5366"/>
                  </a:cubicBezTo>
                  <a:cubicBezTo>
                    <a:pt x="7085" y="5545"/>
                    <a:pt x="7144" y="5747"/>
                    <a:pt x="6954" y="5855"/>
                  </a:cubicBezTo>
                  <a:cubicBezTo>
                    <a:pt x="6870" y="5900"/>
                    <a:pt x="6752" y="5922"/>
                    <a:pt x="6634" y="5922"/>
                  </a:cubicBezTo>
                  <a:cubicBezTo>
                    <a:pt x="6568" y="5922"/>
                    <a:pt x="6502" y="5915"/>
                    <a:pt x="6442" y="5902"/>
                  </a:cubicBezTo>
                  <a:cubicBezTo>
                    <a:pt x="6287" y="5855"/>
                    <a:pt x="6132" y="5724"/>
                    <a:pt x="5989" y="5628"/>
                  </a:cubicBezTo>
                  <a:cubicBezTo>
                    <a:pt x="5668" y="5402"/>
                    <a:pt x="5358" y="5164"/>
                    <a:pt x="5037" y="4962"/>
                  </a:cubicBezTo>
                  <a:cubicBezTo>
                    <a:pt x="4477" y="4604"/>
                    <a:pt x="3870" y="4378"/>
                    <a:pt x="3215" y="4331"/>
                  </a:cubicBezTo>
                  <a:cubicBezTo>
                    <a:pt x="3108" y="4322"/>
                    <a:pt x="2998" y="4317"/>
                    <a:pt x="2888" y="4317"/>
                  </a:cubicBezTo>
                  <a:cubicBezTo>
                    <a:pt x="1764" y="4317"/>
                    <a:pt x="542" y="4796"/>
                    <a:pt x="239" y="6509"/>
                  </a:cubicBezTo>
                  <a:cubicBezTo>
                    <a:pt x="1" y="7831"/>
                    <a:pt x="310" y="9034"/>
                    <a:pt x="1191" y="10046"/>
                  </a:cubicBezTo>
                  <a:cubicBezTo>
                    <a:pt x="1780" y="10713"/>
                    <a:pt x="2515" y="11099"/>
                    <a:pt x="3394" y="11099"/>
                  </a:cubicBezTo>
                  <a:cubicBezTo>
                    <a:pt x="3457" y="11099"/>
                    <a:pt x="3520" y="11097"/>
                    <a:pt x="3584" y="11093"/>
                  </a:cubicBezTo>
                  <a:cubicBezTo>
                    <a:pt x="3706" y="11085"/>
                    <a:pt x="3839" y="11066"/>
                    <a:pt x="3961" y="11066"/>
                  </a:cubicBezTo>
                  <a:cubicBezTo>
                    <a:pt x="4017" y="11066"/>
                    <a:pt x="4071" y="11070"/>
                    <a:pt x="4120" y="11081"/>
                  </a:cubicBezTo>
                  <a:cubicBezTo>
                    <a:pt x="4227" y="11093"/>
                    <a:pt x="4382" y="11201"/>
                    <a:pt x="4406" y="11284"/>
                  </a:cubicBezTo>
                  <a:cubicBezTo>
                    <a:pt x="4442" y="11379"/>
                    <a:pt x="4382" y="11570"/>
                    <a:pt x="4299" y="11629"/>
                  </a:cubicBezTo>
                  <a:cubicBezTo>
                    <a:pt x="4037" y="11820"/>
                    <a:pt x="3751" y="11998"/>
                    <a:pt x="3441" y="12141"/>
                  </a:cubicBezTo>
                  <a:cubicBezTo>
                    <a:pt x="2894" y="12403"/>
                    <a:pt x="2429" y="12760"/>
                    <a:pt x="2001" y="13189"/>
                  </a:cubicBezTo>
                  <a:cubicBezTo>
                    <a:pt x="1370" y="13820"/>
                    <a:pt x="1048" y="14570"/>
                    <a:pt x="1013" y="15475"/>
                  </a:cubicBezTo>
                  <a:cubicBezTo>
                    <a:pt x="953" y="17011"/>
                    <a:pt x="2001" y="19142"/>
                    <a:pt x="4346" y="19571"/>
                  </a:cubicBezTo>
                  <a:cubicBezTo>
                    <a:pt x="4595" y="19616"/>
                    <a:pt x="4837" y="19639"/>
                    <a:pt x="5070" y="19639"/>
                  </a:cubicBezTo>
                  <a:cubicBezTo>
                    <a:pt x="6410" y="19639"/>
                    <a:pt x="7469" y="18892"/>
                    <a:pt x="7966" y="17523"/>
                  </a:cubicBezTo>
                  <a:cubicBezTo>
                    <a:pt x="8085" y="17201"/>
                    <a:pt x="8097" y="16868"/>
                    <a:pt x="8168" y="16535"/>
                  </a:cubicBezTo>
                  <a:cubicBezTo>
                    <a:pt x="8252" y="16332"/>
                    <a:pt x="8323" y="16177"/>
                    <a:pt x="8383" y="16034"/>
                  </a:cubicBezTo>
                  <a:cubicBezTo>
                    <a:pt x="8740" y="16094"/>
                    <a:pt x="8871" y="16320"/>
                    <a:pt x="8978" y="16558"/>
                  </a:cubicBezTo>
                  <a:cubicBezTo>
                    <a:pt x="9121" y="16880"/>
                    <a:pt x="9240" y="17225"/>
                    <a:pt x="9406" y="17547"/>
                  </a:cubicBezTo>
                  <a:cubicBezTo>
                    <a:pt x="9883" y="18559"/>
                    <a:pt x="10669" y="19237"/>
                    <a:pt x="11716" y="19630"/>
                  </a:cubicBezTo>
                  <a:cubicBezTo>
                    <a:pt x="12118" y="19787"/>
                    <a:pt x="12512" y="19864"/>
                    <a:pt x="12899" y="19864"/>
                  </a:cubicBezTo>
                  <a:cubicBezTo>
                    <a:pt x="13510" y="19864"/>
                    <a:pt x="14100" y="19673"/>
                    <a:pt x="14669" y="19309"/>
                  </a:cubicBezTo>
                  <a:cubicBezTo>
                    <a:pt x="16419" y="18201"/>
                    <a:pt x="17669" y="15189"/>
                    <a:pt x="15895" y="12820"/>
                  </a:cubicBezTo>
                  <a:cubicBezTo>
                    <a:pt x="15788" y="12665"/>
                    <a:pt x="15657" y="12534"/>
                    <a:pt x="15562" y="12391"/>
                  </a:cubicBezTo>
                  <a:cubicBezTo>
                    <a:pt x="15407" y="12117"/>
                    <a:pt x="15526" y="11855"/>
                    <a:pt x="15836" y="11808"/>
                  </a:cubicBezTo>
                  <a:cubicBezTo>
                    <a:pt x="16006" y="11788"/>
                    <a:pt x="16177" y="11779"/>
                    <a:pt x="16345" y="11779"/>
                  </a:cubicBezTo>
                  <a:cubicBezTo>
                    <a:pt x="16483" y="11779"/>
                    <a:pt x="16619" y="11785"/>
                    <a:pt x="16753" y="11796"/>
                  </a:cubicBezTo>
                  <a:cubicBezTo>
                    <a:pt x="16779" y="11796"/>
                    <a:pt x="16806" y="11796"/>
                    <a:pt x="16832" y="11796"/>
                  </a:cubicBezTo>
                  <a:cubicBezTo>
                    <a:pt x="17659" y="11796"/>
                    <a:pt x="18418" y="11615"/>
                    <a:pt x="19122" y="11177"/>
                  </a:cubicBezTo>
                  <a:cubicBezTo>
                    <a:pt x="20646" y="10248"/>
                    <a:pt x="21039" y="8534"/>
                    <a:pt x="20110" y="7010"/>
                  </a:cubicBezTo>
                  <a:cubicBezTo>
                    <a:pt x="19451" y="5939"/>
                    <a:pt x="18063" y="5015"/>
                    <a:pt x="16531" y="5015"/>
                  </a:cubicBezTo>
                  <a:cubicBezTo>
                    <a:pt x="15712" y="5015"/>
                    <a:pt x="14851" y="5279"/>
                    <a:pt x="14038" y="5926"/>
                  </a:cubicBezTo>
                  <a:cubicBezTo>
                    <a:pt x="13871" y="6057"/>
                    <a:pt x="13740" y="6224"/>
                    <a:pt x="13562" y="6331"/>
                  </a:cubicBezTo>
                  <a:cubicBezTo>
                    <a:pt x="13482" y="6380"/>
                    <a:pt x="13370" y="6405"/>
                    <a:pt x="13266" y="6405"/>
                  </a:cubicBezTo>
                  <a:cubicBezTo>
                    <a:pt x="13245" y="6405"/>
                    <a:pt x="13224" y="6404"/>
                    <a:pt x="13205" y="6402"/>
                  </a:cubicBezTo>
                  <a:cubicBezTo>
                    <a:pt x="13026" y="6355"/>
                    <a:pt x="12978" y="6176"/>
                    <a:pt x="13026" y="6033"/>
                  </a:cubicBezTo>
                  <a:cubicBezTo>
                    <a:pt x="13097" y="5676"/>
                    <a:pt x="13216" y="5331"/>
                    <a:pt x="13312" y="4985"/>
                  </a:cubicBezTo>
                  <a:cubicBezTo>
                    <a:pt x="13574" y="3950"/>
                    <a:pt x="13514" y="2938"/>
                    <a:pt x="13085" y="1949"/>
                  </a:cubicBezTo>
                  <a:cubicBezTo>
                    <a:pt x="12565" y="802"/>
                    <a:pt x="11398" y="1"/>
                    <a:pt x="10174"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74" name="Google Shape;1474;p39"/>
            <p:cNvSpPr/>
            <p:nvPr/>
          </p:nvSpPr>
          <p:spPr>
            <a:xfrm>
              <a:off x="2036925" y="3220875"/>
              <a:ext cx="102425" cy="41725"/>
            </a:xfrm>
            <a:custGeom>
              <a:avLst/>
              <a:gdLst/>
              <a:ahLst/>
              <a:cxnLst/>
              <a:rect l="l" t="t" r="r" b="b"/>
              <a:pathLst>
                <a:path w="4097" h="1669" extrusionOk="0">
                  <a:moveTo>
                    <a:pt x="390" y="1"/>
                  </a:moveTo>
                  <a:cubicBezTo>
                    <a:pt x="317" y="1"/>
                    <a:pt x="245" y="16"/>
                    <a:pt x="191" y="49"/>
                  </a:cubicBezTo>
                  <a:cubicBezTo>
                    <a:pt x="60" y="120"/>
                    <a:pt x="1" y="299"/>
                    <a:pt x="84" y="442"/>
                  </a:cubicBezTo>
                  <a:cubicBezTo>
                    <a:pt x="167" y="597"/>
                    <a:pt x="274" y="763"/>
                    <a:pt x="405" y="882"/>
                  </a:cubicBezTo>
                  <a:cubicBezTo>
                    <a:pt x="941" y="1383"/>
                    <a:pt x="1560" y="1633"/>
                    <a:pt x="2334" y="1668"/>
                  </a:cubicBezTo>
                  <a:cubicBezTo>
                    <a:pt x="2775" y="1633"/>
                    <a:pt x="3227" y="1561"/>
                    <a:pt x="3632" y="1311"/>
                  </a:cubicBezTo>
                  <a:cubicBezTo>
                    <a:pt x="3775" y="1216"/>
                    <a:pt x="3930" y="1097"/>
                    <a:pt x="4037" y="966"/>
                  </a:cubicBezTo>
                  <a:cubicBezTo>
                    <a:pt x="4073" y="882"/>
                    <a:pt x="4096" y="704"/>
                    <a:pt x="4037" y="609"/>
                  </a:cubicBezTo>
                  <a:cubicBezTo>
                    <a:pt x="3989" y="537"/>
                    <a:pt x="3823" y="466"/>
                    <a:pt x="3715" y="466"/>
                  </a:cubicBezTo>
                  <a:cubicBezTo>
                    <a:pt x="3573" y="478"/>
                    <a:pt x="3418" y="549"/>
                    <a:pt x="3287" y="621"/>
                  </a:cubicBezTo>
                  <a:cubicBezTo>
                    <a:pt x="2945" y="793"/>
                    <a:pt x="2618" y="876"/>
                    <a:pt x="2302" y="876"/>
                  </a:cubicBezTo>
                  <a:cubicBezTo>
                    <a:pt x="1791" y="876"/>
                    <a:pt x="1309" y="661"/>
                    <a:pt x="846" y="263"/>
                  </a:cubicBezTo>
                  <a:cubicBezTo>
                    <a:pt x="763" y="180"/>
                    <a:pt x="667" y="73"/>
                    <a:pt x="548" y="25"/>
                  </a:cubicBezTo>
                  <a:cubicBezTo>
                    <a:pt x="502" y="10"/>
                    <a:pt x="446" y="1"/>
                    <a:pt x="390"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75" name="Google Shape;1475;p39"/>
            <p:cNvSpPr/>
            <p:nvPr/>
          </p:nvSpPr>
          <p:spPr>
            <a:xfrm>
              <a:off x="2011925" y="3155700"/>
              <a:ext cx="18775" cy="19275"/>
            </a:xfrm>
            <a:custGeom>
              <a:avLst/>
              <a:gdLst/>
              <a:ahLst/>
              <a:cxnLst/>
              <a:rect l="l" t="t" r="r" b="b"/>
              <a:pathLst>
                <a:path w="751" h="771" extrusionOk="0">
                  <a:moveTo>
                    <a:pt x="375" y="0"/>
                  </a:moveTo>
                  <a:cubicBezTo>
                    <a:pt x="369" y="0"/>
                    <a:pt x="363" y="1"/>
                    <a:pt x="358" y="1"/>
                  </a:cubicBezTo>
                  <a:cubicBezTo>
                    <a:pt x="167" y="13"/>
                    <a:pt x="1" y="215"/>
                    <a:pt x="1" y="418"/>
                  </a:cubicBezTo>
                  <a:cubicBezTo>
                    <a:pt x="1" y="608"/>
                    <a:pt x="151" y="771"/>
                    <a:pt x="335" y="771"/>
                  </a:cubicBezTo>
                  <a:cubicBezTo>
                    <a:pt x="358" y="771"/>
                    <a:pt x="382" y="768"/>
                    <a:pt x="405" y="763"/>
                  </a:cubicBezTo>
                  <a:cubicBezTo>
                    <a:pt x="620" y="715"/>
                    <a:pt x="751" y="525"/>
                    <a:pt x="715" y="311"/>
                  </a:cubicBezTo>
                  <a:cubicBezTo>
                    <a:pt x="703" y="161"/>
                    <a:pt x="536" y="0"/>
                    <a:pt x="375"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76" name="Google Shape;1476;p39"/>
            <p:cNvSpPr/>
            <p:nvPr/>
          </p:nvSpPr>
          <p:spPr>
            <a:xfrm>
              <a:off x="2153300" y="3182800"/>
              <a:ext cx="17900" cy="18775"/>
            </a:xfrm>
            <a:custGeom>
              <a:avLst/>
              <a:gdLst/>
              <a:ahLst/>
              <a:cxnLst/>
              <a:rect l="l" t="t" r="r" b="b"/>
              <a:pathLst>
                <a:path w="716" h="751" extrusionOk="0">
                  <a:moveTo>
                    <a:pt x="382" y="0"/>
                  </a:moveTo>
                  <a:cubicBezTo>
                    <a:pt x="180" y="0"/>
                    <a:pt x="1" y="179"/>
                    <a:pt x="25" y="405"/>
                  </a:cubicBezTo>
                  <a:cubicBezTo>
                    <a:pt x="25" y="596"/>
                    <a:pt x="168" y="751"/>
                    <a:pt x="346" y="751"/>
                  </a:cubicBezTo>
                  <a:cubicBezTo>
                    <a:pt x="561" y="751"/>
                    <a:pt x="715" y="572"/>
                    <a:pt x="703" y="346"/>
                  </a:cubicBezTo>
                  <a:cubicBezTo>
                    <a:pt x="692" y="167"/>
                    <a:pt x="537" y="0"/>
                    <a:pt x="382"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ackgroundRemoval t="4002" b="93936" l="9947" r="89908"/>
                    </a14:imgEffect>
                  </a14:imgLayer>
                </a14:imgProps>
              </a:ext>
              <a:ext uri="{28A0092B-C50C-407E-A947-70E740481C1C}">
                <a14:useLocalDpi xmlns:a14="http://schemas.microsoft.com/office/drawing/2010/main" val="0"/>
              </a:ext>
            </a:extLst>
          </a:blip>
          <a:stretch>
            <a:fillRect/>
          </a:stretch>
        </p:blipFill>
        <p:spPr>
          <a:xfrm>
            <a:off x="-1189937" y="2572368"/>
            <a:ext cx="5812786" cy="4650006"/>
          </a:xfrm>
          <a:prstGeom prst="rect">
            <a:avLst/>
          </a:prstGeom>
        </p:spPr>
      </p:pic>
      <p:pic>
        <p:nvPicPr>
          <p:cNvPr id="2" name="Picture 1">
            <a:extLst>
              <a:ext uri="{FF2B5EF4-FFF2-40B4-BE49-F238E27FC236}">
                <a16:creationId xmlns:a16="http://schemas.microsoft.com/office/drawing/2014/main" xmlns="" id="{BA740F8B-C8CF-3298-D67D-1CB701AFA6F0}"/>
              </a:ext>
            </a:extLst>
          </p:cNvPr>
          <p:cNvPicPr>
            <a:picLocks noChangeAspect="1"/>
          </p:cNvPicPr>
          <p:nvPr/>
        </p:nvPicPr>
        <p:blipFill>
          <a:blip r:embed="rId5"/>
          <a:stretch>
            <a:fillRect/>
          </a:stretch>
        </p:blipFill>
        <p:spPr>
          <a:xfrm>
            <a:off x="3027105" y="2572811"/>
            <a:ext cx="7395089" cy="1883827"/>
          </a:xfrm>
          <a:prstGeom prst="rect">
            <a:avLst/>
          </a:prstGeom>
        </p:spPr>
      </p:pic>
    </p:spTree>
    <p:extLst>
      <p:ext uri="{BB962C8B-B14F-4D97-AF65-F5344CB8AC3E}">
        <p14:creationId xmlns:p14="http://schemas.microsoft.com/office/powerpoint/2010/main" val="770690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Google Shape;275;p7"/>
          <p:cNvSpPr/>
          <p:nvPr/>
        </p:nvSpPr>
        <p:spPr>
          <a:xfrm>
            <a:off x="139700" y="262172"/>
            <a:ext cx="12052300" cy="6494228"/>
          </a:xfrm>
          <a:prstGeom prst="roundRect">
            <a:avLst>
              <a:gd name="adj" fmla="val 6471"/>
            </a:avLst>
          </a:prstGeom>
          <a:solidFill>
            <a:srgbClr val="FFFFFF">
              <a:alpha val="90000"/>
            </a:srgbClr>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Box 24"/>
          <p:cNvSpPr txBox="1"/>
          <p:nvPr/>
        </p:nvSpPr>
        <p:spPr>
          <a:xfrm>
            <a:off x="261174" y="856357"/>
            <a:ext cx="11786300" cy="6001643"/>
          </a:xfrm>
          <a:prstGeom prst="rect">
            <a:avLst/>
          </a:prstGeom>
          <a:noFill/>
        </p:spPr>
        <p:txBody>
          <a:bodyPr wrap="square" rtlCol="0">
            <a:spAutoFit/>
          </a:bodyPr>
          <a:lstStyle/>
          <a:p>
            <a:r>
              <a:rPr lang="en-US" sz="2400" dirty="0">
                <a:latin typeface="Cambria" panose="02040503050406030204" pitchFamily="18" charset="0"/>
                <a:ea typeface="Cambria" panose="02040503050406030204" pitchFamily="18" charset="0"/>
              </a:rPr>
              <a:t>   </a:t>
            </a:r>
            <a:r>
              <a:rPr lang="vi-VN" sz="2400" dirty="0">
                <a:latin typeface="Cambria" panose="02040503050406030204" pitchFamily="18" charset="0"/>
                <a:ea typeface="Cambria" panose="02040503050406030204" pitchFamily="18" charset="0"/>
              </a:rPr>
              <a:t>Ba lê là môn nghệ thuật múa có nguồn gốc từ châu Âu. Nghệ thuật múa ba lê được biết đến rộng rãi thông qua những vở ba lê – một thể loại vũ kịch có sự kết hợp giữa kịch, âm nhạc và vũ đạo.</a:t>
            </a:r>
          </a:p>
          <a:p>
            <a:r>
              <a:rPr lang="en-US" sz="2400" dirty="0">
                <a:latin typeface="Cambria" panose="02040503050406030204" pitchFamily="18" charset="0"/>
                <a:ea typeface="Cambria" panose="02040503050406030204" pitchFamily="18" charset="0"/>
              </a:rPr>
              <a:t>   </a:t>
            </a:r>
            <a:r>
              <a:rPr lang="vi-VN" sz="2400" dirty="0">
                <a:latin typeface="Cambria" panose="02040503050406030204" pitchFamily="18" charset="0"/>
                <a:ea typeface="Cambria" panose="02040503050406030204" pitchFamily="18" charset="0"/>
              </a:rPr>
              <a:t>Những vở ba lê nổi tiếng thế giới có thể kể đến như </a:t>
            </a:r>
            <a:r>
              <a:rPr lang="vi-VN" sz="2400" i="1" dirty="0">
                <a:latin typeface="Cambria" panose="02040503050406030204" pitchFamily="18" charset="0"/>
                <a:ea typeface="Cambria" panose="02040503050406030204" pitchFamily="18" charset="0"/>
              </a:rPr>
              <a:t>Hồ thiên nga, Người đẹp ngủ trong rừng, Lọ Lem,...</a:t>
            </a:r>
            <a:r>
              <a:rPr lang="vi-VN" sz="2400" dirty="0">
                <a:latin typeface="Cambria" panose="02040503050406030204" pitchFamily="18" charset="0"/>
                <a:ea typeface="Cambria" panose="02040503050406030204" pitchFamily="18" charset="0"/>
              </a:rPr>
              <a:t> Mỗi vở kịch là một câu chuyện ca ngợi tình yêu, sự thánh thiện và ước mơ vươn tới những điều tốt đẹp của con người trong cuộc sống.</a:t>
            </a:r>
          </a:p>
          <a:p>
            <a:r>
              <a:rPr lang="en-US" sz="2400" dirty="0">
                <a:latin typeface="Cambria" panose="02040503050406030204" pitchFamily="18" charset="0"/>
                <a:ea typeface="Cambria" panose="02040503050406030204" pitchFamily="18" charset="0"/>
              </a:rPr>
              <a:t>   </a:t>
            </a:r>
            <a:r>
              <a:rPr lang="vi-VN" sz="2400" dirty="0">
                <a:latin typeface="Cambria" panose="02040503050406030204" pitchFamily="18" charset="0"/>
                <a:ea typeface="Cambria" panose="02040503050406030204" pitchFamily="18" charset="0"/>
              </a:rPr>
              <a:t>Trong các vở ba lê, người diễn viên dùng động tác múa để thể hiện nội dung thay cho lời nói. Như trong vở </a:t>
            </a:r>
            <a:r>
              <a:rPr lang="vi-VN" sz="2400" i="1" dirty="0">
                <a:latin typeface="Cambria" panose="02040503050406030204" pitchFamily="18" charset="0"/>
                <a:ea typeface="Cambria" panose="02040503050406030204" pitchFamily="18" charset="0"/>
              </a:rPr>
              <a:t>Hồ thiên nga</a:t>
            </a:r>
            <a:r>
              <a:rPr lang="vi-VN" sz="2400" dirty="0">
                <a:latin typeface="Cambria" panose="02040503050406030204" pitchFamily="18" charset="0"/>
                <a:ea typeface="Cambria" panose="02040503050406030204" pitchFamily="18" charset="0"/>
              </a:rPr>
              <a:t>, các diễn viên thực hiện những cú xoay người đẹp mắt và chuẩn xác, những bước đi nhẹ như cánh hoa hé mở khiến khán giả có cảm giác được ngắm nhìn một đàn thiên nga đang lướt trên mặt hồ. Khi diễn viên chính đứng một chân xoay liên tục tới 32 vòng trên đầu mũi chân, khán giả cũng cảm nhận được nhân vật đang mong muốn thể hiện sức mạnh một cách mãnh liệt. Để thực hiện được những kĩ thuật rất khó này, người diễn viên phải dày công khổ luyện trong một thời gian dài.</a:t>
            </a:r>
          </a:p>
          <a:p>
            <a:r>
              <a:rPr lang="en-US" sz="2400" dirty="0">
                <a:latin typeface="Cambria" panose="02040503050406030204" pitchFamily="18" charset="0"/>
                <a:ea typeface="Cambria" panose="02040503050406030204" pitchFamily="18" charset="0"/>
              </a:rPr>
              <a:t>   </a:t>
            </a:r>
            <a:r>
              <a:rPr lang="vi-VN" sz="2400" dirty="0">
                <a:latin typeface="Cambria" panose="02040503050406030204" pitchFamily="18" charset="0"/>
                <a:ea typeface="Cambria" panose="02040503050406030204" pitchFamily="18" charset="0"/>
              </a:rPr>
              <a:t>Hiện nay, ba lê là môn nghệ thuật được nhiều người yêu thích và được dạy ở các trường múa trên khắp thế giới.</a:t>
            </a:r>
          </a:p>
          <a:p>
            <a:pPr algn="r"/>
            <a:r>
              <a:rPr lang="vi-VN" sz="2400" dirty="0">
                <a:latin typeface="Cambria" panose="02040503050406030204" pitchFamily="18" charset="0"/>
                <a:ea typeface="Cambria" panose="02040503050406030204" pitchFamily="18" charset="0"/>
              </a:rPr>
              <a:t>(Tuệ Nhi </a:t>
            </a:r>
            <a:r>
              <a:rPr lang="vi-VN" sz="2400" i="1" dirty="0">
                <a:latin typeface="Cambria" panose="02040503050406030204" pitchFamily="18" charset="0"/>
                <a:ea typeface="Cambria" panose="02040503050406030204" pitchFamily="18" charset="0"/>
              </a:rPr>
              <a:t>tổng hợp</a:t>
            </a:r>
            <a:r>
              <a:rPr lang="vi-VN" sz="2400" dirty="0">
                <a:latin typeface="Cambria" panose="02040503050406030204" pitchFamily="18" charset="0"/>
                <a:ea typeface="Cambria" panose="02040503050406030204" pitchFamily="18" charset="0"/>
              </a:rPr>
              <a:t>)</a:t>
            </a:r>
          </a:p>
        </p:txBody>
      </p:sp>
      <p:pic>
        <p:nvPicPr>
          <p:cNvPr id="3" name="Picture 2">
            <a:extLst>
              <a:ext uri="{FF2B5EF4-FFF2-40B4-BE49-F238E27FC236}">
                <a16:creationId xmlns:a16="http://schemas.microsoft.com/office/drawing/2014/main" xmlns="" id="{2402E294-CB0B-0CD7-5245-FDB68E04A389}"/>
              </a:ext>
            </a:extLst>
          </p:cNvPr>
          <p:cNvPicPr>
            <a:picLocks noChangeAspect="1"/>
          </p:cNvPicPr>
          <p:nvPr/>
        </p:nvPicPr>
        <p:blipFill>
          <a:blip r:embed="rId2"/>
          <a:stretch>
            <a:fillRect/>
          </a:stretch>
        </p:blipFill>
        <p:spPr>
          <a:xfrm>
            <a:off x="3680588" y="377538"/>
            <a:ext cx="5840474" cy="749873"/>
          </a:xfrm>
          <a:prstGeom prst="rect">
            <a:avLst/>
          </a:prstGeom>
        </p:spPr>
      </p:pic>
    </p:spTree>
    <p:extLst>
      <p:ext uri="{BB962C8B-B14F-4D97-AF65-F5344CB8AC3E}">
        <p14:creationId xmlns:p14="http://schemas.microsoft.com/office/powerpoint/2010/main" val="4133942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46"/>
        <p:cNvGrpSpPr/>
        <p:nvPr/>
      </p:nvGrpSpPr>
      <p:grpSpPr>
        <a:xfrm>
          <a:off x="0" y="0"/>
          <a:ext cx="0" cy="0"/>
          <a:chOff x="0" y="0"/>
          <a:chExt cx="0" cy="0"/>
        </a:xfrm>
      </p:grpSpPr>
      <p:grpSp>
        <p:nvGrpSpPr>
          <p:cNvPr id="1449" name="Google Shape;1449;p39"/>
          <p:cNvGrpSpPr/>
          <p:nvPr/>
        </p:nvGrpSpPr>
        <p:grpSpPr>
          <a:xfrm>
            <a:off x="1812625" y="3684925"/>
            <a:ext cx="821432" cy="882640"/>
            <a:chOff x="4243450" y="1793000"/>
            <a:chExt cx="438175" cy="470825"/>
          </a:xfrm>
        </p:grpSpPr>
        <p:sp>
          <p:nvSpPr>
            <p:cNvPr id="1450" name="Google Shape;1450;p39"/>
            <p:cNvSpPr/>
            <p:nvPr/>
          </p:nvSpPr>
          <p:spPr>
            <a:xfrm>
              <a:off x="4243450" y="1793000"/>
              <a:ext cx="438175" cy="470825"/>
            </a:xfrm>
            <a:custGeom>
              <a:avLst/>
              <a:gdLst/>
              <a:ahLst/>
              <a:cxnLst/>
              <a:rect l="l" t="t" r="r" b="b"/>
              <a:pathLst>
                <a:path w="17527" h="18833" extrusionOk="0">
                  <a:moveTo>
                    <a:pt x="12221" y="799"/>
                  </a:moveTo>
                  <a:cubicBezTo>
                    <a:pt x="12525" y="799"/>
                    <a:pt x="12716" y="994"/>
                    <a:pt x="12776" y="1407"/>
                  </a:cubicBezTo>
                  <a:cubicBezTo>
                    <a:pt x="12812" y="1586"/>
                    <a:pt x="12824" y="1764"/>
                    <a:pt x="12824" y="1943"/>
                  </a:cubicBezTo>
                  <a:cubicBezTo>
                    <a:pt x="12848" y="2931"/>
                    <a:pt x="12871" y="3908"/>
                    <a:pt x="12919" y="4896"/>
                  </a:cubicBezTo>
                  <a:cubicBezTo>
                    <a:pt x="12931" y="5396"/>
                    <a:pt x="13002" y="5920"/>
                    <a:pt x="13098" y="6420"/>
                  </a:cubicBezTo>
                  <a:cubicBezTo>
                    <a:pt x="13169" y="6955"/>
                    <a:pt x="13431" y="7396"/>
                    <a:pt x="13848" y="7729"/>
                  </a:cubicBezTo>
                  <a:cubicBezTo>
                    <a:pt x="14205" y="8015"/>
                    <a:pt x="14574" y="8301"/>
                    <a:pt x="14931" y="8599"/>
                  </a:cubicBezTo>
                  <a:cubicBezTo>
                    <a:pt x="15348" y="8956"/>
                    <a:pt x="15753" y="9313"/>
                    <a:pt x="16122" y="9718"/>
                  </a:cubicBezTo>
                  <a:cubicBezTo>
                    <a:pt x="16455" y="10051"/>
                    <a:pt x="16705" y="10444"/>
                    <a:pt x="16705" y="11004"/>
                  </a:cubicBezTo>
                  <a:cubicBezTo>
                    <a:pt x="16407" y="11301"/>
                    <a:pt x="16050" y="11397"/>
                    <a:pt x="15729" y="11468"/>
                  </a:cubicBezTo>
                  <a:cubicBezTo>
                    <a:pt x="15122" y="11587"/>
                    <a:pt x="14502" y="11658"/>
                    <a:pt x="13895" y="11766"/>
                  </a:cubicBezTo>
                  <a:cubicBezTo>
                    <a:pt x="13740" y="11789"/>
                    <a:pt x="13586" y="11813"/>
                    <a:pt x="13431" y="11837"/>
                  </a:cubicBezTo>
                  <a:cubicBezTo>
                    <a:pt x="13014" y="11932"/>
                    <a:pt x="12740" y="12194"/>
                    <a:pt x="12657" y="12611"/>
                  </a:cubicBezTo>
                  <a:cubicBezTo>
                    <a:pt x="12586" y="13075"/>
                    <a:pt x="12526" y="13540"/>
                    <a:pt x="12502" y="14004"/>
                  </a:cubicBezTo>
                  <a:cubicBezTo>
                    <a:pt x="12419" y="14909"/>
                    <a:pt x="12395" y="15814"/>
                    <a:pt x="12300" y="16707"/>
                  </a:cubicBezTo>
                  <a:cubicBezTo>
                    <a:pt x="12264" y="17183"/>
                    <a:pt x="12205" y="17671"/>
                    <a:pt x="11812" y="18076"/>
                  </a:cubicBezTo>
                  <a:cubicBezTo>
                    <a:pt x="11781" y="18079"/>
                    <a:pt x="11750" y="18080"/>
                    <a:pt x="11720" y="18080"/>
                  </a:cubicBezTo>
                  <a:cubicBezTo>
                    <a:pt x="11379" y="18080"/>
                    <a:pt x="11090" y="17899"/>
                    <a:pt x="10871" y="17647"/>
                  </a:cubicBezTo>
                  <a:cubicBezTo>
                    <a:pt x="10514" y="17231"/>
                    <a:pt x="10181" y="16790"/>
                    <a:pt x="9859" y="16361"/>
                  </a:cubicBezTo>
                  <a:cubicBezTo>
                    <a:pt x="9466" y="15802"/>
                    <a:pt x="9073" y="15218"/>
                    <a:pt x="8668" y="14647"/>
                  </a:cubicBezTo>
                  <a:cubicBezTo>
                    <a:pt x="8514" y="14433"/>
                    <a:pt x="8335" y="14206"/>
                    <a:pt x="8133" y="14004"/>
                  </a:cubicBezTo>
                  <a:cubicBezTo>
                    <a:pt x="7811" y="13623"/>
                    <a:pt x="7406" y="13480"/>
                    <a:pt x="6906" y="13480"/>
                  </a:cubicBezTo>
                  <a:cubicBezTo>
                    <a:pt x="5990" y="13480"/>
                    <a:pt x="5120" y="13718"/>
                    <a:pt x="4227" y="13861"/>
                  </a:cubicBezTo>
                  <a:cubicBezTo>
                    <a:pt x="3608" y="13968"/>
                    <a:pt x="3001" y="14099"/>
                    <a:pt x="2394" y="14194"/>
                  </a:cubicBezTo>
                  <a:cubicBezTo>
                    <a:pt x="2285" y="14212"/>
                    <a:pt x="2171" y="14220"/>
                    <a:pt x="2055" y="14220"/>
                  </a:cubicBezTo>
                  <a:cubicBezTo>
                    <a:pt x="1856" y="14220"/>
                    <a:pt x="1654" y="14196"/>
                    <a:pt x="1465" y="14159"/>
                  </a:cubicBezTo>
                  <a:cubicBezTo>
                    <a:pt x="1048" y="14087"/>
                    <a:pt x="917" y="13837"/>
                    <a:pt x="1037" y="13421"/>
                  </a:cubicBezTo>
                  <a:cubicBezTo>
                    <a:pt x="1108" y="13171"/>
                    <a:pt x="1227" y="12932"/>
                    <a:pt x="1370" y="12718"/>
                  </a:cubicBezTo>
                  <a:cubicBezTo>
                    <a:pt x="1644" y="12301"/>
                    <a:pt x="1965" y="11885"/>
                    <a:pt x="2275" y="11468"/>
                  </a:cubicBezTo>
                  <a:cubicBezTo>
                    <a:pt x="2834" y="10694"/>
                    <a:pt x="3394" y="9920"/>
                    <a:pt x="3989" y="9158"/>
                  </a:cubicBezTo>
                  <a:cubicBezTo>
                    <a:pt x="4489" y="8503"/>
                    <a:pt x="4489" y="7848"/>
                    <a:pt x="4180" y="7122"/>
                  </a:cubicBezTo>
                  <a:cubicBezTo>
                    <a:pt x="3870" y="6384"/>
                    <a:pt x="3596" y="5634"/>
                    <a:pt x="3334" y="4872"/>
                  </a:cubicBezTo>
                  <a:cubicBezTo>
                    <a:pt x="3275" y="4681"/>
                    <a:pt x="3239" y="4479"/>
                    <a:pt x="3227" y="4265"/>
                  </a:cubicBezTo>
                  <a:cubicBezTo>
                    <a:pt x="3192" y="3646"/>
                    <a:pt x="3358" y="3467"/>
                    <a:pt x="3965" y="3467"/>
                  </a:cubicBezTo>
                  <a:cubicBezTo>
                    <a:pt x="4180" y="3467"/>
                    <a:pt x="4382" y="3479"/>
                    <a:pt x="4585" y="3527"/>
                  </a:cubicBezTo>
                  <a:cubicBezTo>
                    <a:pt x="5013" y="3622"/>
                    <a:pt x="5430" y="3729"/>
                    <a:pt x="5859" y="3836"/>
                  </a:cubicBezTo>
                  <a:cubicBezTo>
                    <a:pt x="6204" y="3919"/>
                    <a:pt x="6561" y="4015"/>
                    <a:pt x="6894" y="4122"/>
                  </a:cubicBezTo>
                  <a:cubicBezTo>
                    <a:pt x="7104" y="4189"/>
                    <a:pt x="7301" y="4221"/>
                    <a:pt x="7487" y="4221"/>
                  </a:cubicBezTo>
                  <a:cubicBezTo>
                    <a:pt x="7998" y="4221"/>
                    <a:pt x="8424" y="3974"/>
                    <a:pt x="8799" y="3503"/>
                  </a:cubicBezTo>
                  <a:cubicBezTo>
                    <a:pt x="9311" y="2895"/>
                    <a:pt x="9895" y="2324"/>
                    <a:pt x="10466" y="1776"/>
                  </a:cubicBezTo>
                  <a:cubicBezTo>
                    <a:pt x="10728" y="1526"/>
                    <a:pt x="11050" y="1348"/>
                    <a:pt x="11347" y="1133"/>
                  </a:cubicBezTo>
                  <a:cubicBezTo>
                    <a:pt x="11502" y="1038"/>
                    <a:pt x="11669" y="943"/>
                    <a:pt x="11824" y="883"/>
                  </a:cubicBezTo>
                  <a:cubicBezTo>
                    <a:pt x="11972" y="827"/>
                    <a:pt x="12105" y="799"/>
                    <a:pt x="12221" y="799"/>
                  </a:cubicBezTo>
                  <a:close/>
                  <a:moveTo>
                    <a:pt x="12280" y="1"/>
                  </a:moveTo>
                  <a:cubicBezTo>
                    <a:pt x="12068" y="1"/>
                    <a:pt x="11832" y="53"/>
                    <a:pt x="11574" y="157"/>
                  </a:cubicBezTo>
                  <a:cubicBezTo>
                    <a:pt x="11324" y="264"/>
                    <a:pt x="11050" y="395"/>
                    <a:pt x="10835" y="562"/>
                  </a:cubicBezTo>
                  <a:cubicBezTo>
                    <a:pt x="10395" y="871"/>
                    <a:pt x="9954" y="1205"/>
                    <a:pt x="9561" y="1574"/>
                  </a:cubicBezTo>
                  <a:cubicBezTo>
                    <a:pt x="9073" y="2062"/>
                    <a:pt x="8609" y="2586"/>
                    <a:pt x="8168" y="3122"/>
                  </a:cubicBezTo>
                  <a:cubicBezTo>
                    <a:pt x="7962" y="3355"/>
                    <a:pt x="7756" y="3487"/>
                    <a:pt x="7494" y="3487"/>
                  </a:cubicBezTo>
                  <a:cubicBezTo>
                    <a:pt x="7408" y="3487"/>
                    <a:pt x="7316" y="3473"/>
                    <a:pt x="7216" y="3443"/>
                  </a:cubicBezTo>
                  <a:cubicBezTo>
                    <a:pt x="6704" y="3300"/>
                    <a:pt x="6216" y="3169"/>
                    <a:pt x="5716" y="3050"/>
                  </a:cubicBezTo>
                  <a:cubicBezTo>
                    <a:pt x="5132" y="2907"/>
                    <a:pt x="4549" y="2788"/>
                    <a:pt x="4168" y="2705"/>
                  </a:cubicBezTo>
                  <a:cubicBezTo>
                    <a:pt x="4152" y="2705"/>
                    <a:pt x="4135" y="2705"/>
                    <a:pt x="4119" y="2705"/>
                  </a:cubicBezTo>
                  <a:cubicBezTo>
                    <a:pt x="3246" y="2705"/>
                    <a:pt x="2477" y="3022"/>
                    <a:pt x="2477" y="4062"/>
                  </a:cubicBezTo>
                  <a:cubicBezTo>
                    <a:pt x="2501" y="4419"/>
                    <a:pt x="2501" y="4789"/>
                    <a:pt x="2596" y="5134"/>
                  </a:cubicBezTo>
                  <a:cubicBezTo>
                    <a:pt x="2834" y="5884"/>
                    <a:pt x="3108" y="6646"/>
                    <a:pt x="3430" y="7372"/>
                  </a:cubicBezTo>
                  <a:cubicBezTo>
                    <a:pt x="3644" y="7872"/>
                    <a:pt x="3644" y="8289"/>
                    <a:pt x="3358" y="8706"/>
                  </a:cubicBezTo>
                  <a:cubicBezTo>
                    <a:pt x="3108" y="9087"/>
                    <a:pt x="2858" y="9480"/>
                    <a:pt x="2572" y="9849"/>
                  </a:cubicBezTo>
                  <a:cubicBezTo>
                    <a:pt x="2049" y="10551"/>
                    <a:pt x="1489" y="11230"/>
                    <a:pt x="977" y="11944"/>
                  </a:cubicBezTo>
                  <a:cubicBezTo>
                    <a:pt x="727" y="12337"/>
                    <a:pt x="501" y="12754"/>
                    <a:pt x="334" y="13182"/>
                  </a:cubicBezTo>
                  <a:cubicBezTo>
                    <a:pt x="1" y="14075"/>
                    <a:pt x="632" y="14778"/>
                    <a:pt x="1322" y="14861"/>
                  </a:cubicBezTo>
                  <a:cubicBezTo>
                    <a:pt x="1567" y="14886"/>
                    <a:pt x="1815" y="14902"/>
                    <a:pt x="2060" y="14902"/>
                  </a:cubicBezTo>
                  <a:cubicBezTo>
                    <a:pt x="2279" y="14902"/>
                    <a:pt x="2495" y="14889"/>
                    <a:pt x="2703" y="14861"/>
                  </a:cubicBezTo>
                  <a:cubicBezTo>
                    <a:pt x="3465" y="14754"/>
                    <a:pt x="4227" y="14564"/>
                    <a:pt x="4977" y="14421"/>
                  </a:cubicBezTo>
                  <a:cubicBezTo>
                    <a:pt x="5537" y="14314"/>
                    <a:pt x="6097" y="14242"/>
                    <a:pt x="6668" y="14147"/>
                  </a:cubicBezTo>
                  <a:cubicBezTo>
                    <a:pt x="6728" y="14138"/>
                    <a:pt x="6787" y="14134"/>
                    <a:pt x="6843" y="14134"/>
                  </a:cubicBezTo>
                  <a:cubicBezTo>
                    <a:pt x="7186" y="14134"/>
                    <a:pt x="7455" y="14289"/>
                    <a:pt x="7680" y="14575"/>
                  </a:cubicBezTo>
                  <a:cubicBezTo>
                    <a:pt x="8014" y="15040"/>
                    <a:pt x="8359" y="15504"/>
                    <a:pt x="8692" y="15969"/>
                  </a:cubicBezTo>
                  <a:cubicBezTo>
                    <a:pt x="9121" y="16540"/>
                    <a:pt x="9538" y="17135"/>
                    <a:pt x="9966" y="17719"/>
                  </a:cubicBezTo>
                  <a:cubicBezTo>
                    <a:pt x="10311" y="18147"/>
                    <a:pt x="10740" y="18481"/>
                    <a:pt x="11252" y="18707"/>
                  </a:cubicBezTo>
                  <a:cubicBezTo>
                    <a:pt x="11446" y="18791"/>
                    <a:pt x="11625" y="18833"/>
                    <a:pt x="11789" y="18833"/>
                  </a:cubicBezTo>
                  <a:cubicBezTo>
                    <a:pt x="12139" y="18833"/>
                    <a:pt x="12419" y="18640"/>
                    <a:pt x="12621" y="18243"/>
                  </a:cubicBezTo>
                  <a:cubicBezTo>
                    <a:pt x="12800" y="17897"/>
                    <a:pt x="12919" y="17516"/>
                    <a:pt x="12978" y="17135"/>
                  </a:cubicBezTo>
                  <a:cubicBezTo>
                    <a:pt x="13062" y="16457"/>
                    <a:pt x="13109" y="15754"/>
                    <a:pt x="13157" y="15052"/>
                  </a:cubicBezTo>
                  <a:cubicBezTo>
                    <a:pt x="13193" y="14385"/>
                    <a:pt x="13229" y="13718"/>
                    <a:pt x="13288" y="13051"/>
                  </a:cubicBezTo>
                  <a:cubicBezTo>
                    <a:pt x="13336" y="12647"/>
                    <a:pt x="13419" y="12551"/>
                    <a:pt x="13812" y="12492"/>
                  </a:cubicBezTo>
                  <a:cubicBezTo>
                    <a:pt x="14264" y="12432"/>
                    <a:pt x="14729" y="12409"/>
                    <a:pt x="15193" y="12313"/>
                  </a:cubicBezTo>
                  <a:cubicBezTo>
                    <a:pt x="15681" y="12230"/>
                    <a:pt x="16157" y="12111"/>
                    <a:pt x="16622" y="11956"/>
                  </a:cubicBezTo>
                  <a:cubicBezTo>
                    <a:pt x="17241" y="11742"/>
                    <a:pt x="17527" y="11266"/>
                    <a:pt x="17348" y="10456"/>
                  </a:cubicBezTo>
                  <a:cubicBezTo>
                    <a:pt x="17241" y="10015"/>
                    <a:pt x="17039" y="9611"/>
                    <a:pt x="16741" y="9301"/>
                  </a:cubicBezTo>
                  <a:cubicBezTo>
                    <a:pt x="16312" y="8849"/>
                    <a:pt x="15848" y="8432"/>
                    <a:pt x="15384" y="8015"/>
                  </a:cubicBezTo>
                  <a:cubicBezTo>
                    <a:pt x="15098" y="7753"/>
                    <a:pt x="14776" y="7539"/>
                    <a:pt x="14467" y="7301"/>
                  </a:cubicBezTo>
                  <a:cubicBezTo>
                    <a:pt x="14026" y="6979"/>
                    <a:pt x="13752" y="6574"/>
                    <a:pt x="13717" y="6003"/>
                  </a:cubicBezTo>
                  <a:cubicBezTo>
                    <a:pt x="13693" y="5622"/>
                    <a:pt x="13633" y="5229"/>
                    <a:pt x="13610" y="4848"/>
                  </a:cubicBezTo>
                  <a:cubicBezTo>
                    <a:pt x="13598" y="4098"/>
                    <a:pt x="13610" y="3348"/>
                    <a:pt x="13586" y="2598"/>
                  </a:cubicBezTo>
                  <a:cubicBezTo>
                    <a:pt x="13550" y="2098"/>
                    <a:pt x="13490" y="1574"/>
                    <a:pt x="13395" y="1062"/>
                  </a:cubicBezTo>
                  <a:cubicBezTo>
                    <a:pt x="13231" y="362"/>
                    <a:pt x="12841" y="1"/>
                    <a:pt x="12280"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51" name="Google Shape;1451;p39"/>
            <p:cNvSpPr/>
            <p:nvPr/>
          </p:nvSpPr>
          <p:spPr>
            <a:xfrm>
              <a:off x="4266375" y="1812950"/>
              <a:ext cx="394725" cy="432075"/>
            </a:xfrm>
            <a:custGeom>
              <a:avLst/>
              <a:gdLst/>
              <a:ahLst/>
              <a:cxnLst/>
              <a:rect l="l" t="t" r="r" b="b"/>
              <a:pathLst>
                <a:path w="15789" h="17283" extrusionOk="0">
                  <a:moveTo>
                    <a:pt x="11304" y="1"/>
                  </a:moveTo>
                  <a:cubicBezTo>
                    <a:pt x="11188" y="1"/>
                    <a:pt x="11055" y="29"/>
                    <a:pt x="10907" y="85"/>
                  </a:cubicBezTo>
                  <a:cubicBezTo>
                    <a:pt x="10752" y="145"/>
                    <a:pt x="10585" y="240"/>
                    <a:pt x="10430" y="335"/>
                  </a:cubicBezTo>
                  <a:cubicBezTo>
                    <a:pt x="10133" y="550"/>
                    <a:pt x="9811" y="728"/>
                    <a:pt x="9549" y="978"/>
                  </a:cubicBezTo>
                  <a:cubicBezTo>
                    <a:pt x="8978" y="1526"/>
                    <a:pt x="8394" y="2097"/>
                    <a:pt x="7882" y="2705"/>
                  </a:cubicBezTo>
                  <a:cubicBezTo>
                    <a:pt x="7507" y="3176"/>
                    <a:pt x="7081" y="3423"/>
                    <a:pt x="6570" y="3423"/>
                  </a:cubicBezTo>
                  <a:cubicBezTo>
                    <a:pt x="6384" y="3423"/>
                    <a:pt x="6187" y="3391"/>
                    <a:pt x="5977" y="3324"/>
                  </a:cubicBezTo>
                  <a:cubicBezTo>
                    <a:pt x="5644" y="3217"/>
                    <a:pt x="5287" y="3121"/>
                    <a:pt x="4942" y="3038"/>
                  </a:cubicBezTo>
                  <a:cubicBezTo>
                    <a:pt x="4513" y="2931"/>
                    <a:pt x="4096" y="2824"/>
                    <a:pt x="3668" y="2729"/>
                  </a:cubicBezTo>
                  <a:cubicBezTo>
                    <a:pt x="3465" y="2681"/>
                    <a:pt x="3263" y="2669"/>
                    <a:pt x="3048" y="2669"/>
                  </a:cubicBezTo>
                  <a:cubicBezTo>
                    <a:pt x="2441" y="2669"/>
                    <a:pt x="2275" y="2848"/>
                    <a:pt x="2310" y="3467"/>
                  </a:cubicBezTo>
                  <a:cubicBezTo>
                    <a:pt x="2322" y="3681"/>
                    <a:pt x="2358" y="3883"/>
                    <a:pt x="2417" y="4074"/>
                  </a:cubicBezTo>
                  <a:cubicBezTo>
                    <a:pt x="2679" y="4836"/>
                    <a:pt x="2953" y="5586"/>
                    <a:pt x="3263" y="6324"/>
                  </a:cubicBezTo>
                  <a:cubicBezTo>
                    <a:pt x="3572" y="7050"/>
                    <a:pt x="3572" y="7705"/>
                    <a:pt x="3072" y="8360"/>
                  </a:cubicBezTo>
                  <a:cubicBezTo>
                    <a:pt x="2477" y="9122"/>
                    <a:pt x="1917" y="9896"/>
                    <a:pt x="1358" y="10670"/>
                  </a:cubicBezTo>
                  <a:cubicBezTo>
                    <a:pt x="1048" y="11087"/>
                    <a:pt x="727" y="11503"/>
                    <a:pt x="453" y="11920"/>
                  </a:cubicBezTo>
                  <a:cubicBezTo>
                    <a:pt x="310" y="12134"/>
                    <a:pt x="191" y="12373"/>
                    <a:pt x="120" y="12623"/>
                  </a:cubicBezTo>
                  <a:cubicBezTo>
                    <a:pt x="0" y="13039"/>
                    <a:pt x="131" y="13289"/>
                    <a:pt x="548" y="13361"/>
                  </a:cubicBezTo>
                  <a:cubicBezTo>
                    <a:pt x="737" y="13398"/>
                    <a:pt x="939" y="13422"/>
                    <a:pt x="1138" y="13422"/>
                  </a:cubicBezTo>
                  <a:cubicBezTo>
                    <a:pt x="1254" y="13422"/>
                    <a:pt x="1368" y="13414"/>
                    <a:pt x="1477" y="13396"/>
                  </a:cubicBezTo>
                  <a:cubicBezTo>
                    <a:pt x="2084" y="13301"/>
                    <a:pt x="2691" y="13170"/>
                    <a:pt x="3310" y="13063"/>
                  </a:cubicBezTo>
                  <a:cubicBezTo>
                    <a:pt x="4203" y="12920"/>
                    <a:pt x="5073" y="12682"/>
                    <a:pt x="5989" y="12682"/>
                  </a:cubicBezTo>
                  <a:cubicBezTo>
                    <a:pt x="6489" y="12682"/>
                    <a:pt x="6894" y="12825"/>
                    <a:pt x="7216" y="13206"/>
                  </a:cubicBezTo>
                  <a:cubicBezTo>
                    <a:pt x="7418" y="13408"/>
                    <a:pt x="7597" y="13635"/>
                    <a:pt x="7751" y="13849"/>
                  </a:cubicBezTo>
                  <a:cubicBezTo>
                    <a:pt x="8156" y="14420"/>
                    <a:pt x="8549" y="15004"/>
                    <a:pt x="8942" y="15563"/>
                  </a:cubicBezTo>
                  <a:cubicBezTo>
                    <a:pt x="9264" y="15992"/>
                    <a:pt x="9597" y="16433"/>
                    <a:pt x="9954" y="16849"/>
                  </a:cubicBezTo>
                  <a:cubicBezTo>
                    <a:pt x="10173" y="17101"/>
                    <a:pt x="10462" y="17282"/>
                    <a:pt x="10803" y="17282"/>
                  </a:cubicBezTo>
                  <a:cubicBezTo>
                    <a:pt x="10833" y="17282"/>
                    <a:pt x="10864" y="17281"/>
                    <a:pt x="10895" y="17278"/>
                  </a:cubicBezTo>
                  <a:cubicBezTo>
                    <a:pt x="11288" y="16873"/>
                    <a:pt x="11347" y="16385"/>
                    <a:pt x="11383" y="15909"/>
                  </a:cubicBezTo>
                  <a:cubicBezTo>
                    <a:pt x="11478" y="15016"/>
                    <a:pt x="11502" y="14111"/>
                    <a:pt x="11585" y="13206"/>
                  </a:cubicBezTo>
                  <a:cubicBezTo>
                    <a:pt x="11609" y="12742"/>
                    <a:pt x="11669" y="12277"/>
                    <a:pt x="11740" y="11813"/>
                  </a:cubicBezTo>
                  <a:cubicBezTo>
                    <a:pt x="11823" y="11396"/>
                    <a:pt x="12097" y="11134"/>
                    <a:pt x="12514" y="11039"/>
                  </a:cubicBezTo>
                  <a:cubicBezTo>
                    <a:pt x="12669" y="11015"/>
                    <a:pt x="12823" y="10991"/>
                    <a:pt x="12978" y="10968"/>
                  </a:cubicBezTo>
                  <a:cubicBezTo>
                    <a:pt x="13585" y="10860"/>
                    <a:pt x="14205" y="10789"/>
                    <a:pt x="14812" y="10670"/>
                  </a:cubicBezTo>
                  <a:cubicBezTo>
                    <a:pt x="15133" y="10599"/>
                    <a:pt x="15490" y="10503"/>
                    <a:pt x="15788" y="10206"/>
                  </a:cubicBezTo>
                  <a:cubicBezTo>
                    <a:pt x="15788" y="9646"/>
                    <a:pt x="15538" y="9253"/>
                    <a:pt x="15205" y="8920"/>
                  </a:cubicBezTo>
                  <a:cubicBezTo>
                    <a:pt x="14836" y="8515"/>
                    <a:pt x="14431" y="8158"/>
                    <a:pt x="14014" y="7801"/>
                  </a:cubicBezTo>
                  <a:cubicBezTo>
                    <a:pt x="13657" y="7503"/>
                    <a:pt x="13288" y="7217"/>
                    <a:pt x="12931" y="6931"/>
                  </a:cubicBezTo>
                  <a:cubicBezTo>
                    <a:pt x="12514" y="6598"/>
                    <a:pt x="12252" y="6157"/>
                    <a:pt x="12181" y="5622"/>
                  </a:cubicBezTo>
                  <a:cubicBezTo>
                    <a:pt x="12085" y="5122"/>
                    <a:pt x="12014" y="4598"/>
                    <a:pt x="12002" y="4098"/>
                  </a:cubicBezTo>
                  <a:cubicBezTo>
                    <a:pt x="11954" y="3110"/>
                    <a:pt x="11931" y="2133"/>
                    <a:pt x="11907" y="1145"/>
                  </a:cubicBezTo>
                  <a:cubicBezTo>
                    <a:pt x="11907" y="966"/>
                    <a:pt x="11895" y="788"/>
                    <a:pt x="11859" y="609"/>
                  </a:cubicBezTo>
                  <a:cubicBezTo>
                    <a:pt x="11799" y="196"/>
                    <a:pt x="11608" y="1"/>
                    <a:pt x="11304"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52" name="Google Shape;1452;p39"/>
            <p:cNvSpPr/>
            <p:nvPr/>
          </p:nvSpPr>
          <p:spPr>
            <a:xfrm>
              <a:off x="4421750" y="2020850"/>
              <a:ext cx="73550" cy="47250"/>
            </a:xfrm>
            <a:custGeom>
              <a:avLst/>
              <a:gdLst/>
              <a:ahLst/>
              <a:cxnLst/>
              <a:rect l="l" t="t" r="r" b="b"/>
              <a:pathLst>
                <a:path w="2942" h="1890" extrusionOk="0">
                  <a:moveTo>
                    <a:pt x="335" y="0"/>
                  </a:moveTo>
                  <a:cubicBezTo>
                    <a:pt x="290" y="0"/>
                    <a:pt x="245" y="14"/>
                    <a:pt x="203" y="44"/>
                  </a:cubicBezTo>
                  <a:cubicBezTo>
                    <a:pt x="96" y="127"/>
                    <a:pt x="1" y="306"/>
                    <a:pt x="1" y="425"/>
                  </a:cubicBezTo>
                  <a:cubicBezTo>
                    <a:pt x="1" y="604"/>
                    <a:pt x="96" y="782"/>
                    <a:pt x="179" y="925"/>
                  </a:cubicBezTo>
                  <a:cubicBezTo>
                    <a:pt x="560" y="1568"/>
                    <a:pt x="1167" y="1806"/>
                    <a:pt x="1882" y="1890"/>
                  </a:cubicBezTo>
                  <a:cubicBezTo>
                    <a:pt x="2191" y="1866"/>
                    <a:pt x="2537" y="1806"/>
                    <a:pt x="2787" y="1568"/>
                  </a:cubicBezTo>
                  <a:cubicBezTo>
                    <a:pt x="2882" y="1473"/>
                    <a:pt x="2941" y="1294"/>
                    <a:pt x="2929" y="1163"/>
                  </a:cubicBezTo>
                  <a:cubicBezTo>
                    <a:pt x="2909" y="1020"/>
                    <a:pt x="2774" y="956"/>
                    <a:pt x="2631" y="956"/>
                  </a:cubicBezTo>
                  <a:cubicBezTo>
                    <a:pt x="2607" y="956"/>
                    <a:pt x="2584" y="958"/>
                    <a:pt x="2560" y="961"/>
                  </a:cubicBezTo>
                  <a:cubicBezTo>
                    <a:pt x="2489" y="973"/>
                    <a:pt x="2417" y="997"/>
                    <a:pt x="2346" y="1020"/>
                  </a:cubicBezTo>
                  <a:cubicBezTo>
                    <a:pt x="2145" y="1065"/>
                    <a:pt x="1973" y="1089"/>
                    <a:pt x="1820" y="1089"/>
                  </a:cubicBezTo>
                  <a:cubicBezTo>
                    <a:pt x="1357" y="1089"/>
                    <a:pt x="1073" y="870"/>
                    <a:pt x="715" y="342"/>
                  </a:cubicBezTo>
                  <a:cubicBezTo>
                    <a:pt x="679" y="282"/>
                    <a:pt x="643" y="211"/>
                    <a:pt x="596" y="151"/>
                  </a:cubicBezTo>
                  <a:cubicBezTo>
                    <a:pt x="531" y="62"/>
                    <a:pt x="433" y="0"/>
                    <a:pt x="335"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53" name="Google Shape;1453;p39"/>
            <p:cNvSpPr/>
            <p:nvPr/>
          </p:nvSpPr>
          <p:spPr>
            <a:xfrm>
              <a:off x="4419675" y="1964775"/>
              <a:ext cx="18775" cy="18200"/>
            </a:xfrm>
            <a:custGeom>
              <a:avLst/>
              <a:gdLst/>
              <a:ahLst/>
              <a:cxnLst/>
              <a:rect l="l" t="t" r="r" b="b"/>
              <a:pathLst>
                <a:path w="751" h="728" extrusionOk="0">
                  <a:moveTo>
                    <a:pt x="401" y="1"/>
                  </a:moveTo>
                  <a:cubicBezTo>
                    <a:pt x="226" y="1"/>
                    <a:pt x="35" y="185"/>
                    <a:pt x="12" y="370"/>
                  </a:cubicBezTo>
                  <a:cubicBezTo>
                    <a:pt x="0" y="537"/>
                    <a:pt x="179" y="716"/>
                    <a:pt x="345" y="727"/>
                  </a:cubicBezTo>
                  <a:cubicBezTo>
                    <a:pt x="351" y="728"/>
                    <a:pt x="357" y="728"/>
                    <a:pt x="363" y="728"/>
                  </a:cubicBezTo>
                  <a:cubicBezTo>
                    <a:pt x="548" y="728"/>
                    <a:pt x="739" y="543"/>
                    <a:pt x="750" y="370"/>
                  </a:cubicBezTo>
                  <a:cubicBezTo>
                    <a:pt x="750" y="204"/>
                    <a:pt x="584" y="13"/>
                    <a:pt x="417" y="1"/>
                  </a:cubicBezTo>
                  <a:cubicBezTo>
                    <a:pt x="412" y="1"/>
                    <a:pt x="406" y="1"/>
                    <a:pt x="401"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54" name="Google Shape;1454;p39"/>
            <p:cNvSpPr/>
            <p:nvPr/>
          </p:nvSpPr>
          <p:spPr>
            <a:xfrm>
              <a:off x="4518775" y="2013550"/>
              <a:ext cx="18200" cy="17350"/>
            </a:xfrm>
            <a:custGeom>
              <a:avLst/>
              <a:gdLst/>
              <a:ahLst/>
              <a:cxnLst/>
              <a:rect l="l" t="t" r="r" b="b"/>
              <a:pathLst>
                <a:path w="728" h="694" extrusionOk="0">
                  <a:moveTo>
                    <a:pt x="374" y="0"/>
                  </a:moveTo>
                  <a:cubicBezTo>
                    <a:pt x="361" y="0"/>
                    <a:pt x="347" y="1"/>
                    <a:pt x="334" y="3"/>
                  </a:cubicBezTo>
                  <a:cubicBezTo>
                    <a:pt x="132" y="27"/>
                    <a:pt x="1" y="217"/>
                    <a:pt x="37" y="443"/>
                  </a:cubicBezTo>
                  <a:cubicBezTo>
                    <a:pt x="72" y="610"/>
                    <a:pt x="168" y="693"/>
                    <a:pt x="346" y="693"/>
                  </a:cubicBezTo>
                  <a:cubicBezTo>
                    <a:pt x="572" y="693"/>
                    <a:pt x="727" y="515"/>
                    <a:pt x="715" y="300"/>
                  </a:cubicBezTo>
                  <a:cubicBezTo>
                    <a:pt x="693" y="135"/>
                    <a:pt x="538" y="0"/>
                    <a:pt x="374"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grpSp>
      <p:grpSp>
        <p:nvGrpSpPr>
          <p:cNvPr id="1455" name="Google Shape;1455;p39"/>
          <p:cNvGrpSpPr/>
          <p:nvPr/>
        </p:nvGrpSpPr>
        <p:grpSpPr>
          <a:xfrm>
            <a:off x="10381549" y="2359255"/>
            <a:ext cx="468815" cy="457300"/>
            <a:chOff x="1959000" y="1291425"/>
            <a:chExt cx="286025" cy="279000"/>
          </a:xfrm>
        </p:grpSpPr>
        <p:sp>
          <p:nvSpPr>
            <p:cNvPr id="1456" name="Google Shape;1456;p39"/>
            <p:cNvSpPr/>
            <p:nvPr/>
          </p:nvSpPr>
          <p:spPr>
            <a:xfrm>
              <a:off x="1959000" y="1291425"/>
              <a:ext cx="286025" cy="279000"/>
            </a:xfrm>
            <a:custGeom>
              <a:avLst/>
              <a:gdLst/>
              <a:ahLst/>
              <a:cxnLst/>
              <a:rect l="l" t="t" r="r" b="b"/>
              <a:pathLst>
                <a:path w="11441" h="11160" extrusionOk="0">
                  <a:moveTo>
                    <a:pt x="5924" y="1014"/>
                  </a:moveTo>
                  <a:cubicBezTo>
                    <a:pt x="8501" y="1014"/>
                    <a:pt x="10513" y="3281"/>
                    <a:pt x="10142" y="5897"/>
                  </a:cubicBezTo>
                  <a:cubicBezTo>
                    <a:pt x="9845" y="8016"/>
                    <a:pt x="8356" y="9647"/>
                    <a:pt x="6320" y="10052"/>
                  </a:cubicBezTo>
                  <a:cubicBezTo>
                    <a:pt x="6035" y="10112"/>
                    <a:pt x="5737" y="10112"/>
                    <a:pt x="5439" y="10147"/>
                  </a:cubicBezTo>
                  <a:cubicBezTo>
                    <a:pt x="5432" y="10147"/>
                    <a:pt x="5425" y="10147"/>
                    <a:pt x="5418" y="10147"/>
                  </a:cubicBezTo>
                  <a:cubicBezTo>
                    <a:pt x="2821" y="10147"/>
                    <a:pt x="832" y="7973"/>
                    <a:pt x="1094" y="5409"/>
                  </a:cubicBezTo>
                  <a:cubicBezTo>
                    <a:pt x="1332" y="3063"/>
                    <a:pt x="3094" y="1289"/>
                    <a:pt x="5451" y="1039"/>
                  </a:cubicBezTo>
                  <a:cubicBezTo>
                    <a:pt x="5611" y="1022"/>
                    <a:pt x="5768" y="1014"/>
                    <a:pt x="5924" y="1014"/>
                  </a:cubicBezTo>
                  <a:close/>
                  <a:moveTo>
                    <a:pt x="5770" y="0"/>
                  </a:moveTo>
                  <a:cubicBezTo>
                    <a:pt x="2753" y="0"/>
                    <a:pt x="1" y="2577"/>
                    <a:pt x="58" y="5897"/>
                  </a:cubicBezTo>
                  <a:cubicBezTo>
                    <a:pt x="93" y="8838"/>
                    <a:pt x="2439" y="11100"/>
                    <a:pt x="5368" y="11159"/>
                  </a:cubicBezTo>
                  <a:cubicBezTo>
                    <a:pt x="5749" y="11112"/>
                    <a:pt x="6130" y="11088"/>
                    <a:pt x="6499" y="10993"/>
                  </a:cubicBezTo>
                  <a:cubicBezTo>
                    <a:pt x="9011" y="10505"/>
                    <a:pt x="11011" y="8302"/>
                    <a:pt x="11202" y="5849"/>
                  </a:cubicBezTo>
                  <a:cubicBezTo>
                    <a:pt x="11440" y="2754"/>
                    <a:pt x="9285" y="241"/>
                    <a:pt x="6166" y="15"/>
                  </a:cubicBezTo>
                  <a:cubicBezTo>
                    <a:pt x="6033" y="5"/>
                    <a:pt x="5901" y="0"/>
                    <a:pt x="5770"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57" name="Google Shape;1457;p39"/>
            <p:cNvSpPr/>
            <p:nvPr/>
          </p:nvSpPr>
          <p:spPr>
            <a:xfrm>
              <a:off x="1979800" y="1316750"/>
              <a:ext cx="242025" cy="228375"/>
            </a:xfrm>
            <a:custGeom>
              <a:avLst/>
              <a:gdLst/>
              <a:ahLst/>
              <a:cxnLst/>
              <a:rect l="l" t="t" r="r" b="b"/>
              <a:pathLst>
                <a:path w="9681" h="9135" extrusionOk="0">
                  <a:moveTo>
                    <a:pt x="5092" y="1"/>
                  </a:moveTo>
                  <a:cubicBezTo>
                    <a:pt x="4936" y="1"/>
                    <a:pt x="4779" y="9"/>
                    <a:pt x="4619" y="26"/>
                  </a:cubicBezTo>
                  <a:cubicBezTo>
                    <a:pt x="2262" y="276"/>
                    <a:pt x="500" y="2050"/>
                    <a:pt x="262" y="4396"/>
                  </a:cubicBezTo>
                  <a:cubicBezTo>
                    <a:pt x="0" y="6960"/>
                    <a:pt x="1989" y="9134"/>
                    <a:pt x="4586" y="9134"/>
                  </a:cubicBezTo>
                  <a:cubicBezTo>
                    <a:pt x="4593" y="9134"/>
                    <a:pt x="4600" y="9134"/>
                    <a:pt x="4607" y="9134"/>
                  </a:cubicBezTo>
                  <a:cubicBezTo>
                    <a:pt x="4905" y="9099"/>
                    <a:pt x="5203" y="9099"/>
                    <a:pt x="5488" y="9039"/>
                  </a:cubicBezTo>
                  <a:cubicBezTo>
                    <a:pt x="7524" y="8634"/>
                    <a:pt x="9013" y="7003"/>
                    <a:pt x="9310" y="4884"/>
                  </a:cubicBezTo>
                  <a:cubicBezTo>
                    <a:pt x="9681" y="2268"/>
                    <a:pt x="7669" y="1"/>
                    <a:pt x="5092" y="1"/>
                  </a:cubicBezTo>
                  <a:close/>
                </a:path>
              </a:pathLst>
            </a:custGeom>
            <a:solidFill>
              <a:srgbClr val="FCC63D"/>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58" name="Google Shape;1458;p39"/>
            <p:cNvSpPr/>
            <p:nvPr/>
          </p:nvSpPr>
          <p:spPr>
            <a:xfrm>
              <a:off x="2042875" y="1454000"/>
              <a:ext cx="96025" cy="43500"/>
            </a:xfrm>
            <a:custGeom>
              <a:avLst/>
              <a:gdLst/>
              <a:ahLst/>
              <a:cxnLst/>
              <a:rect l="l" t="t" r="r" b="b"/>
              <a:pathLst>
                <a:path w="3841" h="1740" extrusionOk="0">
                  <a:moveTo>
                    <a:pt x="3404" y="0"/>
                  </a:moveTo>
                  <a:cubicBezTo>
                    <a:pt x="3345" y="0"/>
                    <a:pt x="3281" y="12"/>
                    <a:pt x="3215" y="37"/>
                  </a:cubicBezTo>
                  <a:cubicBezTo>
                    <a:pt x="3037" y="120"/>
                    <a:pt x="2894" y="239"/>
                    <a:pt x="2739" y="358"/>
                  </a:cubicBezTo>
                  <a:cubicBezTo>
                    <a:pt x="2464" y="577"/>
                    <a:pt x="2185" y="688"/>
                    <a:pt x="1902" y="688"/>
                  </a:cubicBezTo>
                  <a:cubicBezTo>
                    <a:pt x="1648" y="688"/>
                    <a:pt x="1391" y="598"/>
                    <a:pt x="1132" y="418"/>
                  </a:cubicBezTo>
                  <a:cubicBezTo>
                    <a:pt x="1013" y="323"/>
                    <a:pt x="894" y="215"/>
                    <a:pt x="775" y="144"/>
                  </a:cubicBezTo>
                  <a:cubicBezTo>
                    <a:pt x="666" y="76"/>
                    <a:pt x="549" y="19"/>
                    <a:pt x="433" y="19"/>
                  </a:cubicBezTo>
                  <a:cubicBezTo>
                    <a:pt x="346" y="19"/>
                    <a:pt x="261" y="51"/>
                    <a:pt x="179" y="132"/>
                  </a:cubicBezTo>
                  <a:cubicBezTo>
                    <a:pt x="1" y="311"/>
                    <a:pt x="1" y="537"/>
                    <a:pt x="120" y="739"/>
                  </a:cubicBezTo>
                  <a:cubicBezTo>
                    <a:pt x="227" y="894"/>
                    <a:pt x="346" y="1049"/>
                    <a:pt x="477" y="1168"/>
                  </a:cubicBezTo>
                  <a:cubicBezTo>
                    <a:pt x="882" y="1525"/>
                    <a:pt x="1358" y="1692"/>
                    <a:pt x="1965" y="1739"/>
                  </a:cubicBezTo>
                  <a:cubicBezTo>
                    <a:pt x="2537" y="1704"/>
                    <a:pt x="3096" y="1513"/>
                    <a:pt x="3513" y="1013"/>
                  </a:cubicBezTo>
                  <a:cubicBezTo>
                    <a:pt x="3632" y="858"/>
                    <a:pt x="3716" y="680"/>
                    <a:pt x="3763" y="501"/>
                  </a:cubicBezTo>
                  <a:cubicBezTo>
                    <a:pt x="3840" y="212"/>
                    <a:pt x="3659" y="0"/>
                    <a:pt x="3404"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59" name="Google Shape;1459;p39"/>
            <p:cNvSpPr/>
            <p:nvPr/>
          </p:nvSpPr>
          <p:spPr>
            <a:xfrm>
              <a:off x="2140800" y="1387925"/>
              <a:ext cx="24450" cy="25950"/>
            </a:xfrm>
            <a:custGeom>
              <a:avLst/>
              <a:gdLst/>
              <a:ahLst/>
              <a:cxnLst/>
              <a:rect l="l" t="t" r="r" b="b"/>
              <a:pathLst>
                <a:path w="978" h="1038" extrusionOk="0">
                  <a:moveTo>
                    <a:pt x="471" y="0"/>
                  </a:moveTo>
                  <a:cubicBezTo>
                    <a:pt x="228" y="0"/>
                    <a:pt x="1" y="234"/>
                    <a:pt x="1" y="513"/>
                  </a:cubicBezTo>
                  <a:cubicBezTo>
                    <a:pt x="1" y="775"/>
                    <a:pt x="227" y="1013"/>
                    <a:pt x="477" y="1037"/>
                  </a:cubicBezTo>
                  <a:cubicBezTo>
                    <a:pt x="483" y="1037"/>
                    <a:pt x="489" y="1037"/>
                    <a:pt x="495" y="1037"/>
                  </a:cubicBezTo>
                  <a:cubicBezTo>
                    <a:pt x="750" y="1037"/>
                    <a:pt x="977" y="792"/>
                    <a:pt x="977" y="525"/>
                  </a:cubicBezTo>
                  <a:cubicBezTo>
                    <a:pt x="977" y="275"/>
                    <a:pt x="739" y="25"/>
                    <a:pt x="489" y="1"/>
                  </a:cubicBezTo>
                  <a:cubicBezTo>
                    <a:pt x="483" y="1"/>
                    <a:pt x="477" y="0"/>
                    <a:pt x="471"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60" name="Google Shape;1460;p39"/>
            <p:cNvSpPr/>
            <p:nvPr/>
          </p:nvSpPr>
          <p:spPr>
            <a:xfrm>
              <a:off x="2035150" y="1384650"/>
              <a:ext cx="22350" cy="22650"/>
            </a:xfrm>
            <a:custGeom>
              <a:avLst/>
              <a:gdLst/>
              <a:ahLst/>
              <a:cxnLst/>
              <a:rect l="l" t="t" r="r" b="b"/>
              <a:pathLst>
                <a:path w="894" h="906" extrusionOk="0">
                  <a:moveTo>
                    <a:pt x="441" y="1"/>
                  </a:moveTo>
                  <a:cubicBezTo>
                    <a:pt x="203" y="1"/>
                    <a:pt x="0" y="191"/>
                    <a:pt x="0" y="441"/>
                  </a:cubicBezTo>
                  <a:cubicBezTo>
                    <a:pt x="0" y="680"/>
                    <a:pt x="203" y="906"/>
                    <a:pt x="441" y="906"/>
                  </a:cubicBezTo>
                  <a:cubicBezTo>
                    <a:pt x="667" y="906"/>
                    <a:pt x="893" y="703"/>
                    <a:pt x="893" y="465"/>
                  </a:cubicBezTo>
                  <a:cubicBezTo>
                    <a:pt x="893" y="227"/>
                    <a:pt x="679" y="13"/>
                    <a:pt x="441"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grpSp>
      <p:grpSp>
        <p:nvGrpSpPr>
          <p:cNvPr id="1461" name="Google Shape;1461;p39"/>
          <p:cNvGrpSpPr/>
          <p:nvPr/>
        </p:nvGrpSpPr>
        <p:grpSpPr>
          <a:xfrm>
            <a:off x="10156726" y="3834525"/>
            <a:ext cx="1311224" cy="827808"/>
            <a:chOff x="6096075" y="734650"/>
            <a:chExt cx="709025" cy="447625"/>
          </a:xfrm>
        </p:grpSpPr>
        <p:sp>
          <p:nvSpPr>
            <p:cNvPr id="1462" name="Google Shape;1462;p39"/>
            <p:cNvSpPr/>
            <p:nvPr/>
          </p:nvSpPr>
          <p:spPr>
            <a:xfrm>
              <a:off x="6107675" y="747100"/>
              <a:ext cx="697425" cy="423575"/>
            </a:xfrm>
            <a:custGeom>
              <a:avLst/>
              <a:gdLst/>
              <a:ahLst/>
              <a:cxnLst/>
              <a:rect l="l" t="t" r="r" b="b"/>
              <a:pathLst>
                <a:path w="27897" h="16943" extrusionOk="0">
                  <a:moveTo>
                    <a:pt x="14333" y="1"/>
                  </a:moveTo>
                  <a:cubicBezTo>
                    <a:pt x="14082" y="1"/>
                    <a:pt x="13829" y="12"/>
                    <a:pt x="13574" y="36"/>
                  </a:cubicBezTo>
                  <a:cubicBezTo>
                    <a:pt x="12085" y="190"/>
                    <a:pt x="10776" y="726"/>
                    <a:pt x="9740" y="1845"/>
                  </a:cubicBezTo>
                  <a:cubicBezTo>
                    <a:pt x="9168" y="2452"/>
                    <a:pt x="8656" y="3072"/>
                    <a:pt x="8299" y="3845"/>
                  </a:cubicBezTo>
                  <a:cubicBezTo>
                    <a:pt x="8169" y="4112"/>
                    <a:pt x="8071" y="4229"/>
                    <a:pt x="7936" y="4229"/>
                  </a:cubicBezTo>
                  <a:cubicBezTo>
                    <a:pt x="7836" y="4229"/>
                    <a:pt x="7717" y="4165"/>
                    <a:pt x="7549" y="4048"/>
                  </a:cubicBezTo>
                  <a:cubicBezTo>
                    <a:pt x="7263" y="3834"/>
                    <a:pt x="6966" y="3595"/>
                    <a:pt x="6644" y="3476"/>
                  </a:cubicBezTo>
                  <a:cubicBezTo>
                    <a:pt x="5969" y="3222"/>
                    <a:pt x="5305" y="3093"/>
                    <a:pt x="4658" y="3093"/>
                  </a:cubicBezTo>
                  <a:cubicBezTo>
                    <a:pt x="3605" y="3093"/>
                    <a:pt x="2595" y="3435"/>
                    <a:pt x="1644" y="4143"/>
                  </a:cubicBezTo>
                  <a:cubicBezTo>
                    <a:pt x="524" y="4965"/>
                    <a:pt x="1" y="6131"/>
                    <a:pt x="60" y="7513"/>
                  </a:cubicBezTo>
                  <a:cubicBezTo>
                    <a:pt x="120" y="9108"/>
                    <a:pt x="917" y="10025"/>
                    <a:pt x="2417" y="10334"/>
                  </a:cubicBezTo>
                  <a:cubicBezTo>
                    <a:pt x="3453" y="10513"/>
                    <a:pt x="3453" y="10537"/>
                    <a:pt x="3441" y="11680"/>
                  </a:cubicBezTo>
                  <a:cubicBezTo>
                    <a:pt x="3418" y="12478"/>
                    <a:pt x="3560" y="13299"/>
                    <a:pt x="3894" y="14061"/>
                  </a:cubicBezTo>
                  <a:cubicBezTo>
                    <a:pt x="4489" y="15430"/>
                    <a:pt x="5418" y="16454"/>
                    <a:pt x="6942" y="16799"/>
                  </a:cubicBezTo>
                  <a:cubicBezTo>
                    <a:pt x="7369" y="16892"/>
                    <a:pt x="7791" y="16942"/>
                    <a:pt x="8203" y="16942"/>
                  </a:cubicBezTo>
                  <a:cubicBezTo>
                    <a:pt x="9168" y="16942"/>
                    <a:pt x="10084" y="16668"/>
                    <a:pt x="10919" y="16026"/>
                  </a:cubicBezTo>
                  <a:cubicBezTo>
                    <a:pt x="11097" y="15871"/>
                    <a:pt x="11288" y="15740"/>
                    <a:pt x="11466" y="15597"/>
                  </a:cubicBezTo>
                  <a:cubicBezTo>
                    <a:pt x="11647" y="15460"/>
                    <a:pt x="11752" y="15388"/>
                    <a:pt x="11858" y="15388"/>
                  </a:cubicBezTo>
                  <a:cubicBezTo>
                    <a:pt x="11954" y="15388"/>
                    <a:pt x="12051" y="15448"/>
                    <a:pt x="12204" y="15573"/>
                  </a:cubicBezTo>
                  <a:cubicBezTo>
                    <a:pt x="12669" y="15930"/>
                    <a:pt x="13181" y="16168"/>
                    <a:pt x="13728" y="16335"/>
                  </a:cubicBezTo>
                  <a:cubicBezTo>
                    <a:pt x="14328" y="16517"/>
                    <a:pt x="14933" y="16593"/>
                    <a:pt x="15540" y="16593"/>
                  </a:cubicBezTo>
                  <a:cubicBezTo>
                    <a:pt x="15884" y="16593"/>
                    <a:pt x="16229" y="16569"/>
                    <a:pt x="16574" y="16526"/>
                  </a:cubicBezTo>
                  <a:cubicBezTo>
                    <a:pt x="18193" y="16311"/>
                    <a:pt x="19396" y="15478"/>
                    <a:pt x="20086" y="13942"/>
                  </a:cubicBezTo>
                  <a:cubicBezTo>
                    <a:pt x="20170" y="13751"/>
                    <a:pt x="20241" y="13549"/>
                    <a:pt x="20336" y="13370"/>
                  </a:cubicBezTo>
                  <a:cubicBezTo>
                    <a:pt x="20534" y="12966"/>
                    <a:pt x="20664" y="12833"/>
                    <a:pt x="20961" y="12833"/>
                  </a:cubicBezTo>
                  <a:cubicBezTo>
                    <a:pt x="21058" y="12833"/>
                    <a:pt x="21173" y="12847"/>
                    <a:pt x="21313" y="12870"/>
                  </a:cubicBezTo>
                  <a:cubicBezTo>
                    <a:pt x="21456" y="12882"/>
                    <a:pt x="21575" y="12930"/>
                    <a:pt x="21694" y="12954"/>
                  </a:cubicBezTo>
                  <a:cubicBezTo>
                    <a:pt x="21983" y="13001"/>
                    <a:pt x="22267" y="13024"/>
                    <a:pt x="22546" y="13024"/>
                  </a:cubicBezTo>
                  <a:cubicBezTo>
                    <a:pt x="23474" y="13024"/>
                    <a:pt x="24349" y="12767"/>
                    <a:pt x="25182" y="12263"/>
                  </a:cubicBezTo>
                  <a:cubicBezTo>
                    <a:pt x="27075" y="11108"/>
                    <a:pt x="27897" y="8013"/>
                    <a:pt x="25944" y="6155"/>
                  </a:cubicBezTo>
                  <a:cubicBezTo>
                    <a:pt x="25018" y="5283"/>
                    <a:pt x="23981" y="4651"/>
                    <a:pt x="22707" y="4651"/>
                  </a:cubicBezTo>
                  <a:cubicBezTo>
                    <a:pt x="22590" y="4651"/>
                    <a:pt x="22470" y="4656"/>
                    <a:pt x="22349" y="4667"/>
                  </a:cubicBezTo>
                  <a:cubicBezTo>
                    <a:pt x="22279" y="4674"/>
                    <a:pt x="22214" y="4678"/>
                    <a:pt x="22152" y="4678"/>
                  </a:cubicBezTo>
                  <a:cubicBezTo>
                    <a:pt x="21700" y="4678"/>
                    <a:pt x="21427" y="4482"/>
                    <a:pt x="21217" y="4000"/>
                  </a:cubicBezTo>
                  <a:cubicBezTo>
                    <a:pt x="20622" y="2691"/>
                    <a:pt x="19646" y="1702"/>
                    <a:pt x="18372" y="1036"/>
                  </a:cubicBezTo>
                  <a:cubicBezTo>
                    <a:pt x="17097" y="368"/>
                    <a:pt x="15753" y="1"/>
                    <a:pt x="1433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63" name="Google Shape;1463;p39"/>
            <p:cNvSpPr/>
            <p:nvPr/>
          </p:nvSpPr>
          <p:spPr>
            <a:xfrm>
              <a:off x="6096075" y="734650"/>
              <a:ext cx="703075" cy="447625"/>
            </a:xfrm>
            <a:custGeom>
              <a:avLst/>
              <a:gdLst/>
              <a:ahLst/>
              <a:cxnLst/>
              <a:rect l="l" t="t" r="r" b="b"/>
              <a:pathLst>
                <a:path w="28123" h="17905" extrusionOk="0">
                  <a:moveTo>
                    <a:pt x="14866" y="931"/>
                  </a:moveTo>
                  <a:cubicBezTo>
                    <a:pt x="16123" y="931"/>
                    <a:pt x="17387" y="1262"/>
                    <a:pt x="18610" y="1903"/>
                  </a:cubicBezTo>
                  <a:cubicBezTo>
                    <a:pt x="19836" y="2558"/>
                    <a:pt x="20705" y="3486"/>
                    <a:pt x="21241" y="4665"/>
                  </a:cubicBezTo>
                  <a:cubicBezTo>
                    <a:pt x="21542" y="5300"/>
                    <a:pt x="21980" y="5604"/>
                    <a:pt x="22632" y="5604"/>
                  </a:cubicBezTo>
                  <a:cubicBezTo>
                    <a:pt x="22702" y="5604"/>
                    <a:pt x="22774" y="5601"/>
                    <a:pt x="22848" y="5594"/>
                  </a:cubicBezTo>
                  <a:cubicBezTo>
                    <a:pt x="22973" y="5581"/>
                    <a:pt x="23096" y="5574"/>
                    <a:pt x="23217" y="5574"/>
                  </a:cubicBezTo>
                  <a:cubicBezTo>
                    <a:pt x="24218" y="5574"/>
                    <a:pt x="25111" y="6016"/>
                    <a:pt x="26099" y="6951"/>
                  </a:cubicBezTo>
                  <a:cubicBezTo>
                    <a:pt x="26825" y="7653"/>
                    <a:pt x="27158" y="8582"/>
                    <a:pt x="27051" y="9630"/>
                  </a:cubicBezTo>
                  <a:cubicBezTo>
                    <a:pt x="26932" y="10761"/>
                    <a:pt x="26301" y="11785"/>
                    <a:pt x="25420" y="12321"/>
                  </a:cubicBezTo>
                  <a:cubicBezTo>
                    <a:pt x="24661" y="12796"/>
                    <a:pt x="23867" y="13026"/>
                    <a:pt x="23021" y="13026"/>
                  </a:cubicBezTo>
                  <a:cubicBezTo>
                    <a:pt x="22766" y="13026"/>
                    <a:pt x="22506" y="13005"/>
                    <a:pt x="22241" y="12964"/>
                  </a:cubicBezTo>
                  <a:cubicBezTo>
                    <a:pt x="22193" y="12964"/>
                    <a:pt x="22134" y="12952"/>
                    <a:pt x="22086" y="12940"/>
                  </a:cubicBezTo>
                  <a:lnTo>
                    <a:pt x="21872" y="12892"/>
                  </a:lnTo>
                  <a:cubicBezTo>
                    <a:pt x="21720" y="12869"/>
                    <a:pt x="21584" y="12856"/>
                    <a:pt x="21462" y="12856"/>
                  </a:cubicBezTo>
                  <a:cubicBezTo>
                    <a:pt x="20962" y="12856"/>
                    <a:pt x="20683" y="13071"/>
                    <a:pt x="20396" y="13654"/>
                  </a:cubicBezTo>
                  <a:cubicBezTo>
                    <a:pt x="20324" y="13797"/>
                    <a:pt x="20265" y="13928"/>
                    <a:pt x="20205" y="14083"/>
                  </a:cubicBezTo>
                  <a:lnTo>
                    <a:pt x="20122" y="14249"/>
                  </a:lnTo>
                  <a:cubicBezTo>
                    <a:pt x="19526" y="15595"/>
                    <a:pt x="18502" y="16357"/>
                    <a:pt x="16990" y="16559"/>
                  </a:cubicBezTo>
                  <a:cubicBezTo>
                    <a:pt x="16664" y="16605"/>
                    <a:pt x="16342" y="16627"/>
                    <a:pt x="16028" y="16627"/>
                  </a:cubicBezTo>
                  <a:cubicBezTo>
                    <a:pt x="15438" y="16627"/>
                    <a:pt x="14871" y="16548"/>
                    <a:pt x="14335" y="16393"/>
                  </a:cubicBezTo>
                  <a:cubicBezTo>
                    <a:pt x="13811" y="16226"/>
                    <a:pt x="13359" y="16000"/>
                    <a:pt x="12966" y="15702"/>
                  </a:cubicBezTo>
                  <a:cubicBezTo>
                    <a:pt x="12715" y="15507"/>
                    <a:pt x="12513" y="15421"/>
                    <a:pt x="12322" y="15421"/>
                  </a:cubicBezTo>
                  <a:cubicBezTo>
                    <a:pt x="12106" y="15421"/>
                    <a:pt x="11903" y="15531"/>
                    <a:pt x="11656" y="15714"/>
                  </a:cubicBezTo>
                  <a:lnTo>
                    <a:pt x="11299" y="15988"/>
                  </a:lnTo>
                  <a:lnTo>
                    <a:pt x="11097" y="16154"/>
                  </a:lnTo>
                  <a:cubicBezTo>
                    <a:pt x="10381" y="16702"/>
                    <a:pt x="9587" y="16969"/>
                    <a:pt x="8683" y="16969"/>
                  </a:cubicBezTo>
                  <a:cubicBezTo>
                    <a:pt x="8309" y="16969"/>
                    <a:pt x="7916" y="16924"/>
                    <a:pt x="7501" y="16833"/>
                  </a:cubicBezTo>
                  <a:cubicBezTo>
                    <a:pt x="6287" y="16547"/>
                    <a:pt x="5394" y="15750"/>
                    <a:pt x="4786" y="14369"/>
                  </a:cubicBezTo>
                  <a:cubicBezTo>
                    <a:pt x="4489" y="13678"/>
                    <a:pt x="4334" y="12916"/>
                    <a:pt x="4370" y="12190"/>
                  </a:cubicBezTo>
                  <a:lnTo>
                    <a:pt x="4370" y="12178"/>
                  </a:lnTo>
                  <a:cubicBezTo>
                    <a:pt x="4382" y="10809"/>
                    <a:pt x="4227" y="10594"/>
                    <a:pt x="2965" y="10344"/>
                  </a:cubicBezTo>
                  <a:cubicBezTo>
                    <a:pt x="1667" y="10082"/>
                    <a:pt x="1048" y="9320"/>
                    <a:pt x="988" y="7951"/>
                  </a:cubicBezTo>
                  <a:cubicBezTo>
                    <a:pt x="941" y="6701"/>
                    <a:pt x="1405" y="5701"/>
                    <a:pt x="2381" y="4975"/>
                  </a:cubicBezTo>
                  <a:cubicBezTo>
                    <a:pt x="3251" y="4332"/>
                    <a:pt x="4155" y="4022"/>
                    <a:pt x="5132" y="4022"/>
                  </a:cubicBezTo>
                  <a:cubicBezTo>
                    <a:pt x="5703" y="4022"/>
                    <a:pt x="6322" y="4141"/>
                    <a:pt x="6930" y="4367"/>
                  </a:cubicBezTo>
                  <a:cubicBezTo>
                    <a:pt x="7156" y="4439"/>
                    <a:pt x="7370" y="4605"/>
                    <a:pt x="7608" y="4784"/>
                  </a:cubicBezTo>
                  <a:lnTo>
                    <a:pt x="7727" y="4867"/>
                  </a:lnTo>
                  <a:cubicBezTo>
                    <a:pt x="7869" y="4979"/>
                    <a:pt x="8114" y="5159"/>
                    <a:pt x="8404" y="5159"/>
                  </a:cubicBezTo>
                  <a:cubicBezTo>
                    <a:pt x="8455" y="5159"/>
                    <a:pt x="8507" y="5154"/>
                    <a:pt x="8561" y="5141"/>
                  </a:cubicBezTo>
                  <a:cubicBezTo>
                    <a:pt x="8870" y="5046"/>
                    <a:pt x="9037" y="4772"/>
                    <a:pt x="9168" y="4498"/>
                  </a:cubicBezTo>
                  <a:cubicBezTo>
                    <a:pt x="9513" y="3748"/>
                    <a:pt x="10049" y="3129"/>
                    <a:pt x="10525" y="2617"/>
                  </a:cubicBezTo>
                  <a:cubicBezTo>
                    <a:pt x="11430" y="1653"/>
                    <a:pt x="12597" y="1117"/>
                    <a:pt x="14085" y="974"/>
                  </a:cubicBezTo>
                  <a:cubicBezTo>
                    <a:pt x="14345" y="945"/>
                    <a:pt x="14606" y="931"/>
                    <a:pt x="14866" y="931"/>
                  </a:cubicBezTo>
                  <a:close/>
                  <a:moveTo>
                    <a:pt x="14849" y="1"/>
                  </a:moveTo>
                  <a:cubicBezTo>
                    <a:pt x="14563" y="1"/>
                    <a:pt x="14277" y="15"/>
                    <a:pt x="13990" y="45"/>
                  </a:cubicBezTo>
                  <a:cubicBezTo>
                    <a:pt x="12287" y="224"/>
                    <a:pt x="10930" y="855"/>
                    <a:pt x="9859" y="1998"/>
                  </a:cubicBezTo>
                  <a:cubicBezTo>
                    <a:pt x="9335" y="2558"/>
                    <a:pt x="8739" y="3260"/>
                    <a:pt x="8335" y="4129"/>
                  </a:cubicBezTo>
                  <a:cubicBezTo>
                    <a:pt x="8335" y="4129"/>
                    <a:pt x="8323" y="4141"/>
                    <a:pt x="8323" y="4153"/>
                  </a:cubicBezTo>
                  <a:cubicBezTo>
                    <a:pt x="8323" y="4141"/>
                    <a:pt x="8311" y="4141"/>
                    <a:pt x="8299" y="4129"/>
                  </a:cubicBezTo>
                  <a:lnTo>
                    <a:pt x="8180" y="4034"/>
                  </a:lnTo>
                  <a:cubicBezTo>
                    <a:pt x="7906" y="3843"/>
                    <a:pt x="7608" y="3617"/>
                    <a:pt x="7275" y="3486"/>
                  </a:cubicBezTo>
                  <a:cubicBezTo>
                    <a:pt x="6554" y="3215"/>
                    <a:pt x="5840" y="3080"/>
                    <a:pt x="5143" y="3080"/>
                  </a:cubicBezTo>
                  <a:cubicBezTo>
                    <a:pt x="3975" y="3080"/>
                    <a:pt x="2855" y="3459"/>
                    <a:pt x="1834" y="4213"/>
                  </a:cubicBezTo>
                  <a:cubicBezTo>
                    <a:pt x="619" y="5117"/>
                    <a:pt x="0" y="6427"/>
                    <a:pt x="72" y="7975"/>
                  </a:cubicBezTo>
                  <a:cubicBezTo>
                    <a:pt x="143" y="9761"/>
                    <a:pt x="1084" y="10892"/>
                    <a:pt x="2786" y="11249"/>
                  </a:cubicBezTo>
                  <a:cubicBezTo>
                    <a:pt x="3060" y="11297"/>
                    <a:pt x="3370" y="11368"/>
                    <a:pt x="3417" y="11404"/>
                  </a:cubicBezTo>
                  <a:cubicBezTo>
                    <a:pt x="3441" y="11487"/>
                    <a:pt x="3441" y="11844"/>
                    <a:pt x="3441" y="12166"/>
                  </a:cubicBezTo>
                  <a:cubicBezTo>
                    <a:pt x="3417" y="13023"/>
                    <a:pt x="3572" y="13916"/>
                    <a:pt x="3941" y="14738"/>
                  </a:cubicBezTo>
                  <a:cubicBezTo>
                    <a:pt x="4656" y="16393"/>
                    <a:pt x="5799" y="17405"/>
                    <a:pt x="7311" y="17738"/>
                  </a:cubicBezTo>
                  <a:cubicBezTo>
                    <a:pt x="7787" y="17845"/>
                    <a:pt x="8251" y="17905"/>
                    <a:pt x="8680" y="17905"/>
                  </a:cubicBezTo>
                  <a:cubicBezTo>
                    <a:pt x="9799" y="17905"/>
                    <a:pt x="10799" y="17559"/>
                    <a:pt x="11680" y="16845"/>
                  </a:cubicBezTo>
                  <a:lnTo>
                    <a:pt x="11883" y="16690"/>
                  </a:lnTo>
                  <a:cubicBezTo>
                    <a:pt x="12002" y="16595"/>
                    <a:pt x="12109" y="16500"/>
                    <a:pt x="12228" y="16416"/>
                  </a:cubicBezTo>
                  <a:cubicBezTo>
                    <a:pt x="12276" y="16393"/>
                    <a:pt x="12299" y="16357"/>
                    <a:pt x="12335" y="16345"/>
                  </a:cubicBezTo>
                  <a:cubicBezTo>
                    <a:pt x="12347" y="16357"/>
                    <a:pt x="12371" y="16369"/>
                    <a:pt x="12406" y="16404"/>
                  </a:cubicBezTo>
                  <a:cubicBezTo>
                    <a:pt x="12895" y="16774"/>
                    <a:pt x="13430" y="17036"/>
                    <a:pt x="14073" y="17238"/>
                  </a:cubicBezTo>
                  <a:cubicBezTo>
                    <a:pt x="14689" y="17425"/>
                    <a:pt x="15341" y="17520"/>
                    <a:pt x="16018" y="17520"/>
                  </a:cubicBezTo>
                  <a:cubicBezTo>
                    <a:pt x="16375" y="17520"/>
                    <a:pt x="16739" y="17494"/>
                    <a:pt x="17109" y="17440"/>
                  </a:cubicBezTo>
                  <a:cubicBezTo>
                    <a:pt x="18943" y="17202"/>
                    <a:pt x="20253" y="16238"/>
                    <a:pt x="20979" y="14583"/>
                  </a:cubicBezTo>
                  <a:lnTo>
                    <a:pt x="21050" y="14428"/>
                  </a:lnTo>
                  <a:cubicBezTo>
                    <a:pt x="21098" y="14309"/>
                    <a:pt x="21158" y="14166"/>
                    <a:pt x="21217" y="14047"/>
                  </a:cubicBezTo>
                  <a:cubicBezTo>
                    <a:pt x="21324" y="13833"/>
                    <a:pt x="21384" y="13773"/>
                    <a:pt x="21384" y="13773"/>
                  </a:cubicBezTo>
                  <a:cubicBezTo>
                    <a:pt x="21396" y="13773"/>
                    <a:pt x="21417" y="13767"/>
                    <a:pt x="21464" y="13767"/>
                  </a:cubicBezTo>
                  <a:cubicBezTo>
                    <a:pt x="21512" y="13767"/>
                    <a:pt x="21586" y="13773"/>
                    <a:pt x="21705" y="13797"/>
                  </a:cubicBezTo>
                  <a:cubicBezTo>
                    <a:pt x="21765" y="13797"/>
                    <a:pt x="21812" y="13809"/>
                    <a:pt x="21860" y="13821"/>
                  </a:cubicBezTo>
                  <a:cubicBezTo>
                    <a:pt x="21931" y="13845"/>
                    <a:pt x="22015" y="13857"/>
                    <a:pt x="22098" y="13868"/>
                  </a:cubicBezTo>
                  <a:cubicBezTo>
                    <a:pt x="22409" y="13918"/>
                    <a:pt x="22716" y="13943"/>
                    <a:pt x="23019" y="13943"/>
                  </a:cubicBezTo>
                  <a:cubicBezTo>
                    <a:pt x="24031" y="13943"/>
                    <a:pt x="24999" y="13668"/>
                    <a:pt x="25896" y="13118"/>
                  </a:cubicBezTo>
                  <a:cubicBezTo>
                    <a:pt x="27015" y="12428"/>
                    <a:pt x="27825" y="11130"/>
                    <a:pt x="27968" y="9737"/>
                  </a:cubicBezTo>
                  <a:cubicBezTo>
                    <a:pt x="28123" y="8415"/>
                    <a:pt x="27670" y="7177"/>
                    <a:pt x="26742" y="6284"/>
                  </a:cubicBezTo>
                  <a:cubicBezTo>
                    <a:pt x="25577" y="5173"/>
                    <a:pt x="24442" y="4657"/>
                    <a:pt x="23197" y="4657"/>
                  </a:cubicBezTo>
                  <a:cubicBezTo>
                    <a:pt x="23055" y="4657"/>
                    <a:pt x="22911" y="4663"/>
                    <a:pt x="22765" y="4677"/>
                  </a:cubicBezTo>
                  <a:cubicBezTo>
                    <a:pt x="22714" y="4680"/>
                    <a:pt x="22668" y="4683"/>
                    <a:pt x="22625" y="4683"/>
                  </a:cubicBezTo>
                  <a:cubicBezTo>
                    <a:pt x="22374" y="4683"/>
                    <a:pt x="22242" y="4607"/>
                    <a:pt x="22110" y="4272"/>
                  </a:cubicBezTo>
                  <a:cubicBezTo>
                    <a:pt x="21503" y="2903"/>
                    <a:pt x="20467" y="1831"/>
                    <a:pt x="19050" y="1093"/>
                  </a:cubicBezTo>
                  <a:cubicBezTo>
                    <a:pt x="17682" y="369"/>
                    <a:pt x="16272" y="1"/>
                    <a:pt x="14849"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64" name="Google Shape;1464;p39"/>
            <p:cNvSpPr/>
            <p:nvPr/>
          </p:nvSpPr>
          <p:spPr>
            <a:xfrm>
              <a:off x="6357700" y="1003450"/>
              <a:ext cx="136650" cy="47850"/>
            </a:xfrm>
            <a:custGeom>
              <a:avLst/>
              <a:gdLst/>
              <a:ahLst/>
              <a:cxnLst/>
              <a:rect l="l" t="t" r="r" b="b"/>
              <a:pathLst>
                <a:path w="5466" h="1914" extrusionOk="0">
                  <a:moveTo>
                    <a:pt x="421" y="0"/>
                  </a:moveTo>
                  <a:cubicBezTo>
                    <a:pt x="354" y="0"/>
                    <a:pt x="292" y="24"/>
                    <a:pt x="227" y="68"/>
                  </a:cubicBezTo>
                  <a:cubicBezTo>
                    <a:pt x="1" y="235"/>
                    <a:pt x="36" y="521"/>
                    <a:pt x="334" y="854"/>
                  </a:cubicBezTo>
                  <a:cubicBezTo>
                    <a:pt x="953" y="1604"/>
                    <a:pt x="1811" y="1854"/>
                    <a:pt x="2644" y="1914"/>
                  </a:cubicBezTo>
                  <a:cubicBezTo>
                    <a:pt x="3561" y="1902"/>
                    <a:pt x="4430" y="1569"/>
                    <a:pt x="5001" y="1021"/>
                  </a:cubicBezTo>
                  <a:cubicBezTo>
                    <a:pt x="5168" y="878"/>
                    <a:pt x="5299" y="700"/>
                    <a:pt x="5406" y="497"/>
                  </a:cubicBezTo>
                  <a:cubicBezTo>
                    <a:pt x="5466" y="402"/>
                    <a:pt x="5454" y="199"/>
                    <a:pt x="5382" y="128"/>
                  </a:cubicBezTo>
                  <a:cubicBezTo>
                    <a:pt x="5322" y="77"/>
                    <a:pt x="5207" y="37"/>
                    <a:pt x="5106" y="37"/>
                  </a:cubicBezTo>
                  <a:cubicBezTo>
                    <a:pt x="5068" y="37"/>
                    <a:pt x="5031" y="43"/>
                    <a:pt x="5001" y="57"/>
                  </a:cubicBezTo>
                  <a:cubicBezTo>
                    <a:pt x="4799" y="128"/>
                    <a:pt x="4632" y="283"/>
                    <a:pt x="4454" y="414"/>
                  </a:cubicBezTo>
                  <a:cubicBezTo>
                    <a:pt x="3885" y="846"/>
                    <a:pt x="3313" y="1061"/>
                    <a:pt x="2749" y="1061"/>
                  </a:cubicBezTo>
                  <a:cubicBezTo>
                    <a:pt x="2133" y="1061"/>
                    <a:pt x="1526" y="804"/>
                    <a:pt x="941" y="295"/>
                  </a:cubicBezTo>
                  <a:cubicBezTo>
                    <a:pt x="706" y="90"/>
                    <a:pt x="553" y="0"/>
                    <a:pt x="421"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65" name="Google Shape;1465;p39"/>
            <p:cNvSpPr/>
            <p:nvPr/>
          </p:nvSpPr>
          <p:spPr>
            <a:xfrm>
              <a:off x="6339550" y="940550"/>
              <a:ext cx="20550" cy="23300"/>
            </a:xfrm>
            <a:custGeom>
              <a:avLst/>
              <a:gdLst/>
              <a:ahLst/>
              <a:cxnLst/>
              <a:rect l="l" t="t" r="r" b="b"/>
              <a:pathLst>
                <a:path w="822" h="932" extrusionOk="0">
                  <a:moveTo>
                    <a:pt x="358" y="1"/>
                  </a:moveTo>
                  <a:cubicBezTo>
                    <a:pt x="155" y="13"/>
                    <a:pt x="0" y="239"/>
                    <a:pt x="0" y="501"/>
                  </a:cubicBezTo>
                  <a:cubicBezTo>
                    <a:pt x="34" y="758"/>
                    <a:pt x="194" y="932"/>
                    <a:pt x="391" y="932"/>
                  </a:cubicBezTo>
                  <a:cubicBezTo>
                    <a:pt x="404" y="932"/>
                    <a:pt x="416" y="931"/>
                    <a:pt x="429" y="930"/>
                  </a:cubicBezTo>
                  <a:cubicBezTo>
                    <a:pt x="632" y="918"/>
                    <a:pt x="810" y="715"/>
                    <a:pt x="810" y="513"/>
                  </a:cubicBezTo>
                  <a:cubicBezTo>
                    <a:pt x="822" y="251"/>
                    <a:pt x="584" y="1"/>
                    <a:pt x="358"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66" name="Google Shape;1466;p39"/>
            <p:cNvSpPr/>
            <p:nvPr/>
          </p:nvSpPr>
          <p:spPr>
            <a:xfrm>
              <a:off x="6513375" y="940450"/>
              <a:ext cx="22050" cy="22875"/>
            </a:xfrm>
            <a:custGeom>
              <a:avLst/>
              <a:gdLst/>
              <a:ahLst/>
              <a:cxnLst/>
              <a:rect l="l" t="t" r="r" b="b"/>
              <a:pathLst>
                <a:path w="882" h="915" extrusionOk="0">
                  <a:moveTo>
                    <a:pt x="467" y="1"/>
                  </a:moveTo>
                  <a:cubicBezTo>
                    <a:pt x="249" y="1"/>
                    <a:pt x="46" y="182"/>
                    <a:pt x="25" y="433"/>
                  </a:cubicBezTo>
                  <a:cubicBezTo>
                    <a:pt x="1" y="672"/>
                    <a:pt x="167" y="874"/>
                    <a:pt x="370" y="910"/>
                  </a:cubicBezTo>
                  <a:cubicBezTo>
                    <a:pt x="390" y="913"/>
                    <a:pt x="410" y="914"/>
                    <a:pt x="430" y="914"/>
                  </a:cubicBezTo>
                  <a:cubicBezTo>
                    <a:pt x="655" y="914"/>
                    <a:pt x="847" y="734"/>
                    <a:pt x="858" y="493"/>
                  </a:cubicBezTo>
                  <a:cubicBezTo>
                    <a:pt x="882" y="255"/>
                    <a:pt x="727" y="64"/>
                    <a:pt x="525" y="5"/>
                  </a:cubicBezTo>
                  <a:cubicBezTo>
                    <a:pt x="505" y="2"/>
                    <a:pt x="486" y="1"/>
                    <a:pt x="467"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grpSp>
      <p:grpSp>
        <p:nvGrpSpPr>
          <p:cNvPr id="1467" name="Google Shape;1467;p39"/>
          <p:cNvGrpSpPr/>
          <p:nvPr/>
        </p:nvGrpSpPr>
        <p:grpSpPr>
          <a:xfrm>
            <a:off x="3032751" y="1597418"/>
            <a:ext cx="364367" cy="392433"/>
            <a:chOff x="713250" y="2576650"/>
            <a:chExt cx="273275" cy="294325"/>
          </a:xfrm>
        </p:grpSpPr>
        <p:sp>
          <p:nvSpPr>
            <p:cNvPr id="1468" name="Google Shape;1468;p39"/>
            <p:cNvSpPr/>
            <p:nvPr/>
          </p:nvSpPr>
          <p:spPr>
            <a:xfrm>
              <a:off x="713250" y="2576650"/>
              <a:ext cx="273275" cy="294325"/>
            </a:xfrm>
            <a:custGeom>
              <a:avLst/>
              <a:gdLst/>
              <a:ahLst/>
              <a:cxnLst/>
              <a:rect l="l" t="t" r="r" b="b"/>
              <a:pathLst>
                <a:path w="10931" h="11773" extrusionOk="0">
                  <a:moveTo>
                    <a:pt x="4739" y="1065"/>
                  </a:moveTo>
                  <a:cubicBezTo>
                    <a:pt x="4894" y="1172"/>
                    <a:pt x="5049" y="1244"/>
                    <a:pt x="5156" y="1375"/>
                  </a:cubicBezTo>
                  <a:cubicBezTo>
                    <a:pt x="5382" y="1660"/>
                    <a:pt x="5585" y="1958"/>
                    <a:pt x="5799" y="2256"/>
                  </a:cubicBezTo>
                  <a:cubicBezTo>
                    <a:pt x="6137" y="2751"/>
                    <a:pt x="6344" y="2943"/>
                    <a:pt x="6724" y="2943"/>
                  </a:cubicBezTo>
                  <a:cubicBezTo>
                    <a:pt x="6893" y="2943"/>
                    <a:pt x="7095" y="2905"/>
                    <a:pt x="7359" y="2839"/>
                  </a:cubicBezTo>
                  <a:cubicBezTo>
                    <a:pt x="7656" y="2756"/>
                    <a:pt x="7954" y="2660"/>
                    <a:pt x="8252" y="2577"/>
                  </a:cubicBezTo>
                  <a:cubicBezTo>
                    <a:pt x="8496" y="2516"/>
                    <a:pt x="8659" y="2486"/>
                    <a:pt x="8827" y="2486"/>
                  </a:cubicBezTo>
                  <a:cubicBezTo>
                    <a:pt x="8987" y="2486"/>
                    <a:pt x="9151" y="2513"/>
                    <a:pt x="9395" y="2565"/>
                  </a:cubicBezTo>
                  <a:cubicBezTo>
                    <a:pt x="9549" y="2756"/>
                    <a:pt x="9478" y="2970"/>
                    <a:pt x="9383" y="3149"/>
                  </a:cubicBezTo>
                  <a:cubicBezTo>
                    <a:pt x="9204" y="3518"/>
                    <a:pt x="9025" y="3911"/>
                    <a:pt x="8799" y="4244"/>
                  </a:cubicBezTo>
                  <a:cubicBezTo>
                    <a:pt x="8347" y="4923"/>
                    <a:pt x="8406" y="5542"/>
                    <a:pt x="8847" y="6185"/>
                  </a:cubicBezTo>
                  <a:cubicBezTo>
                    <a:pt x="9121" y="6554"/>
                    <a:pt x="9335" y="6970"/>
                    <a:pt x="9549" y="7387"/>
                  </a:cubicBezTo>
                  <a:cubicBezTo>
                    <a:pt x="9740" y="7744"/>
                    <a:pt x="9930" y="8113"/>
                    <a:pt x="9907" y="8590"/>
                  </a:cubicBezTo>
                  <a:cubicBezTo>
                    <a:pt x="9795" y="8590"/>
                    <a:pt x="9684" y="8606"/>
                    <a:pt x="9584" y="8606"/>
                  </a:cubicBezTo>
                  <a:cubicBezTo>
                    <a:pt x="9533" y="8606"/>
                    <a:pt x="9486" y="8602"/>
                    <a:pt x="9442" y="8590"/>
                  </a:cubicBezTo>
                  <a:cubicBezTo>
                    <a:pt x="8621" y="8399"/>
                    <a:pt x="7775" y="8221"/>
                    <a:pt x="6978" y="7959"/>
                  </a:cubicBezTo>
                  <a:cubicBezTo>
                    <a:pt x="6774" y="7888"/>
                    <a:pt x="6584" y="7854"/>
                    <a:pt x="6406" y="7854"/>
                  </a:cubicBezTo>
                  <a:cubicBezTo>
                    <a:pt x="6011" y="7854"/>
                    <a:pt x="5674" y="8024"/>
                    <a:pt x="5370" y="8352"/>
                  </a:cubicBezTo>
                  <a:cubicBezTo>
                    <a:pt x="4858" y="8911"/>
                    <a:pt x="4358" y="9471"/>
                    <a:pt x="3834" y="10007"/>
                  </a:cubicBezTo>
                  <a:cubicBezTo>
                    <a:pt x="3608" y="10245"/>
                    <a:pt x="3406" y="10519"/>
                    <a:pt x="3060" y="10673"/>
                  </a:cubicBezTo>
                  <a:cubicBezTo>
                    <a:pt x="2906" y="10364"/>
                    <a:pt x="2894" y="10054"/>
                    <a:pt x="2894" y="9757"/>
                  </a:cubicBezTo>
                  <a:cubicBezTo>
                    <a:pt x="2894" y="9233"/>
                    <a:pt x="2929" y="8733"/>
                    <a:pt x="2953" y="8209"/>
                  </a:cubicBezTo>
                  <a:cubicBezTo>
                    <a:pt x="2977" y="7971"/>
                    <a:pt x="3001" y="7744"/>
                    <a:pt x="2989" y="7506"/>
                  </a:cubicBezTo>
                  <a:cubicBezTo>
                    <a:pt x="2953" y="7018"/>
                    <a:pt x="2703" y="6768"/>
                    <a:pt x="2215" y="6685"/>
                  </a:cubicBezTo>
                  <a:cubicBezTo>
                    <a:pt x="1929" y="6649"/>
                    <a:pt x="1644" y="6625"/>
                    <a:pt x="1370" y="6589"/>
                  </a:cubicBezTo>
                  <a:cubicBezTo>
                    <a:pt x="1322" y="6566"/>
                    <a:pt x="1275" y="6530"/>
                    <a:pt x="1215" y="6482"/>
                  </a:cubicBezTo>
                  <a:cubicBezTo>
                    <a:pt x="1346" y="6197"/>
                    <a:pt x="1608" y="6066"/>
                    <a:pt x="1858" y="5911"/>
                  </a:cubicBezTo>
                  <a:cubicBezTo>
                    <a:pt x="2275" y="5673"/>
                    <a:pt x="2703" y="5435"/>
                    <a:pt x="3144" y="5232"/>
                  </a:cubicBezTo>
                  <a:cubicBezTo>
                    <a:pt x="3668" y="4982"/>
                    <a:pt x="3918" y="4625"/>
                    <a:pt x="3953" y="4030"/>
                  </a:cubicBezTo>
                  <a:cubicBezTo>
                    <a:pt x="4001" y="3315"/>
                    <a:pt x="4144" y="2601"/>
                    <a:pt x="4275" y="1887"/>
                  </a:cubicBezTo>
                  <a:cubicBezTo>
                    <a:pt x="4334" y="1601"/>
                    <a:pt x="4418" y="1267"/>
                    <a:pt x="4739" y="1065"/>
                  </a:cubicBezTo>
                  <a:close/>
                  <a:moveTo>
                    <a:pt x="4667" y="0"/>
                  </a:moveTo>
                  <a:cubicBezTo>
                    <a:pt x="4298" y="0"/>
                    <a:pt x="3961" y="223"/>
                    <a:pt x="3691" y="648"/>
                  </a:cubicBezTo>
                  <a:cubicBezTo>
                    <a:pt x="3584" y="803"/>
                    <a:pt x="3477" y="1005"/>
                    <a:pt x="3418" y="1196"/>
                  </a:cubicBezTo>
                  <a:cubicBezTo>
                    <a:pt x="3299" y="1577"/>
                    <a:pt x="3168" y="1982"/>
                    <a:pt x="3096" y="2387"/>
                  </a:cubicBezTo>
                  <a:cubicBezTo>
                    <a:pt x="2989" y="2970"/>
                    <a:pt x="2929" y="3565"/>
                    <a:pt x="2822" y="4256"/>
                  </a:cubicBezTo>
                  <a:cubicBezTo>
                    <a:pt x="2560" y="4399"/>
                    <a:pt x="2275" y="4530"/>
                    <a:pt x="2025" y="4708"/>
                  </a:cubicBezTo>
                  <a:cubicBezTo>
                    <a:pt x="1608" y="4958"/>
                    <a:pt x="1191" y="5208"/>
                    <a:pt x="786" y="5494"/>
                  </a:cubicBezTo>
                  <a:cubicBezTo>
                    <a:pt x="489" y="5708"/>
                    <a:pt x="262" y="6006"/>
                    <a:pt x="143" y="6363"/>
                  </a:cubicBezTo>
                  <a:cubicBezTo>
                    <a:pt x="1" y="6804"/>
                    <a:pt x="132" y="7197"/>
                    <a:pt x="548" y="7399"/>
                  </a:cubicBezTo>
                  <a:cubicBezTo>
                    <a:pt x="739" y="7506"/>
                    <a:pt x="977" y="7554"/>
                    <a:pt x="1203" y="7613"/>
                  </a:cubicBezTo>
                  <a:cubicBezTo>
                    <a:pt x="1405" y="7673"/>
                    <a:pt x="1632" y="7697"/>
                    <a:pt x="1882" y="7756"/>
                  </a:cubicBezTo>
                  <a:cubicBezTo>
                    <a:pt x="1882" y="8066"/>
                    <a:pt x="1870" y="8352"/>
                    <a:pt x="1882" y="8637"/>
                  </a:cubicBezTo>
                  <a:cubicBezTo>
                    <a:pt x="1917" y="9280"/>
                    <a:pt x="1941" y="9935"/>
                    <a:pt x="2001" y="10566"/>
                  </a:cubicBezTo>
                  <a:cubicBezTo>
                    <a:pt x="2025" y="10780"/>
                    <a:pt x="2084" y="10983"/>
                    <a:pt x="2167" y="11161"/>
                  </a:cubicBezTo>
                  <a:cubicBezTo>
                    <a:pt x="2354" y="11558"/>
                    <a:pt x="2650" y="11773"/>
                    <a:pt x="2996" y="11773"/>
                  </a:cubicBezTo>
                  <a:cubicBezTo>
                    <a:pt x="3159" y="11773"/>
                    <a:pt x="3334" y="11725"/>
                    <a:pt x="3513" y="11626"/>
                  </a:cubicBezTo>
                  <a:cubicBezTo>
                    <a:pt x="3846" y="11435"/>
                    <a:pt x="4144" y="11185"/>
                    <a:pt x="4418" y="10900"/>
                  </a:cubicBezTo>
                  <a:cubicBezTo>
                    <a:pt x="4918" y="10352"/>
                    <a:pt x="5394" y="9768"/>
                    <a:pt x="5894" y="9197"/>
                  </a:cubicBezTo>
                  <a:cubicBezTo>
                    <a:pt x="5989" y="9066"/>
                    <a:pt x="6108" y="8947"/>
                    <a:pt x="6251" y="8804"/>
                  </a:cubicBezTo>
                  <a:cubicBezTo>
                    <a:pt x="6549" y="8887"/>
                    <a:pt x="6811" y="8983"/>
                    <a:pt x="7085" y="9054"/>
                  </a:cubicBezTo>
                  <a:cubicBezTo>
                    <a:pt x="7859" y="9245"/>
                    <a:pt x="8633" y="9435"/>
                    <a:pt x="9418" y="9602"/>
                  </a:cubicBezTo>
                  <a:cubicBezTo>
                    <a:pt x="9553" y="9624"/>
                    <a:pt x="9691" y="9636"/>
                    <a:pt x="9826" y="9636"/>
                  </a:cubicBezTo>
                  <a:cubicBezTo>
                    <a:pt x="9977" y="9636"/>
                    <a:pt x="10125" y="9621"/>
                    <a:pt x="10264" y="9590"/>
                  </a:cubicBezTo>
                  <a:cubicBezTo>
                    <a:pt x="10692" y="9518"/>
                    <a:pt x="10930" y="9221"/>
                    <a:pt x="10930" y="8768"/>
                  </a:cubicBezTo>
                  <a:cubicBezTo>
                    <a:pt x="10930" y="8471"/>
                    <a:pt x="10907" y="8149"/>
                    <a:pt x="10800" y="7863"/>
                  </a:cubicBezTo>
                  <a:cubicBezTo>
                    <a:pt x="10597" y="7328"/>
                    <a:pt x="10359" y="6816"/>
                    <a:pt x="10085" y="6316"/>
                  </a:cubicBezTo>
                  <a:cubicBezTo>
                    <a:pt x="9859" y="5899"/>
                    <a:pt x="9609" y="5506"/>
                    <a:pt x="9359" y="5089"/>
                  </a:cubicBezTo>
                  <a:cubicBezTo>
                    <a:pt x="9502" y="4851"/>
                    <a:pt x="9668" y="4649"/>
                    <a:pt x="9787" y="4423"/>
                  </a:cubicBezTo>
                  <a:cubicBezTo>
                    <a:pt x="10002" y="4018"/>
                    <a:pt x="10252" y="3601"/>
                    <a:pt x="10383" y="3172"/>
                  </a:cubicBezTo>
                  <a:cubicBezTo>
                    <a:pt x="10680" y="2172"/>
                    <a:pt x="10145" y="1494"/>
                    <a:pt x="9109" y="1458"/>
                  </a:cubicBezTo>
                  <a:cubicBezTo>
                    <a:pt x="8954" y="1458"/>
                    <a:pt x="8787" y="1482"/>
                    <a:pt x="8644" y="1506"/>
                  </a:cubicBezTo>
                  <a:cubicBezTo>
                    <a:pt x="8228" y="1601"/>
                    <a:pt x="7799" y="1696"/>
                    <a:pt x="7359" y="1791"/>
                  </a:cubicBezTo>
                  <a:cubicBezTo>
                    <a:pt x="7168" y="1839"/>
                    <a:pt x="6978" y="1863"/>
                    <a:pt x="6763" y="1898"/>
                  </a:cubicBezTo>
                  <a:cubicBezTo>
                    <a:pt x="6573" y="1625"/>
                    <a:pt x="6430" y="1375"/>
                    <a:pt x="6251" y="1160"/>
                  </a:cubicBezTo>
                  <a:cubicBezTo>
                    <a:pt x="6013" y="863"/>
                    <a:pt x="5751" y="553"/>
                    <a:pt x="5454" y="315"/>
                  </a:cubicBezTo>
                  <a:cubicBezTo>
                    <a:pt x="5184" y="103"/>
                    <a:pt x="4918" y="0"/>
                    <a:pt x="4667"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69" name="Google Shape;1469;p39"/>
            <p:cNvSpPr/>
            <p:nvPr/>
          </p:nvSpPr>
          <p:spPr>
            <a:xfrm>
              <a:off x="743600" y="2603275"/>
              <a:ext cx="217925" cy="240225"/>
            </a:xfrm>
            <a:custGeom>
              <a:avLst/>
              <a:gdLst/>
              <a:ahLst/>
              <a:cxnLst/>
              <a:rect l="l" t="t" r="r" b="b"/>
              <a:pathLst>
                <a:path w="8717" h="9609" extrusionOk="0">
                  <a:moveTo>
                    <a:pt x="3525" y="0"/>
                  </a:moveTo>
                  <a:cubicBezTo>
                    <a:pt x="3204" y="202"/>
                    <a:pt x="3120" y="536"/>
                    <a:pt x="3061" y="822"/>
                  </a:cubicBezTo>
                  <a:cubicBezTo>
                    <a:pt x="2930" y="1536"/>
                    <a:pt x="2787" y="2250"/>
                    <a:pt x="2739" y="2965"/>
                  </a:cubicBezTo>
                  <a:cubicBezTo>
                    <a:pt x="2704" y="3560"/>
                    <a:pt x="2454" y="3917"/>
                    <a:pt x="1930" y="4167"/>
                  </a:cubicBezTo>
                  <a:cubicBezTo>
                    <a:pt x="1489" y="4370"/>
                    <a:pt x="1061" y="4608"/>
                    <a:pt x="644" y="4846"/>
                  </a:cubicBezTo>
                  <a:cubicBezTo>
                    <a:pt x="394" y="5001"/>
                    <a:pt x="132" y="5132"/>
                    <a:pt x="1" y="5417"/>
                  </a:cubicBezTo>
                  <a:cubicBezTo>
                    <a:pt x="61" y="5465"/>
                    <a:pt x="108" y="5501"/>
                    <a:pt x="156" y="5524"/>
                  </a:cubicBezTo>
                  <a:cubicBezTo>
                    <a:pt x="430" y="5560"/>
                    <a:pt x="715" y="5584"/>
                    <a:pt x="1001" y="5620"/>
                  </a:cubicBezTo>
                  <a:cubicBezTo>
                    <a:pt x="1489" y="5703"/>
                    <a:pt x="1739" y="5953"/>
                    <a:pt x="1775" y="6441"/>
                  </a:cubicBezTo>
                  <a:cubicBezTo>
                    <a:pt x="1787" y="6679"/>
                    <a:pt x="1763" y="6906"/>
                    <a:pt x="1739" y="7144"/>
                  </a:cubicBezTo>
                  <a:cubicBezTo>
                    <a:pt x="1715" y="7668"/>
                    <a:pt x="1680" y="8168"/>
                    <a:pt x="1680" y="8692"/>
                  </a:cubicBezTo>
                  <a:cubicBezTo>
                    <a:pt x="1680" y="8989"/>
                    <a:pt x="1692" y="9299"/>
                    <a:pt x="1846" y="9608"/>
                  </a:cubicBezTo>
                  <a:cubicBezTo>
                    <a:pt x="2192" y="9454"/>
                    <a:pt x="2394" y="9180"/>
                    <a:pt x="2620" y="8942"/>
                  </a:cubicBezTo>
                  <a:cubicBezTo>
                    <a:pt x="3144" y="8406"/>
                    <a:pt x="3644" y="7846"/>
                    <a:pt x="4156" y="7287"/>
                  </a:cubicBezTo>
                  <a:cubicBezTo>
                    <a:pt x="4460" y="6959"/>
                    <a:pt x="4797" y="6789"/>
                    <a:pt x="5192" y="6789"/>
                  </a:cubicBezTo>
                  <a:cubicBezTo>
                    <a:pt x="5370" y="6789"/>
                    <a:pt x="5560" y="6823"/>
                    <a:pt x="5764" y="6894"/>
                  </a:cubicBezTo>
                  <a:cubicBezTo>
                    <a:pt x="6561" y="7156"/>
                    <a:pt x="7407" y="7334"/>
                    <a:pt x="8228" y="7525"/>
                  </a:cubicBezTo>
                  <a:cubicBezTo>
                    <a:pt x="8272" y="7537"/>
                    <a:pt x="8319" y="7541"/>
                    <a:pt x="8370" y="7541"/>
                  </a:cubicBezTo>
                  <a:cubicBezTo>
                    <a:pt x="8470" y="7541"/>
                    <a:pt x="8581" y="7525"/>
                    <a:pt x="8693" y="7525"/>
                  </a:cubicBezTo>
                  <a:cubicBezTo>
                    <a:pt x="8716" y="7048"/>
                    <a:pt x="8526" y="6679"/>
                    <a:pt x="8335" y="6322"/>
                  </a:cubicBezTo>
                  <a:cubicBezTo>
                    <a:pt x="8121" y="5905"/>
                    <a:pt x="7907" y="5489"/>
                    <a:pt x="7633" y="5120"/>
                  </a:cubicBezTo>
                  <a:cubicBezTo>
                    <a:pt x="7192" y="4477"/>
                    <a:pt x="7133" y="3858"/>
                    <a:pt x="7585" y="3179"/>
                  </a:cubicBezTo>
                  <a:cubicBezTo>
                    <a:pt x="7811" y="2846"/>
                    <a:pt x="7990" y="2453"/>
                    <a:pt x="8169" y="2084"/>
                  </a:cubicBezTo>
                  <a:cubicBezTo>
                    <a:pt x="8264" y="1905"/>
                    <a:pt x="8335" y="1691"/>
                    <a:pt x="8181" y="1500"/>
                  </a:cubicBezTo>
                  <a:cubicBezTo>
                    <a:pt x="7937" y="1448"/>
                    <a:pt x="7773" y="1421"/>
                    <a:pt x="7613" y="1421"/>
                  </a:cubicBezTo>
                  <a:cubicBezTo>
                    <a:pt x="7445" y="1421"/>
                    <a:pt x="7282" y="1451"/>
                    <a:pt x="7038" y="1512"/>
                  </a:cubicBezTo>
                  <a:cubicBezTo>
                    <a:pt x="6740" y="1595"/>
                    <a:pt x="6442" y="1691"/>
                    <a:pt x="6145" y="1774"/>
                  </a:cubicBezTo>
                  <a:cubicBezTo>
                    <a:pt x="5881" y="1840"/>
                    <a:pt x="5679" y="1878"/>
                    <a:pt x="5510" y="1878"/>
                  </a:cubicBezTo>
                  <a:cubicBezTo>
                    <a:pt x="5130" y="1878"/>
                    <a:pt x="4923" y="1686"/>
                    <a:pt x="4585" y="1191"/>
                  </a:cubicBezTo>
                  <a:cubicBezTo>
                    <a:pt x="4371" y="893"/>
                    <a:pt x="4168" y="595"/>
                    <a:pt x="3942" y="310"/>
                  </a:cubicBezTo>
                  <a:cubicBezTo>
                    <a:pt x="3835" y="179"/>
                    <a:pt x="3680" y="107"/>
                    <a:pt x="3525"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grpSp>
      <p:grpSp>
        <p:nvGrpSpPr>
          <p:cNvPr id="1471" name="Google Shape;1471;p39"/>
          <p:cNvGrpSpPr/>
          <p:nvPr/>
        </p:nvGrpSpPr>
        <p:grpSpPr>
          <a:xfrm>
            <a:off x="7817571" y="479300"/>
            <a:ext cx="986644" cy="933425"/>
            <a:chOff x="1826475" y="2921600"/>
            <a:chExt cx="564700" cy="534200"/>
          </a:xfrm>
        </p:grpSpPr>
        <p:sp>
          <p:nvSpPr>
            <p:cNvPr id="1472" name="Google Shape;1472;p39"/>
            <p:cNvSpPr/>
            <p:nvPr/>
          </p:nvSpPr>
          <p:spPr>
            <a:xfrm>
              <a:off x="1826475" y="2921600"/>
              <a:ext cx="564700" cy="534200"/>
            </a:xfrm>
            <a:custGeom>
              <a:avLst/>
              <a:gdLst/>
              <a:ahLst/>
              <a:cxnLst/>
              <a:rect l="l" t="t" r="r" b="b"/>
              <a:pathLst>
                <a:path w="22588" h="21368" extrusionOk="0">
                  <a:moveTo>
                    <a:pt x="10734" y="761"/>
                  </a:moveTo>
                  <a:cubicBezTo>
                    <a:pt x="11958" y="761"/>
                    <a:pt x="13125" y="1562"/>
                    <a:pt x="13645" y="2709"/>
                  </a:cubicBezTo>
                  <a:cubicBezTo>
                    <a:pt x="14074" y="3698"/>
                    <a:pt x="14134" y="4710"/>
                    <a:pt x="13872" y="5745"/>
                  </a:cubicBezTo>
                  <a:cubicBezTo>
                    <a:pt x="13776" y="6091"/>
                    <a:pt x="13657" y="6436"/>
                    <a:pt x="13586" y="6793"/>
                  </a:cubicBezTo>
                  <a:cubicBezTo>
                    <a:pt x="13538" y="6936"/>
                    <a:pt x="13586" y="7115"/>
                    <a:pt x="13765" y="7162"/>
                  </a:cubicBezTo>
                  <a:cubicBezTo>
                    <a:pt x="13784" y="7164"/>
                    <a:pt x="13805" y="7165"/>
                    <a:pt x="13826" y="7165"/>
                  </a:cubicBezTo>
                  <a:cubicBezTo>
                    <a:pt x="13930" y="7165"/>
                    <a:pt x="14042" y="7140"/>
                    <a:pt x="14122" y="7091"/>
                  </a:cubicBezTo>
                  <a:cubicBezTo>
                    <a:pt x="14300" y="6984"/>
                    <a:pt x="14431" y="6817"/>
                    <a:pt x="14598" y="6686"/>
                  </a:cubicBezTo>
                  <a:cubicBezTo>
                    <a:pt x="15411" y="6039"/>
                    <a:pt x="16272" y="5775"/>
                    <a:pt x="17091" y="5775"/>
                  </a:cubicBezTo>
                  <a:cubicBezTo>
                    <a:pt x="18623" y="5775"/>
                    <a:pt x="20011" y="6699"/>
                    <a:pt x="20670" y="7770"/>
                  </a:cubicBezTo>
                  <a:cubicBezTo>
                    <a:pt x="21599" y="9294"/>
                    <a:pt x="21206" y="11008"/>
                    <a:pt x="19682" y="11937"/>
                  </a:cubicBezTo>
                  <a:cubicBezTo>
                    <a:pt x="18978" y="12375"/>
                    <a:pt x="18219" y="12556"/>
                    <a:pt x="17392" y="12556"/>
                  </a:cubicBezTo>
                  <a:cubicBezTo>
                    <a:pt x="17366" y="12556"/>
                    <a:pt x="17339" y="12556"/>
                    <a:pt x="17313" y="12556"/>
                  </a:cubicBezTo>
                  <a:cubicBezTo>
                    <a:pt x="17179" y="12545"/>
                    <a:pt x="17043" y="12539"/>
                    <a:pt x="16905" y="12539"/>
                  </a:cubicBezTo>
                  <a:cubicBezTo>
                    <a:pt x="16737" y="12539"/>
                    <a:pt x="16566" y="12548"/>
                    <a:pt x="16396" y="12568"/>
                  </a:cubicBezTo>
                  <a:cubicBezTo>
                    <a:pt x="16086" y="12615"/>
                    <a:pt x="15967" y="12877"/>
                    <a:pt x="16122" y="13151"/>
                  </a:cubicBezTo>
                  <a:cubicBezTo>
                    <a:pt x="16217" y="13294"/>
                    <a:pt x="16348" y="13425"/>
                    <a:pt x="16455" y="13580"/>
                  </a:cubicBezTo>
                  <a:cubicBezTo>
                    <a:pt x="18229" y="15949"/>
                    <a:pt x="16979" y="18961"/>
                    <a:pt x="15229" y="20069"/>
                  </a:cubicBezTo>
                  <a:cubicBezTo>
                    <a:pt x="14660" y="20433"/>
                    <a:pt x="14070" y="20624"/>
                    <a:pt x="13459" y="20624"/>
                  </a:cubicBezTo>
                  <a:cubicBezTo>
                    <a:pt x="13072" y="20624"/>
                    <a:pt x="12678" y="20547"/>
                    <a:pt x="12276" y="20390"/>
                  </a:cubicBezTo>
                  <a:cubicBezTo>
                    <a:pt x="11229" y="19997"/>
                    <a:pt x="10443" y="19319"/>
                    <a:pt x="9966" y="18307"/>
                  </a:cubicBezTo>
                  <a:cubicBezTo>
                    <a:pt x="9800" y="17985"/>
                    <a:pt x="9681" y="17640"/>
                    <a:pt x="9538" y="17318"/>
                  </a:cubicBezTo>
                  <a:cubicBezTo>
                    <a:pt x="9431" y="17080"/>
                    <a:pt x="9300" y="16854"/>
                    <a:pt x="8943" y="16794"/>
                  </a:cubicBezTo>
                  <a:cubicBezTo>
                    <a:pt x="8883" y="16937"/>
                    <a:pt x="8812" y="17092"/>
                    <a:pt x="8728" y="17295"/>
                  </a:cubicBezTo>
                  <a:cubicBezTo>
                    <a:pt x="8657" y="17628"/>
                    <a:pt x="8645" y="17961"/>
                    <a:pt x="8526" y="18283"/>
                  </a:cubicBezTo>
                  <a:cubicBezTo>
                    <a:pt x="8029" y="19652"/>
                    <a:pt x="6970" y="20399"/>
                    <a:pt x="5630" y="20399"/>
                  </a:cubicBezTo>
                  <a:cubicBezTo>
                    <a:pt x="5397" y="20399"/>
                    <a:pt x="5155" y="20376"/>
                    <a:pt x="4906" y="20331"/>
                  </a:cubicBezTo>
                  <a:cubicBezTo>
                    <a:pt x="2561" y="19902"/>
                    <a:pt x="1513" y="17771"/>
                    <a:pt x="1573" y="16235"/>
                  </a:cubicBezTo>
                  <a:cubicBezTo>
                    <a:pt x="1608" y="15330"/>
                    <a:pt x="1930" y="14580"/>
                    <a:pt x="2561" y="13949"/>
                  </a:cubicBezTo>
                  <a:cubicBezTo>
                    <a:pt x="2989" y="13520"/>
                    <a:pt x="3454" y="13163"/>
                    <a:pt x="4001" y="12901"/>
                  </a:cubicBezTo>
                  <a:cubicBezTo>
                    <a:pt x="4311" y="12758"/>
                    <a:pt x="4597" y="12580"/>
                    <a:pt x="4859" y="12389"/>
                  </a:cubicBezTo>
                  <a:cubicBezTo>
                    <a:pt x="4942" y="12330"/>
                    <a:pt x="5002" y="12139"/>
                    <a:pt x="4966" y="12044"/>
                  </a:cubicBezTo>
                  <a:cubicBezTo>
                    <a:pt x="4942" y="11961"/>
                    <a:pt x="4787" y="11853"/>
                    <a:pt x="4680" y="11841"/>
                  </a:cubicBezTo>
                  <a:cubicBezTo>
                    <a:pt x="4631" y="11830"/>
                    <a:pt x="4577" y="11826"/>
                    <a:pt x="4521" y="11826"/>
                  </a:cubicBezTo>
                  <a:cubicBezTo>
                    <a:pt x="4399" y="11826"/>
                    <a:pt x="4266" y="11845"/>
                    <a:pt x="4144" y="11853"/>
                  </a:cubicBezTo>
                  <a:cubicBezTo>
                    <a:pt x="4080" y="11857"/>
                    <a:pt x="4017" y="11859"/>
                    <a:pt x="3954" y="11859"/>
                  </a:cubicBezTo>
                  <a:cubicBezTo>
                    <a:pt x="3075" y="11859"/>
                    <a:pt x="2340" y="11473"/>
                    <a:pt x="1751" y="10806"/>
                  </a:cubicBezTo>
                  <a:cubicBezTo>
                    <a:pt x="870" y="9794"/>
                    <a:pt x="561" y="8591"/>
                    <a:pt x="799" y="7269"/>
                  </a:cubicBezTo>
                  <a:cubicBezTo>
                    <a:pt x="1102" y="5556"/>
                    <a:pt x="2324" y="5077"/>
                    <a:pt x="3448" y="5077"/>
                  </a:cubicBezTo>
                  <a:cubicBezTo>
                    <a:pt x="3558" y="5077"/>
                    <a:pt x="3668" y="5082"/>
                    <a:pt x="3775" y="5091"/>
                  </a:cubicBezTo>
                  <a:cubicBezTo>
                    <a:pt x="4430" y="5138"/>
                    <a:pt x="5037" y="5364"/>
                    <a:pt x="5597" y="5722"/>
                  </a:cubicBezTo>
                  <a:cubicBezTo>
                    <a:pt x="5918" y="5924"/>
                    <a:pt x="6228" y="6162"/>
                    <a:pt x="6549" y="6388"/>
                  </a:cubicBezTo>
                  <a:cubicBezTo>
                    <a:pt x="6692" y="6484"/>
                    <a:pt x="6847" y="6615"/>
                    <a:pt x="7002" y="6662"/>
                  </a:cubicBezTo>
                  <a:cubicBezTo>
                    <a:pt x="7062" y="6675"/>
                    <a:pt x="7128" y="6682"/>
                    <a:pt x="7194" y="6682"/>
                  </a:cubicBezTo>
                  <a:cubicBezTo>
                    <a:pt x="7312" y="6682"/>
                    <a:pt x="7430" y="6660"/>
                    <a:pt x="7514" y="6615"/>
                  </a:cubicBezTo>
                  <a:cubicBezTo>
                    <a:pt x="7704" y="6507"/>
                    <a:pt x="7645" y="6305"/>
                    <a:pt x="7585" y="6126"/>
                  </a:cubicBezTo>
                  <a:cubicBezTo>
                    <a:pt x="7049" y="4591"/>
                    <a:pt x="7383" y="3221"/>
                    <a:pt x="8371" y="1983"/>
                  </a:cubicBezTo>
                  <a:cubicBezTo>
                    <a:pt x="9065" y="1122"/>
                    <a:pt x="9912" y="761"/>
                    <a:pt x="10734" y="761"/>
                  </a:cubicBezTo>
                  <a:close/>
                  <a:moveTo>
                    <a:pt x="10725" y="1"/>
                  </a:moveTo>
                  <a:cubicBezTo>
                    <a:pt x="9731" y="1"/>
                    <a:pt x="8697" y="427"/>
                    <a:pt x="7823" y="1459"/>
                  </a:cubicBezTo>
                  <a:cubicBezTo>
                    <a:pt x="7038" y="2412"/>
                    <a:pt x="6621" y="3507"/>
                    <a:pt x="6573" y="4733"/>
                  </a:cubicBezTo>
                  <a:cubicBezTo>
                    <a:pt x="6573" y="4924"/>
                    <a:pt x="6561" y="5126"/>
                    <a:pt x="6537" y="5388"/>
                  </a:cubicBezTo>
                  <a:cubicBezTo>
                    <a:pt x="6264" y="5233"/>
                    <a:pt x="6037" y="5114"/>
                    <a:pt x="5811" y="4972"/>
                  </a:cubicBezTo>
                  <a:cubicBezTo>
                    <a:pt x="5076" y="4541"/>
                    <a:pt x="4294" y="4342"/>
                    <a:pt x="3466" y="4342"/>
                  </a:cubicBezTo>
                  <a:cubicBezTo>
                    <a:pt x="3356" y="4342"/>
                    <a:pt x="3244" y="4345"/>
                    <a:pt x="3132" y="4352"/>
                  </a:cubicBezTo>
                  <a:cubicBezTo>
                    <a:pt x="1739" y="4424"/>
                    <a:pt x="632" y="5269"/>
                    <a:pt x="203" y="6615"/>
                  </a:cubicBezTo>
                  <a:cubicBezTo>
                    <a:pt x="13" y="7234"/>
                    <a:pt x="1" y="7889"/>
                    <a:pt x="49" y="8532"/>
                  </a:cubicBezTo>
                  <a:cubicBezTo>
                    <a:pt x="227" y="10294"/>
                    <a:pt x="1084" y="11580"/>
                    <a:pt x="2704" y="12342"/>
                  </a:cubicBezTo>
                  <a:cubicBezTo>
                    <a:pt x="2811" y="12389"/>
                    <a:pt x="2906" y="12449"/>
                    <a:pt x="3061" y="12520"/>
                  </a:cubicBezTo>
                  <a:cubicBezTo>
                    <a:pt x="2751" y="12794"/>
                    <a:pt x="2466" y="13008"/>
                    <a:pt x="2192" y="13270"/>
                  </a:cubicBezTo>
                  <a:cubicBezTo>
                    <a:pt x="1180" y="14199"/>
                    <a:pt x="703" y="15366"/>
                    <a:pt x="858" y="16747"/>
                  </a:cubicBezTo>
                  <a:cubicBezTo>
                    <a:pt x="1025" y="18211"/>
                    <a:pt x="1704" y="19402"/>
                    <a:pt x="2894" y="20259"/>
                  </a:cubicBezTo>
                  <a:cubicBezTo>
                    <a:pt x="3688" y="20843"/>
                    <a:pt x="4630" y="21129"/>
                    <a:pt x="5608" y="21129"/>
                  </a:cubicBezTo>
                  <a:cubicBezTo>
                    <a:pt x="5628" y="21129"/>
                    <a:pt x="5648" y="21129"/>
                    <a:pt x="5668" y="21128"/>
                  </a:cubicBezTo>
                  <a:cubicBezTo>
                    <a:pt x="7014" y="21093"/>
                    <a:pt x="8109" y="20533"/>
                    <a:pt x="8835" y="19354"/>
                  </a:cubicBezTo>
                  <a:cubicBezTo>
                    <a:pt x="8954" y="19152"/>
                    <a:pt x="9002" y="18878"/>
                    <a:pt x="9300" y="18747"/>
                  </a:cubicBezTo>
                  <a:cubicBezTo>
                    <a:pt x="9705" y="19592"/>
                    <a:pt x="10336" y="20200"/>
                    <a:pt x="11098" y="20664"/>
                  </a:cubicBezTo>
                  <a:cubicBezTo>
                    <a:pt x="11857" y="21122"/>
                    <a:pt x="12630" y="21368"/>
                    <a:pt x="13416" y="21368"/>
                  </a:cubicBezTo>
                  <a:cubicBezTo>
                    <a:pt x="14060" y="21368"/>
                    <a:pt x="14712" y="21203"/>
                    <a:pt x="15372" y="20854"/>
                  </a:cubicBezTo>
                  <a:cubicBezTo>
                    <a:pt x="17301" y="19831"/>
                    <a:pt x="18825" y="16794"/>
                    <a:pt x="17622" y="14116"/>
                  </a:cubicBezTo>
                  <a:cubicBezTo>
                    <a:pt x="17527" y="13901"/>
                    <a:pt x="17420" y="13699"/>
                    <a:pt x="17277" y="13389"/>
                  </a:cubicBezTo>
                  <a:cubicBezTo>
                    <a:pt x="17603" y="13335"/>
                    <a:pt x="17840" y="13281"/>
                    <a:pt x="18051" y="13281"/>
                  </a:cubicBezTo>
                  <a:cubicBezTo>
                    <a:pt x="18071" y="13281"/>
                    <a:pt x="18091" y="13281"/>
                    <a:pt x="18110" y="13282"/>
                  </a:cubicBezTo>
                  <a:cubicBezTo>
                    <a:pt x="18670" y="13246"/>
                    <a:pt x="19182" y="13092"/>
                    <a:pt x="19670" y="12853"/>
                  </a:cubicBezTo>
                  <a:cubicBezTo>
                    <a:pt x="21944" y="11746"/>
                    <a:pt x="22587" y="9234"/>
                    <a:pt x="21146" y="7162"/>
                  </a:cubicBezTo>
                  <a:cubicBezTo>
                    <a:pt x="20317" y="5967"/>
                    <a:pt x="18753" y="5053"/>
                    <a:pt x="17072" y="5053"/>
                  </a:cubicBezTo>
                  <a:cubicBezTo>
                    <a:pt x="16459" y="5053"/>
                    <a:pt x="15831" y="5174"/>
                    <a:pt x="15217" y="5448"/>
                  </a:cubicBezTo>
                  <a:cubicBezTo>
                    <a:pt x="15074" y="5531"/>
                    <a:pt x="14908" y="5567"/>
                    <a:pt x="14693" y="5650"/>
                  </a:cubicBezTo>
                  <a:cubicBezTo>
                    <a:pt x="14717" y="5388"/>
                    <a:pt x="14729" y="5210"/>
                    <a:pt x="14741" y="5031"/>
                  </a:cubicBezTo>
                  <a:cubicBezTo>
                    <a:pt x="14812" y="4114"/>
                    <a:pt x="14693" y="3233"/>
                    <a:pt x="14324" y="2388"/>
                  </a:cubicBezTo>
                  <a:cubicBezTo>
                    <a:pt x="13709" y="1021"/>
                    <a:pt x="12264" y="1"/>
                    <a:pt x="10725"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73" name="Google Shape;1473;p39"/>
            <p:cNvSpPr/>
            <p:nvPr/>
          </p:nvSpPr>
          <p:spPr>
            <a:xfrm>
              <a:off x="1840475" y="2940600"/>
              <a:ext cx="525975" cy="496600"/>
            </a:xfrm>
            <a:custGeom>
              <a:avLst/>
              <a:gdLst/>
              <a:ahLst/>
              <a:cxnLst/>
              <a:rect l="l" t="t" r="r" b="b"/>
              <a:pathLst>
                <a:path w="21039" h="19864" extrusionOk="0">
                  <a:moveTo>
                    <a:pt x="10174" y="1"/>
                  </a:moveTo>
                  <a:cubicBezTo>
                    <a:pt x="9352" y="1"/>
                    <a:pt x="8505" y="362"/>
                    <a:pt x="7811" y="1223"/>
                  </a:cubicBezTo>
                  <a:cubicBezTo>
                    <a:pt x="6823" y="2461"/>
                    <a:pt x="6489" y="3831"/>
                    <a:pt x="7025" y="5366"/>
                  </a:cubicBezTo>
                  <a:cubicBezTo>
                    <a:pt x="7085" y="5545"/>
                    <a:pt x="7144" y="5747"/>
                    <a:pt x="6954" y="5855"/>
                  </a:cubicBezTo>
                  <a:cubicBezTo>
                    <a:pt x="6870" y="5900"/>
                    <a:pt x="6752" y="5922"/>
                    <a:pt x="6634" y="5922"/>
                  </a:cubicBezTo>
                  <a:cubicBezTo>
                    <a:pt x="6568" y="5922"/>
                    <a:pt x="6502" y="5915"/>
                    <a:pt x="6442" y="5902"/>
                  </a:cubicBezTo>
                  <a:cubicBezTo>
                    <a:pt x="6287" y="5855"/>
                    <a:pt x="6132" y="5724"/>
                    <a:pt x="5989" y="5628"/>
                  </a:cubicBezTo>
                  <a:cubicBezTo>
                    <a:pt x="5668" y="5402"/>
                    <a:pt x="5358" y="5164"/>
                    <a:pt x="5037" y="4962"/>
                  </a:cubicBezTo>
                  <a:cubicBezTo>
                    <a:pt x="4477" y="4604"/>
                    <a:pt x="3870" y="4378"/>
                    <a:pt x="3215" y="4331"/>
                  </a:cubicBezTo>
                  <a:cubicBezTo>
                    <a:pt x="3108" y="4322"/>
                    <a:pt x="2998" y="4317"/>
                    <a:pt x="2888" y="4317"/>
                  </a:cubicBezTo>
                  <a:cubicBezTo>
                    <a:pt x="1764" y="4317"/>
                    <a:pt x="542" y="4796"/>
                    <a:pt x="239" y="6509"/>
                  </a:cubicBezTo>
                  <a:cubicBezTo>
                    <a:pt x="1" y="7831"/>
                    <a:pt x="310" y="9034"/>
                    <a:pt x="1191" y="10046"/>
                  </a:cubicBezTo>
                  <a:cubicBezTo>
                    <a:pt x="1780" y="10713"/>
                    <a:pt x="2515" y="11099"/>
                    <a:pt x="3394" y="11099"/>
                  </a:cubicBezTo>
                  <a:cubicBezTo>
                    <a:pt x="3457" y="11099"/>
                    <a:pt x="3520" y="11097"/>
                    <a:pt x="3584" y="11093"/>
                  </a:cubicBezTo>
                  <a:cubicBezTo>
                    <a:pt x="3706" y="11085"/>
                    <a:pt x="3839" y="11066"/>
                    <a:pt x="3961" y="11066"/>
                  </a:cubicBezTo>
                  <a:cubicBezTo>
                    <a:pt x="4017" y="11066"/>
                    <a:pt x="4071" y="11070"/>
                    <a:pt x="4120" y="11081"/>
                  </a:cubicBezTo>
                  <a:cubicBezTo>
                    <a:pt x="4227" y="11093"/>
                    <a:pt x="4382" y="11201"/>
                    <a:pt x="4406" y="11284"/>
                  </a:cubicBezTo>
                  <a:cubicBezTo>
                    <a:pt x="4442" y="11379"/>
                    <a:pt x="4382" y="11570"/>
                    <a:pt x="4299" y="11629"/>
                  </a:cubicBezTo>
                  <a:cubicBezTo>
                    <a:pt x="4037" y="11820"/>
                    <a:pt x="3751" y="11998"/>
                    <a:pt x="3441" y="12141"/>
                  </a:cubicBezTo>
                  <a:cubicBezTo>
                    <a:pt x="2894" y="12403"/>
                    <a:pt x="2429" y="12760"/>
                    <a:pt x="2001" y="13189"/>
                  </a:cubicBezTo>
                  <a:cubicBezTo>
                    <a:pt x="1370" y="13820"/>
                    <a:pt x="1048" y="14570"/>
                    <a:pt x="1013" y="15475"/>
                  </a:cubicBezTo>
                  <a:cubicBezTo>
                    <a:pt x="953" y="17011"/>
                    <a:pt x="2001" y="19142"/>
                    <a:pt x="4346" y="19571"/>
                  </a:cubicBezTo>
                  <a:cubicBezTo>
                    <a:pt x="4595" y="19616"/>
                    <a:pt x="4837" y="19639"/>
                    <a:pt x="5070" y="19639"/>
                  </a:cubicBezTo>
                  <a:cubicBezTo>
                    <a:pt x="6410" y="19639"/>
                    <a:pt x="7469" y="18892"/>
                    <a:pt x="7966" y="17523"/>
                  </a:cubicBezTo>
                  <a:cubicBezTo>
                    <a:pt x="8085" y="17201"/>
                    <a:pt x="8097" y="16868"/>
                    <a:pt x="8168" y="16535"/>
                  </a:cubicBezTo>
                  <a:cubicBezTo>
                    <a:pt x="8252" y="16332"/>
                    <a:pt x="8323" y="16177"/>
                    <a:pt x="8383" y="16034"/>
                  </a:cubicBezTo>
                  <a:cubicBezTo>
                    <a:pt x="8740" y="16094"/>
                    <a:pt x="8871" y="16320"/>
                    <a:pt x="8978" y="16558"/>
                  </a:cubicBezTo>
                  <a:cubicBezTo>
                    <a:pt x="9121" y="16880"/>
                    <a:pt x="9240" y="17225"/>
                    <a:pt x="9406" y="17547"/>
                  </a:cubicBezTo>
                  <a:cubicBezTo>
                    <a:pt x="9883" y="18559"/>
                    <a:pt x="10669" y="19237"/>
                    <a:pt x="11716" y="19630"/>
                  </a:cubicBezTo>
                  <a:cubicBezTo>
                    <a:pt x="12118" y="19787"/>
                    <a:pt x="12512" y="19864"/>
                    <a:pt x="12899" y="19864"/>
                  </a:cubicBezTo>
                  <a:cubicBezTo>
                    <a:pt x="13510" y="19864"/>
                    <a:pt x="14100" y="19673"/>
                    <a:pt x="14669" y="19309"/>
                  </a:cubicBezTo>
                  <a:cubicBezTo>
                    <a:pt x="16419" y="18201"/>
                    <a:pt x="17669" y="15189"/>
                    <a:pt x="15895" y="12820"/>
                  </a:cubicBezTo>
                  <a:cubicBezTo>
                    <a:pt x="15788" y="12665"/>
                    <a:pt x="15657" y="12534"/>
                    <a:pt x="15562" y="12391"/>
                  </a:cubicBezTo>
                  <a:cubicBezTo>
                    <a:pt x="15407" y="12117"/>
                    <a:pt x="15526" y="11855"/>
                    <a:pt x="15836" y="11808"/>
                  </a:cubicBezTo>
                  <a:cubicBezTo>
                    <a:pt x="16006" y="11788"/>
                    <a:pt x="16177" y="11779"/>
                    <a:pt x="16345" y="11779"/>
                  </a:cubicBezTo>
                  <a:cubicBezTo>
                    <a:pt x="16483" y="11779"/>
                    <a:pt x="16619" y="11785"/>
                    <a:pt x="16753" y="11796"/>
                  </a:cubicBezTo>
                  <a:cubicBezTo>
                    <a:pt x="16779" y="11796"/>
                    <a:pt x="16806" y="11796"/>
                    <a:pt x="16832" y="11796"/>
                  </a:cubicBezTo>
                  <a:cubicBezTo>
                    <a:pt x="17659" y="11796"/>
                    <a:pt x="18418" y="11615"/>
                    <a:pt x="19122" y="11177"/>
                  </a:cubicBezTo>
                  <a:cubicBezTo>
                    <a:pt x="20646" y="10248"/>
                    <a:pt x="21039" y="8534"/>
                    <a:pt x="20110" y="7010"/>
                  </a:cubicBezTo>
                  <a:cubicBezTo>
                    <a:pt x="19451" y="5939"/>
                    <a:pt x="18063" y="5015"/>
                    <a:pt x="16531" y="5015"/>
                  </a:cubicBezTo>
                  <a:cubicBezTo>
                    <a:pt x="15712" y="5015"/>
                    <a:pt x="14851" y="5279"/>
                    <a:pt x="14038" y="5926"/>
                  </a:cubicBezTo>
                  <a:cubicBezTo>
                    <a:pt x="13871" y="6057"/>
                    <a:pt x="13740" y="6224"/>
                    <a:pt x="13562" y="6331"/>
                  </a:cubicBezTo>
                  <a:cubicBezTo>
                    <a:pt x="13482" y="6380"/>
                    <a:pt x="13370" y="6405"/>
                    <a:pt x="13266" y="6405"/>
                  </a:cubicBezTo>
                  <a:cubicBezTo>
                    <a:pt x="13245" y="6405"/>
                    <a:pt x="13224" y="6404"/>
                    <a:pt x="13205" y="6402"/>
                  </a:cubicBezTo>
                  <a:cubicBezTo>
                    <a:pt x="13026" y="6355"/>
                    <a:pt x="12978" y="6176"/>
                    <a:pt x="13026" y="6033"/>
                  </a:cubicBezTo>
                  <a:cubicBezTo>
                    <a:pt x="13097" y="5676"/>
                    <a:pt x="13216" y="5331"/>
                    <a:pt x="13312" y="4985"/>
                  </a:cubicBezTo>
                  <a:cubicBezTo>
                    <a:pt x="13574" y="3950"/>
                    <a:pt x="13514" y="2938"/>
                    <a:pt x="13085" y="1949"/>
                  </a:cubicBezTo>
                  <a:cubicBezTo>
                    <a:pt x="12565" y="802"/>
                    <a:pt x="11398" y="1"/>
                    <a:pt x="10174"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74" name="Google Shape;1474;p39"/>
            <p:cNvSpPr/>
            <p:nvPr/>
          </p:nvSpPr>
          <p:spPr>
            <a:xfrm>
              <a:off x="2036925" y="3220875"/>
              <a:ext cx="102425" cy="41725"/>
            </a:xfrm>
            <a:custGeom>
              <a:avLst/>
              <a:gdLst/>
              <a:ahLst/>
              <a:cxnLst/>
              <a:rect l="l" t="t" r="r" b="b"/>
              <a:pathLst>
                <a:path w="4097" h="1669" extrusionOk="0">
                  <a:moveTo>
                    <a:pt x="390" y="1"/>
                  </a:moveTo>
                  <a:cubicBezTo>
                    <a:pt x="317" y="1"/>
                    <a:pt x="245" y="16"/>
                    <a:pt x="191" y="49"/>
                  </a:cubicBezTo>
                  <a:cubicBezTo>
                    <a:pt x="60" y="120"/>
                    <a:pt x="1" y="299"/>
                    <a:pt x="84" y="442"/>
                  </a:cubicBezTo>
                  <a:cubicBezTo>
                    <a:pt x="167" y="597"/>
                    <a:pt x="274" y="763"/>
                    <a:pt x="405" y="882"/>
                  </a:cubicBezTo>
                  <a:cubicBezTo>
                    <a:pt x="941" y="1383"/>
                    <a:pt x="1560" y="1633"/>
                    <a:pt x="2334" y="1668"/>
                  </a:cubicBezTo>
                  <a:cubicBezTo>
                    <a:pt x="2775" y="1633"/>
                    <a:pt x="3227" y="1561"/>
                    <a:pt x="3632" y="1311"/>
                  </a:cubicBezTo>
                  <a:cubicBezTo>
                    <a:pt x="3775" y="1216"/>
                    <a:pt x="3930" y="1097"/>
                    <a:pt x="4037" y="966"/>
                  </a:cubicBezTo>
                  <a:cubicBezTo>
                    <a:pt x="4073" y="882"/>
                    <a:pt x="4096" y="704"/>
                    <a:pt x="4037" y="609"/>
                  </a:cubicBezTo>
                  <a:cubicBezTo>
                    <a:pt x="3989" y="537"/>
                    <a:pt x="3823" y="466"/>
                    <a:pt x="3715" y="466"/>
                  </a:cubicBezTo>
                  <a:cubicBezTo>
                    <a:pt x="3573" y="478"/>
                    <a:pt x="3418" y="549"/>
                    <a:pt x="3287" y="621"/>
                  </a:cubicBezTo>
                  <a:cubicBezTo>
                    <a:pt x="2945" y="793"/>
                    <a:pt x="2618" y="876"/>
                    <a:pt x="2302" y="876"/>
                  </a:cubicBezTo>
                  <a:cubicBezTo>
                    <a:pt x="1791" y="876"/>
                    <a:pt x="1309" y="661"/>
                    <a:pt x="846" y="263"/>
                  </a:cubicBezTo>
                  <a:cubicBezTo>
                    <a:pt x="763" y="180"/>
                    <a:pt x="667" y="73"/>
                    <a:pt x="548" y="25"/>
                  </a:cubicBezTo>
                  <a:cubicBezTo>
                    <a:pt x="502" y="10"/>
                    <a:pt x="446" y="1"/>
                    <a:pt x="390"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75" name="Google Shape;1475;p39"/>
            <p:cNvSpPr/>
            <p:nvPr/>
          </p:nvSpPr>
          <p:spPr>
            <a:xfrm>
              <a:off x="2011925" y="3155700"/>
              <a:ext cx="18775" cy="19275"/>
            </a:xfrm>
            <a:custGeom>
              <a:avLst/>
              <a:gdLst/>
              <a:ahLst/>
              <a:cxnLst/>
              <a:rect l="l" t="t" r="r" b="b"/>
              <a:pathLst>
                <a:path w="751" h="771" extrusionOk="0">
                  <a:moveTo>
                    <a:pt x="375" y="0"/>
                  </a:moveTo>
                  <a:cubicBezTo>
                    <a:pt x="369" y="0"/>
                    <a:pt x="363" y="1"/>
                    <a:pt x="358" y="1"/>
                  </a:cubicBezTo>
                  <a:cubicBezTo>
                    <a:pt x="167" y="13"/>
                    <a:pt x="1" y="215"/>
                    <a:pt x="1" y="418"/>
                  </a:cubicBezTo>
                  <a:cubicBezTo>
                    <a:pt x="1" y="608"/>
                    <a:pt x="151" y="771"/>
                    <a:pt x="335" y="771"/>
                  </a:cubicBezTo>
                  <a:cubicBezTo>
                    <a:pt x="358" y="771"/>
                    <a:pt x="382" y="768"/>
                    <a:pt x="405" y="763"/>
                  </a:cubicBezTo>
                  <a:cubicBezTo>
                    <a:pt x="620" y="715"/>
                    <a:pt x="751" y="525"/>
                    <a:pt x="715" y="311"/>
                  </a:cubicBezTo>
                  <a:cubicBezTo>
                    <a:pt x="703" y="161"/>
                    <a:pt x="536" y="0"/>
                    <a:pt x="375"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76" name="Google Shape;1476;p39"/>
            <p:cNvSpPr/>
            <p:nvPr/>
          </p:nvSpPr>
          <p:spPr>
            <a:xfrm>
              <a:off x="2153300" y="3182800"/>
              <a:ext cx="17900" cy="18775"/>
            </a:xfrm>
            <a:custGeom>
              <a:avLst/>
              <a:gdLst/>
              <a:ahLst/>
              <a:cxnLst/>
              <a:rect l="l" t="t" r="r" b="b"/>
              <a:pathLst>
                <a:path w="716" h="751" extrusionOk="0">
                  <a:moveTo>
                    <a:pt x="382" y="0"/>
                  </a:moveTo>
                  <a:cubicBezTo>
                    <a:pt x="180" y="0"/>
                    <a:pt x="1" y="179"/>
                    <a:pt x="25" y="405"/>
                  </a:cubicBezTo>
                  <a:cubicBezTo>
                    <a:pt x="25" y="596"/>
                    <a:pt x="168" y="751"/>
                    <a:pt x="346" y="751"/>
                  </a:cubicBezTo>
                  <a:cubicBezTo>
                    <a:pt x="561" y="751"/>
                    <a:pt x="715" y="572"/>
                    <a:pt x="703" y="346"/>
                  </a:cubicBezTo>
                  <a:cubicBezTo>
                    <a:pt x="692" y="167"/>
                    <a:pt x="537" y="0"/>
                    <a:pt x="382"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grpSp>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ackgroundRemoval t="4002" b="93936" l="9947" r="89908"/>
                    </a14:imgEffect>
                  </a14:imgLayer>
                </a14:imgProps>
              </a:ext>
              <a:ext uri="{28A0092B-C50C-407E-A947-70E740481C1C}">
                <a14:useLocalDpi xmlns:a14="http://schemas.microsoft.com/office/drawing/2010/main" val="0"/>
              </a:ext>
            </a:extLst>
          </a:blip>
          <a:stretch>
            <a:fillRect/>
          </a:stretch>
        </p:blipFill>
        <p:spPr>
          <a:xfrm>
            <a:off x="-1189937" y="2572368"/>
            <a:ext cx="5812786" cy="4650006"/>
          </a:xfrm>
          <a:prstGeom prst="rect">
            <a:avLst/>
          </a:prstGeom>
        </p:spPr>
      </p:pic>
      <p:sp>
        <p:nvSpPr>
          <p:cNvPr id="32" name="TextBox 31"/>
          <p:cNvSpPr txBox="1"/>
          <p:nvPr/>
        </p:nvSpPr>
        <p:spPr>
          <a:xfrm>
            <a:off x="3422287" y="2475026"/>
            <a:ext cx="6869670"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7200" b="0" i="0" u="none" strike="noStrike" kern="1200" cap="none" spc="0" normalizeH="0" baseline="0" noProof="0" dirty="0" err="1">
                <a:ln>
                  <a:noFill/>
                </a:ln>
                <a:solidFill>
                  <a:schemeClr val="bg1">
                    <a:lumMod val="10000"/>
                  </a:schemeClr>
                </a:solidFill>
                <a:effectLst/>
                <a:uLnTx/>
                <a:uFillTx/>
                <a:latin typeface="Cambria" panose="02040503050406030204" pitchFamily="18" charset="0"/>
                <a:ea typeface="Cambria" panose="02040503050406030204" pitchFamily="18" charset="0"/>
                <a:cs typeface="Calibri" panose="020F0502020204030204" pitchFamily="34" charset="0"/>
              </a:rPr>
              <a:t>Bài</a:t>
            </a:r>
            <a:r>
              <a:rPr kumimoji="0" lang="en-GB" sz="7200" b="0" i="0" u="none" strike="noStrike" kern="1200" cap="none" spc="0" normalizeH="0" baseline="0" noProof="0" dirty="0">
                <a:ln>
                  <a:noFill/>
                </a:ln>
                <a:solidFill>
                  <a:schemeClr val="bg1">
                    <a:lumMod val="10000"/>
                  </a:schemeClr>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GB" sz="7200" b="0" i="0" u="none" strike="noStrike" kern="1200" cap="none" spc="0" normalizeH="0" baseline="0" noProof="0" dirty="0" err="1">
                <a:ln>
                  <a:noFill/>
                </a:ln>
                <a:solidFill>
                  <a:schemeClr val="bg1">
                    <a:lumMod val="10000"/>
                  </a:schemeClr>
                </a:solidFill>
                <a:effectLst/>
                <a:uLnTx/>
                <a:uFillTx/>
                <a:latin typeface="Cambria" panose="02040503050406030204" pitchFamily="18" charset="0"/>
                <a:ea typeface="Cambria" panose="02040503050406030204" pitchFamily="18" charset="0"/>
                <a:cs typeface="Calibri" panose="020F0502020204030204" pitchFamily="34" charset="0"/>
              </a:rPr>
              <a:t>tập</a:t>
            </a:r>
            <a:r>
              <a:rPr kumimoji="0" lang="en-GB" sz="7200" b="0" i="0" u="none" strike="noStrike" kern="1200" cap="none" spc="0" normalizeH="0" baseline="0" noProof="0" dirty="0">
                <a:ln>
                  <a:noFill/>
                </a:ln>
                <a:solidFill>
                  <a:schemeClr val="bg1">
                    <a:lumMod val="10000"/>
                  </a:schemeClr>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GB" sz="7200" b="0" i="0" u="none" strike="noStrike" kern="1200" cap="none" spc="0" normalizeH="0" baseline="0" noProof="0" dirty="0" err="1">
                <a:ln>
                  <a:noFill/>
                </a:ln>
                <a:solidFill>
                  <a:schemeClr val="bg1">
                    <a:lumMod val="10000"/>
                  </a:schemeClr>
                </a:solidFill>
                <a:effectLst/>
                <a:uLnTx/>
                <a:uFillTx/>
                <a:latin typeface="Cambria" panose="02040503050406030204" pitchFamily="18" charset="0"/>
                <a:ea typeface="Cambria" panose="02040503050406030204" pitchFamily="18" charset="0"/>
                <a:cs typeface="Calibri" panose="020F0502020204030204" pitchFamily="34" charset="0"/>
              </a:rPr>
              <a:t>đọc</a:t>
            </a:r>
            <a:r>
              <a:rPr kumimoji="0" lang="en-GB" sz="7200" b="0" i="0" u="none" strike="noStrike" kern="1200" cap="none" spc="0" normalizeH="0" baseline="0" noProof="0" dirty="0">
                <a:ln>
                  <a:noFill/>
                </a:ln>
                <a:solidFill>
                  <a:schemeClr val="bg1">
                    <a:lumMod val="10000"/>
                  </a:schemeClr>
                </a:solidFill>
                <a:effectLst/>
                <a:uLnTx/>
                <a:uFillTx/>
                <a:latin typeface="Cambria" panose="02040503050406030204" pitchFamily="18" charset="0"/>
                <a:ea typeface="Cambria" panose="02040503050406030204" pitchFamily="18" charset="0"/>
                <a:cs typeface="Calibri" panose="020F0502020204030204" pitchFamily="34" charset="0"/>
              </a:rPr>
              <a:t> chia </a:t>
            </a:r>
            <a:r>
              <a:rPr kumimoji="0" lang="en-GB" sz="7200" b="0" i="0" u="none" strike="noStrike" kern="1200" cap="none" spc="0" normalizeH="0" baseline="0" noProof="0" dirty="0" err="1">
                <a:ln>
                  <a:noFill/>
                </a:ln>
                <a:solidFill>
                  <a:schemeClr val="bg1">
                    <a:lumMod val="10000"/>
                  </a:schemeClr>
                </a:solidFill>
                <a:effectLst/>
                <a:uLnTx/>
                <a:uFillTx/>
                <a:latin typeface="Cambria" panose="02040503050406030204" pitchFamily="18" charset="0"/>
                <a:ea typeface="Cambria" panose="02040503050406030204" pitchFamily="18" charset="0"/>
                <a:cs typeface="Calibri" panose="020F0502020204030204" pitchFamily="34" charset="0"/>
              </a:rPr>
              <a:t>làm</a:t>
            </a:r>
            <a:r>
              <a:rPr kumimoji="0" lang="en-GB" sz="7200" b="0" i="0" u="none" strike="noStrike" kern="1200" cap="none" spc="0" normalizeH="0" baseline="0" noProof="0" dirty="0">
                <a:ln>
                  <a:noFill/>
                </a:ln>
                <a:solidFill>
                  <a:schemeClr val="bg1">
                    <a:lumMod val="10000"/>
                  </a:schemeClr>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GB" sz="7200" b="0" i="0" u="none" strike="noStrike" kern="1200" cap="none" spc="0" normalizeH="0" baseline="0" noProof="0" dirty="0" err="1">
                <a:ln>
                  <a:noFill/>
                </a:ln>
                <a:solidFill>
                  <a:schemeClr val="bg1">
                    <a:lumMod val="10000"/>
                  </a:schemeClr>
                </a:solidFill>
                <a:effectLst/>
                <a:uLnTx/>
                <a:uFillTx/>
                <a:latin typeface="Cambria" panose="02040503050406030204" pitchFamily="18" charset="0"/>
                <a:ea typeface="Cambria" panose="02040503050406030204" pitchFamily="18" charset="0"/>
                <a:cs typeface="Calibri" panose="020F0502020204030204" pitchFamily="34" charset="0"/>
              </a:rPr>
              <a:t>mấy</a:t>
            </a:r>
            <a:r>
              <a:rPr kumimoji="0" lang="en-GB" sz="7200" b="0" i="0" u="none" strike="noStrike" kern="1200" cap="none" spc="0" normalizeH="0" baseline="0" noProof="0" dirty="0">
                <a:ln>
                  <a:noFill/>
                </a:ln>
                <a:solidFill>
                  <a:schemeClr val="bg1">
                    <a:lumMod val="10000"/>
                  </a:schemeClr>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GB" sz="7200" b="0" i="0" u="none" strike="noStrike" kern="1200" cap="none" spc="0" normalizeH="0" baseline="0" noProof="0" dirty="0" err="1">
                <a:ln>
                  <a:noFill/>
                </a:ln>
                <a:solidFill>
                  <a:schemeClr val="bg1">
                    <a:lumMod val="10000"/>
                  </a:schemeClr>
                </a:solidFill>
                <a:effectLst/>
                <a:uLnTx/>
                <a:uFillTx/>
                <a:latin typeface="Cambria" panose="02040503050406030204" pitchFamily="18" charset="0"/>
                <a:ea typeface="Cambria" panose="02040503050406030204" pitchFamily="18" charset="0"/>
                <a:cs typeface="Calibri" panose="020F0502020204030204" pitchFamily="34" charset="0"/>
              </a:rPr>
              <a:t>đoạn</a:t>
            </a:r>
            <a:r>
              <a:rPr kumimoji="0" lang="en-GB" sz="7200" b="0" i="0" u="none" strike="noStrike" kern="1200" cap="none" spc="0" normalizeH="0" baseline="0" noProof="0" dirty="0">
                <a:ln>
                  <a:noFill/>
                </a:ln>
                <a:solidFill>
                  <a:schemeClr val="bg1">
                    <a:lumMod val="10000"/>
                  </a:schemeClr>
                </a:solidFill>
                <a:effectLst/>
                <a:uLnTx/>
                <a:uFillTx/>
                <a:latin typeface="Cambria" panose="02040503050406030204" pitchFamily="18" charset="0"/>
                <a:ea typeface="Cambria" panose="02040503050406030204" pitchFamily="18" charset="0"/>
                <a:cs typeface="Calibri" panose="020F0502020204030204" pitchFamily="34" charset="0"/>
              </a:rPr>
              <a:t>?</a:t>
            </a:r>
          </a:p>
        </p:txBody>
      </p:sp>
      <p:sp>
        <p:nvSpPr>
          <p:cNvPr id="33" name="Speech Bubble: Oval 9"/>
          <p:cNvSpPr/>
          <p:nvPr/>
        </p:nvSpPr>
        <p:spPr>
          <a:xfrm flipH="1">
            <a:off x="645936" y="156651"/>
            <a:ext cx="4011006" cy="2659904"/>
          </a:xfrm>
          <a:custGeom>
            <a:avLst/>
            <a:gdLst>
              <a:gd name="connsiteX0" fmla="*/ -269120 w 4168523"/>
              <a:gd name="connsiteY0" fmla="*/ 1855189 h 3131861"/>
              <a:gd name="connsiteX1" fmla="*/ 927 w 4168523"/>
              <a:gd name="connsiteY1" fmla="*/ 1519232 h 3131861"/>
              <a:gd name="connsiteX2" fmla="*/ 2004499 w 4168523"/>
              <a:gd name="connsiteY2" fmla="*/ 1147 h 3131861"/>
              <a:gd name="connsiteX3" fmla="*/ 4140300 w 4168523"/>
              <a:gd name="connsiteY3" fmla="*/ 1309101 h 3131861"/>
              <a:gd name="connsiteX4" fmla="*/ 2394313 w 4168523"/>
              <a:gd name="connsiteY4" fmla="*/ 3114439 h 3131861"/>
              <a:gd name="connsiteX5" fmla="*/ 129343 w 4168523"/>
              <a:gd name="connsiteY5" fmla="*/ 2108979 h 3131861"/>
              <a:gd name="connsiteX6" fmla="*/ -269120 w 4168523"/>
              <a:gd name="connsiteY6" fmla="*/ 1855189 h 313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8523" h="3131861" fill="none" extrusionOk="0">
                <a:moveTo>
                  <a:pt x="-269120" y="1855189"/>
                </a:moveTo>
                <a:cubicBezTo>
                  <a:pt x="-196918" y="1774234"/>
                  <a:pt x="-87822" y="1645254"/>
                  <a:pt x="927" y="1519232"/>
                </a:cubicBezTo>
                <a:cubicBezTo>
                  <a:pt x="-115227" y="549861"/>
                  <a:pt x="925284" y="51187"/>
                  <a:pt x="2004499" y="1147"/>
                </a:cubicBezTo>
                <a:cubicBezTo>
                  <a:pt x="3084767" y="-68315"/>
                  <a:pt x="3919817" y="527682"/>
                  <a:pt x="4140300" y="1309101"/>
                </a:cubicBezTo>
                <a:cubicBezTo>
                  <a:pt x="4329621" y="2083065"/>
                  <a:pt x="3403130" y="2939861"/>
                  <a:pt x="2394313" y="3114439"/>
                </a:cubicBezTo>
                <a:cubicBezTo>
                  <a:pt x="1400846" y="3215871"/>
                  <a:pt x="541357" y="2765890"/>
                  <a:pt x="129343" y="2108979"/>
                </a:cubicBezTo>
                <a:cubicBezTo>
                  <a:pt x="57568" y="2078893"/>
                  <a:pt x="-158411" y="1889923"/>
                  <a:pt x="-269120" y="1855189"/>
                </a:cubicBezTo>
                <a:close/>
              </a:path>
              <a:path w="4168523" h="3131861" stroke="0" extrusionOk="0">
                <a:moveTo>
                  <a:pt x="-269120" y="1855189"/>
                </a:moveTo>
                <a:cubicBezTo>
                  <a:pt x="-210017" y="1719772"/>
                  <a:pt x="-46573" y="1554189"/>
                  <a:pt x="927" y="1519232"/>
                </a:cubicBezTo>
                <a:cubicBezTo>
                  <a:pt x="-40582" y="703923"/>
                  <a:pt x="898813" y="71720"/>
                  <a:pt x="2004499" y="1147"/>
                </a:cubicBezTo>
                <a:cubicBezTo>
                  <a:pt x="3011399" y="92095"/>
                  <a:pt x="4001598" y="554009"/>
                  <a:pt x="4140300" y="1309101"/>
                </a:cubicBezTo>
                <a:cubicBezTo>
                  <a:pt x="4322026" y="2212421"/>
                  <a:pt x="3433741" y="3002938"/>
                  <a:pt x="2394313" y="3114439"/>
                </a:cubicBezTo>
                <a:cubicBezTo>
                  <a:pt x="1389190" y="3213395"/>
                  <a:pt x="586583" y="2831212"/>
                  <a:pt x="129343" y="2108979"/>
                </a:cubicBezTo>
                <a:cubicBezTo>
                  <a:pt x="-44064" y="1988251"/>
                  <a:pt x="-170694" y="1942385"/>
                  <a:pt x="-269120" y="1855189"/>
                </a:cubicBezTo>
                <a:close/>
              </a:path>
            </a:pathLst>
          </a:custGeom>
          <a:solidFill>
            <a:srgbClr val="FFFFFF"/>
          </a:solidFill>
          <a:ln w="12700" cap="flat" cmpd="sng" algn="ctr">
            <a:solidFill>
              <a:srgbClr val="002060"/>
            </a:solidFill>
            <a:prstDash val="solid"/>
            <a:miter lim="800000"/>
          </a:ln>
          <a:effectLst>
            <a:glow rad="63500">
              <a:srgbClr val="FE7A26">
                <a:satMod val="175000"/>
                <a:alpha val="40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4000" b="1" i="0" u="none" strike="noStrike" kern="0" cap="none" spc="0" normalizeH="0" baseline="0" noProof="0" dirty="0" err="1">
                <a:ln>
                  <a:noFill/>
                </a:ln>
                <a:solidFill>
                  <a:srgbClr val="FE7A26">
                    <a:lumMod val="50000"/>
                  </a:srgbClr>
                </a:solidFill>
                <a:effectLst/>
                <a:uLnTx/>
                <a:uFillTx/>
                <a:latin typeface="Cambria" panose="02040503050406030204" pitchFamily="18" charset="0"/>
                <a:ea typeface="Cambria" panose="02040503050406030204" pitchFamily="18" charset="0"/>
              </a:rPr>
              <a:t>Bài</a:t>
            </a:r>
            <a:r>
              <a:rPr kumimoji="0" lang="en-US" sz="4000" b="1" i="0" u="none" strike="noStrike" kern="0" cap="none" spc="0" normalizeH="0" baseline="0" noProof="0" dirty="0">
                <a:ln>
                  <a:noFill/>
                </a:ln>
                <a:solidFill>
                  <a:srgbClr val="FE7A26">
                    <a:lumMod val="50000"/>
                  </a:srgbClr>
                </a:solidFill>
                <a:effectLst/>
                <a:uLnTx/>
                <a:uFillTx/>
                <a:latin typeface="Cambria" panose="02040503050406030204" pitchFamily="18" charset="0"/>
                <a:ea typeface="Cambria" panose="02040503050406030204" pitchFamily="18" charset="0"/>
              </a:rPr>
              <a:t> </a:t>
            </a:r>
            <a:r>
              <a:rPr kumimoji="0" lang="en-US" sz="4000" b="1" i="0" u="none" strike="noStrike" kern="0" cap="none" spc="0" normalizeH="0" baseline="0" noProof="0" dirty="0" err="1">
                <a:ln>
                  <a:noFill/>
                </a:ln>
                <a:solidFill>
                  <a:srgbClr val="FE7A26">
                    <a:lumMod val="50000"/>
                  </a:srgbClr>
                </a:solidFill>
                <a:effectLst/>
                <a:uLnTx/>
                <a:uFillTx/>
                <a:latin typeface="Cambria" panose="02040503050406030204" pitchFamily="18" charset="0"/>
                <a:ea typeface="Cambria" panose="02040503050406030204" pitchFamily="18" charset="0"/>
              </a:rPr>
              <a:t>được</a:t>
            </a:r>
            <a:r>
              <a:rPr kumimoji="0" lang="en-US" sz="4000" b="1" i="0" u="none" strike="noStrike" kern="0" cap="none" spc="0" normalizeH="0" baseline="0" noProof="0" dirty="0">
                <a:ln>
                  <a:noFill/>
                </a:ln>
                <a:solidFill>
                  <a:srgbClr val="FE7A26">
                    <a:lumMod val="50000"/>
                  </a:srgbClr>
                </a:solidFill>
                <a:effectLst/>
                <a:uLnTx/>
                <a:uFillTx/>
                <a:latin typeface="Cambria" panose="02040503050406030204" pitchFamily="18" charset="0"/>
                <a:ea typeface="Cambria" panose="02040503050406030204" pitchFamily="18" charset="0"/>
              </a:rPr>
              <a:t> chia </a:t>
            </a:r>
            <a:r>
              <a:rPr kumimoji="0" lang="en-US" sz="4000" b="1" i="0" u="none" strike="noStrike" kern="0" cap="none" spc="0" normalizeH="0" baseline="0" noProof="0" dirty="0" err="1">
                <a:ln>
                  <a:noFill/>
                </a:ln>
                <a:solidFill>
                  <a:srgbClr val="FE7A26">
                    <a:lumMod val="50000"/>
                  </a:srgbClr>
                </a:solidFill>
                <a:effectLst/>
                <a:uLnTx/>
                <a:uFillTx/>
                <a:latin typeface="Cambria" panose="02040503050406030204" pitchFamily="18" charset="0"/>
                <a:ea typeface="Cambria" panose="02040503050406030204" pitchFamily="18" charset="0"/>
              </a:rPr>
              <a:t>làm</a:t>
            </a:r>
            <a:r>
              <a:rPr kumimoji="0" lang="en-US" sz="4000" b="1" i="0" u="none" strike="noStrike" kern="0" cap="none" spc="0" normalizeH="0" baseline="0" noProof="0" dirty="0">
                <a:ln>
                  <a:noFill/>
                </a:ln>
                <a:solidFill>
                  <a:srgbClr val="FE7A26">
                    <a:lumMod val="50000"/>
                  </a:srgbClr>
                </a:solidFill>
                <a:effectLst/>
                <a:uLnTx/>
                <a:uFillTx/>
                <a:latin typeface="Cambria" panose="02040503050406030204" pitchFamily="18" charset="0"/>
                <a:ea typeface="Cambria" panose="02040503050406030204" pitchFamily="18" charset="0"/>
              </a:rPr>
              <a:t> </a:t>
            </a:r>
            <a:r>
              <a:rPr lang="en-US" sz="4000" b="1" kern="0" dirty="0">
                <a:solidFill>
                  <a:srgbClr val="FF0000"/>
                </a:solidFill>
                <a:latin typeface="Cambria" panose="02040503050406030204" pitchFamily="18" charset="0"/>
                <a:ea typeface="Cambria" panose="02040503050406030204" pitchFamily="18" charset="0"/>
              </a:rPr>
              <a:t>3</a:t>
            </a:r>
            <a:r>
              <a:rPr kumimoji="0" lang="en-US" sz="4000" b="1" i="0" u="none" strike="noStrike" kern="0" cap="none" spc="0" normalizeH="0" baseline="0" noProof="0" dirty="0">
                <a:ln>
                  <a:noFill/>
                </a:ln>
                <a:solidFill>
                  <a:srgbClr val="FE7A26">
                    <a:lumMod val="50000"/>
                  </a:srgbClr>
                </a:solidFill>
                <a:effectLst/>
                <a:uLnTx/>
                <a:uFillTx/>
                <a:latin typeface="Cambria" panose="02040503050406030204" pitchFamily="18" charset="0"/>
                <a:ea typeface="Cambria" panose="02040503050406030204" pitchFamily="18" charset="0"/>
              </a:rPr>
              <a:t> </a:t>
            </a:r>
            <a:r>
              <a:rPr kumimoji="0" lang="en-US" sz="4000" b="1" i="0" u="none" strike="noStrike" kern="0" cap="none" spc="0" normalizeH="0" baseline="0" noProof="0" dirty="0" err="1">
                <a:ln>
                  <a:noFill/>
                </a:ln>
                <a:solidFill>
                  <a:srgbClr val="FE7A26">
                    <a:lumMod val="50000"/>
                  </a:srgbClr>
                </a:solidFill>
                <a:effectLst/>
                <a:uLnTx/>
                <a:uFillTx/>
                <a:latin typeface="Cambria" panose="02040503050406030204" pitchFamily="18" charset="0"/>
                <a:ea typeface="Cambria" panose="02040503050406030204" pitchFamily="18" charset="0"/>
              </a:rPr>
              <a:t>đoạn</a:t>
            </a:r>
            <a:r>
              <a:rPr kumimoji="0" lang="en-US" sz="4000" b="1" i="0" u="none" strike="noStrike" kern="0" cap="none" spc="0" normalizeH="0" baseline="0" noProof="0" dirty="0">
                <a:ln>
                  <a:noFill/>
                </a:ln>
                <a:solidFill>
                  <a:srgbClr val="FE7A26">
                    <a:lumMod val="50000"/>
                  </a:srgbClr>
                </a:solidFill>
                <a:effectLst/>
                <a:uLnTx/>
                <a:uFillTx/>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131786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1" nodeType="clickEffect">
                                  <p:stCondLst>
                                    <p:cond delay="0"/>
                                  </p:stCondLst>
                                  <p:childTnLst>
                                    <p:animEffect transition="out" filter="fade">
                                      <p:cBhvr>
                                        <p:cTn id="13" dur="1000"/>
                                        <p:tgtEl>
                                          <p:spTgt spid="32"/>
                                        </p:tgtEl>
                                      </p:cBhvr>
                                    </p:animEffect>
                                    <p:anim calcmode="lin" valueType="num">
                                      <p:cBhvr>
                                        <p:cTn id="14" dur="1000"/>
                                        <p:tgtEl>
                                          <p:spTgt spid="32"/>
                                        </p:tgtEl>
                                        <p:attrNameLst>
                                          <p:attrName>ppt_x</p:attrName>
                                        </p:attrNameLst>
                                      </p:cBhvr>
                                      <p:tavLst>
                                        <p:tav tm="0">
                                          <p:val>
                                            <p:strVal val="ppt_x"/>
                                          </p:val>
                                        </p:tav>
                                        <p:tav tm="100000">
                                          <p:val>
                                            <p:strVal val="ppt_x"/>
                                          </p:val>
                                        </p:tav>
                                      </p:tavLst>
                                    </p:anim>
                                    <p:anim calcmode="lin" valueType="num">
                                      <p:cBhvr>
                                        <p:cTn id="15" dur="1000"/>
                                        <p:tgtEl>
                                          <p:spTgt spid="32"/>
                                        </p:tgtEl>
                                        <p:attrNameLst>
                                          <p:attrName>ppt_y</p:attrName>
                                        </p:attrNameLst>
                                      </p:cBhvr>
                                      <p:tavLst>
                                        <p:tav tm="0">
                                          <p:val>
                                            <p:strVal val="ppt_y"/>
                                          </p:val>
                                        </p:tav>
                                        <p:tav tm="100000">
                                          <p:val>
                                            <p:strVal val="ppt_y+.1"/>
                                          </p:val>
                                        </p:tav>
                                      </p:tavLst>
                                    </p:anim>
                                    <p:set>
                                      <p:cBhvr>
                                        <p:cTn id="16" dur="1" fill="hold">
                                          <p:stCondLst>
                                            <p:cond delay="999"/>
                                          </p:stCondLst>
                                        </p:cTn>
                                        <p:tgtEl>
                                          <p:spTgt spid="3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left)">
                                      <p:cBhvr>
                                        <p:cTn id="2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2" grpId="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46205" y="-197263"/>
            <a:ext cx="4822354" cy="1926503"/>
          </a:xfrm>
          <a:prstGeom prst="rect">
            <a:avLst/>
          </a:prstGeom>
        </p:spPr>
      </p:pic>
      <p:sp>
        <p:nvSpPr>
          <p:cNvPr id="3" name="Rounded Rectangle 2"/>
          <p:cNvSpPr/>
          <p:nvPr/>
        </p:nvSpPr>
        <p:spPr>
          <a:xfrm>
            <a:off x="724619" y="1345721"/>
            <a:ext cx="10817524" cy="5175849"/>
          </a:xfrm>
          <a:prstGeom prst="roundRect">
            <a:avLst/>
          </a:pr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2798651" y="1808268"/>
            <a:ext cx="1717234" cy="678760"/>
            <a:chOff x="1147155" y="2228671"/>
            <a:chExt cx="2640678" cy="963416"/>
          </a:xfrm>
        </p:grpSpPr>
        <p:sp>
          <p:nvSpPr>
            <p:cNvPr id="5" name="Rectangle: Rounded Corners 9"/>
            <p:cNvSpPr/>
            <p:nvPr/>
          </p:nvSpPr>
          <p:spPr>
            <a:xfrm>
              <a:off x="1147155" y="2228671"/>
              <a:ext cx="2640677" cy="963416"/>
            </a:xfrm>
            <a:prstGeom prst="round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TextBox 5"/>
            <p:cNvSpPr txBox="1"/>
            <p:nvPr/>
          </p:nvSpPr>
          <p:spPr>
            <a:xfrm>
              <a:off x="1382685" y="2325658"/>
              <a:ext cx="2405148" cy="523220"/>
            </a:xfrm>
            <a:prstGeom prst="rect">
              <a:avLst/>
            </a:prstGeom>
            <a:noFill/>
          </p:spPr>
          <p:txBody>
            <a:bodyPr wrap="square">
              <a:spAutoFit/>
            </a:bodyPr>
            <a:lstStyle/>
            <a:p>
              <a:pPr algn="just" rtl="0" latinLnBrk="0"/>
              <a:r>
                <a:rPr lang="en-US" sz="2800" b="1" i="0" dirty="0" err="1">
                  <a:solidFill>
                    <a:srgbClr val="000000"/>
                  </a:solidFill>
                  <a:effectLst/>
                  <a:latin typeface="Cambria" panose="02040503050406030204" pitchFamily="18" charset="0"/>
                </a:rPr>
                <a:t>Đoạn</a:t>
              </a:r>
              <a:r>
                <a:rPr lang="en-US" sz="2800" b="1" i="0" dirty="0">
                  <a:solidFill>
                    <a:srgbClr val="000000"/>
                  </a:solidFill>
                  <a:effectLst/>
                  <a:latin typeface="Cambria" panose="02040503050406030204" pitchFamily="18" charset="0"/>
                </a:rPr>
                <a:t> 1:</a:t>
              </a:r>
              <a:endParaRPr lang="vi-VN" sz="2800" b="1" i="0" dirty="0">
                <a:solidFill>
                  <a:srgbClr val="000000"/>
                </a:solidFill>
                <a:effectLst/>
                <a:latin typeface="Cambria" panose="02040503050406030204" pitchFamily="18" charset="0"/>
              </a:endParaRPr>
            </a:p>
          </p:txBody>
        </p:sp>
      </p:grpSp>
      <p:grpSp>
        <p:nvGrpSpPr>
          <p:cNvPr id="7" name="Group 6"/>
          <p:cNvGrpSpPr/>
          <p:nvPr/>
        </p:nvGrpSpPr>
        <p:grpSpPr>
          <a:xfrm>
            <a:off x="2798647" y="2740813"/>
            <a:ext cx="1717237" cy="704874"/>
            <a:chOff x="1147155" y="2228671"/>
            <a:chExt cx="2640678" cy="963416"/>
          </a:xfrm>
        </p:grpSpPr>
        <p:sp>
          <p:nvSpPr>
            <p:cNvPr id="8" name="Rectangle: Rounded Corners 5"/>
            <p:cNvSpPr/>
            <p:nvPr/>
          </p:nvSpPr>
          <p:spPr>
            <a:xfrm>
              <a:off x="1147155" y="2228671"/>
              <a:ext cx="2640677" cy="963416"/>
            </a:xfrm>
            <a:prstGeom prst="round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TextBox 8"/>
            <p:cNvSpPr txBox="1"/>
            <p:nvPr/>
          </p:nvSpPr>
          <p:spPr>
            <a:xfrm>
              <a:off x="1382684" y="2325657"/>
              <a:ext cx="2405149" cy="523220"/>
            </a:xfrm>
            <a:prstGeom prst="rect">
              <a:avLst/>
            </a:prstGeom>
            <a:noFill/>
          </p:spPr>
          <p:txBody>
            <a:bodyPr wrap="square">
              <a:spAutoFit/>
            </a:bodyPr>
            <a:lstStyle/>
            <a:p>
              <a:pPr algn="just" rtl="0" latinLnBrk="0"/>
              <a:r>
                <a:rPr lang="en-US" sz="2800" b="1" i="0" dirty="0" err="1">
                  <a:solidFill>
                    <a:srgbClr val="000000"/>
                  </a:solidFill>
                  <a:effectLst/>
                  <a:latin typeface="Cambria" panose="02040503050406030204" pitchFamily="18" charset="0"/>
                </a:rPr>
                <a:t>Đoạn</a:t>
              </a:r>
              <a:r>
                <a:rPr lang="en-US" sz="2800" b="1" i="0" dirty="0">
                  <a:solidFill>
                    <a:srgbClr val="000000"/>
                  </a:solidFill>
                  <a:effectLst/>
                  <a:latin typeface="Cambria" panose="02040503050406030204" pitchFamily="18" charset="0"/>
                </a:rPr>
                <a:t> 2:</a:t>
              </a:r>
              <a:endParaRPr lang="vi-VN" sz="2800" b="1" i="0" dirty="0">
                <a:solidFill>
                  <a:srgbClr val="000000"/>
                </a:solidFill>
                <a:effectLst/>
                <a:latin typeface="Cambria" panose="02040503050406030204" pitchFamily="18" charset="0"/>
              </a:endParaRPr>
            </a:p>
          </p:txBody>
        </p:sp>
      </p:grpSp>
      <p:grpSp>
        <p:nvGrpSpPr>
          <p:cNvPr id="10" name="Group 9"/>
          <p:cNvGrpSpPr/>
          <p:nvPr/>
        </p:nvGrpSpPr>
        <p:grpSpPr>
          <a:xfrm>
            <a:off x="2798647" y="3673977"/>
            <a:ext cx="1717236" cy="626737"/>
            <a:chOff x="1147155" y="2228671"/>
            <a:chExt cx="2640678" cy="963416"/>
          </a:xfrm>
        </p:grpSpPr>
        <p:sp>
          <p:nvSpPr>
            <p:cNvPr id="11" name="Rectangle: Rounded Corners 8"/>
            <p:cNvSpPr/>
            <p:nvPr/>
          </p:nvSpPr>
          <p:spPr>
            <a:xfrm>
              <a:off x="1147155" y="2228671"/>
              <a:ext cx="2640677" cy="963416"/>
            </a:xfrm>
            <a:prstGeom prst="round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2" name="TextBox 11"/>
            <p:cNvSpPr txBox="1"/>
            <p:nvPr/>
          </p:nvSpPr>
          <p:spPr>
            <a:xfrm>
              <a:off x="1382684" y="2325659"/>
              <a:ext cx="2405149" cy="523221"/>
            </a:xfrm>
            <a:prstGeom prst="rect">
              <a:avLst/>
            </a:prstGeom>
            <a:noFill/>
          </p:spPr>
          <p:txBody>
            <a:bodyPr wrap="square">
              <a:spAutoFit/>
            </a:bodyPr>
            <a:lstStyle/>
            <a:p>
              <a:pPr algn="just" rtl="0" latinLnBrk="0"/>
              <a:r>
                <a:rPr lang="en-US" sz="2800" b="1" i="0" dirty="0" err="1">
                  <a:solidFill>
                    <a:srgbClr val="000000"/>
                  </a:solidFill>
                  <a:effectLst/>
                  <a:latin typeface="Cambria" panose="02040503050406030204" pitchFamily="18" charset="0"/>
                </a:rPr>
                <a:t>Đoạn</a:t>
              </a:r>
              <a:r>
                <a:rPr lang="en-US" sz="2800" b="1" i="0" dirty="0">
                  <a:solidFill>
                    <a:srgbClr val="000000"/>
                  </a:solidFill>
                  <a:effectLst/>
                  <a:latin typeface="Cambria" panose="02040503050406030204" pitchFamily="18" charset="0"/>
                </a:rPr>
                <a:t> 3:</a:t>
              </a:r>
              <a:endParaRPr lang="vi-VN" sz="2800" b="1" i="0" dirty="0">
                <a:solidFill>
                  <a:srgbClr val="000000"/>
                </a:solidFill>
                <a:effectLst/>
                <a:latin typeface="Cambria" panose="02040503050406030204" pitchFamily="18" charset="0"/>
              </a:endParaRPr>
            </a:p>
          </p:txBody>
        </p:sp>
      </p:grpSp>
      <p:sp>
        <p:nvSpPr>
          <p:cNvPr id="13" name="TextBox 12"/>
          <p:cNvSpPr txBox="1"/>
          <p:nvPr/>
        </p:nvSpPr>
        <p:spPr>
          <a:xfrm>
            <a:off x="4696461" y="1909135"/>
            <a:ext cx="5478004" cy="523220"/>
          </a:xfrm>
          <a:prstGeom prst="rect">
            <a:avLst/>
          </a:prstGeom>
          <a:noFill/>
        </p:spPr>
        <p:txBody>
          <a:bodyPr wrap="square">
            <a:spAutoFit/>
          </a:bodyPr>
          <a:lstStyle/>
          <a:p>
            <a:pPr algn="just"/>
            <a:r>
              <a:rPr kumimoji="0" lang="en-US" sz="2800" b="1" i="0" u="none" strike="noStrike" kern="1200" cap="none" spc="0" normalizeH="0" baseline="0" noProof="0" dirty="0" err="1">
                <a:ln>
                  <a:noFill/>
                </a:ln>
                <a:solidFill>
                  <a:srgbClr val="000000"/>
                </a:solidFill>
                <a:effectLst/>
                <a:uLnTx/>
                <a:uFillTx/>
                <a:latin typeface="Cambria" panose="02040503050406030204" pitchFamily="18" charset="0"/>
                <a:ea typeface="思源宋体 SemiBold"/>
              </a:rPr>
              <a:t>Từ</a:t>
            </a:r>
            <a:r>
              <a:rPr kumimoji="0" lang="en-US" sz="2800" b="1" i="0" u="none" strike="noStrike" kern="1200" cap="none" spc="0" normalizeH="0" baseline="0" noProof="0" dirty="0">
                <a:ln>
                  <a:noFill/>
                </a:ln>
                <a:solidFill>
                  <a:srgbClr val="000000"/>
                </a:solidFill>
                <a:effectLst/>
                <a:uLnTx/>
                <a:uFillTx/>
                <a:latin typeface="Cambria" panose="02040503050406030204" pitchFamily="18" charset="0"/>
                <a:ea typeface="思源宋体 SemiBold"/>
              </a:rPr>
              <a:t> </a:t>
            </a:r>
            <a:r>
              <a:rPr kumimoji="0" lang="en-US" sz="2800" b="1" i="0" u="none" strike="noStrike" kern="1200" cap="none" spc="0" normalizeH="0" baseline="0" noProof="0" dirty="0" err="1">
                <a:ln>
                  <a:noFill/>
                </a:ln>
                <a:solidFill>
                  <a:srgbClr val="000000"/>
                </a:solidFill>
                <a:effectLst/>
                <a:uLnTx/>
                <a:uFillTx/>
                <a:latin typeface="Cambria" panose="02040503050406030204" pitchFamily="18" charset="0"/>
                <a:ea typeface="思源宋体 SemiBold"/>
              </a:rPr>
              <a:t>đầu</a:t>
            </a:r>
            <a:r>
              <a:rPr kumimoji="0" lang="en-US" sz="2800" b="1" i="0" u="none" strike="noStrike" kern="1200" cap="none" spc="0" normalizeH="0" baseline="0" noProof="0" dirty="0">
                <a:ln>
                  <a:noFill/>
                </a:ln>
                <a:solidFill>
                  <a:srgbClr val="000000"/>
                </a:solidFill>
                <a:effectLst/>
                <a:uLnTx/>
                <a:uFillTx/>
                <a:latin typeface="Cambria" panose="02040503050406030204" pitchFamily="18" charset="0"/>
                <a:ea typeface="思源宋体 SemiBold"/>
              </a:rPr>
              <a:t> </a:t>
            </a:r>
            <a:r>
              <a:rPr kumimoji="0" lang="en-US" sz="2800" b="1" i="0" u="none" strike="noStrike" kern="1200" cap="none" spc="0" normalizeH="0" baseline="0" noProof="0" dirty="0" err="1">
                <a:ln>
                  <a:noFill/>
                </a:ln>
                <a:solidFill>
                  <a:srgbClr val="000000"/>
                </a:solidFill>
                <a:effectLst/>
                <a:uLnTx/>
                <a:uFillTx/>
                <a:latin typeface="Cambria" panose="02040503050406030204" pitchFamily="18" charset="0"/>
                <a:ea typeface="思源宋体 SemiBold"/>
              </a:rPr>
              <a:t>đến</a:t>
            </a:r>
            <a:r>
              <a:rPr kumimoji="0" lang="en-US" sz="2800" b="1" i="0" u="none" strike="noStrike" kern="1200" cap="none" spc="0" normalizeH="0" baseline="0" noProof="0" dirty="0">
                <a:ln>
                  <a:noFill/>
                </a:ln>
                <a:solidFill>
                  <a:srgbClr val="000000"/>
                </a:solidFill>
                <a:effectLst/>
                <a:uLnTx/>
                <a:uFillTx/>
                <a:latin typeface="Cambria" panose="02040503050406030204" pitchFamily="18" charset="0"/>
                <a:ea typeface="思源宋体 SemiBold"/>
              </a:rPr>
              <a:t> </a:t>
            </a:r>
            <a:r>
              <a:rPr kumimoji="0" lang="en-US" sz="2800" b="1" i="1" u="none" strike="noStrike" kern="1200" cap="none" spc="0" normalizeH="0" baseline="0" noProof="0" dirty="0" err="1">
                <a:ln>
                  <a:noFill/>
                </a:ln>
                <a:solidFill>
                  <a:srgbClr val="000000"/>
                </a:solidFill>
                <a:effectLst/>
                <a:uLnTx/>
                <a:uFillTx/>
                <a:latin typeface="Cambria" panose="02040503050406030204" pitchFamily="18" charset="0"/>
                <a:ea typeface="思源宋体 SemiBold"/>
              </a:rPr>
              <a:t>trong</a:t>
            </a:r>
            <a:r>
              <a:rPr kumimoji="0" lang="en-US" sz="2800" b="1" i="1" u="none" strike="noStrike" kern="1200" cap="none" spc="0" normalizeH="0" baseline="0" noProof="0" dirty="0">
                <a:ln>
                  <a:noFill/>
                </a:ln>
                <a:solidFill>
                  <a:srgbClr val="000000"/>
                </a:solidFill>
                <a:effectLst/>
                <a:uLnTx/>
                <a:uFillTx/>
                <a:latin typeface="Cambria" panose="02040503050406030204" pitchFamily="18" charset="0"/>
                <a:ea typeface="思源宋体 SemiBold"/>
              </a:rPr>
              <a:t> </a:t>
            </a:r>
            <a:r>
              <a:rPr lang="en-US" sz="2800" b="1" i="1" dirty="0" err="1">
                <a:solidFill>
                  <a:srgbClr val="000000"/>
                </a:solidFill>
                <a:latin typeface="Cambria" panose="02040503050406030204" pitchFamily="18" charset="0"/>
                <a:ea typeface="思源宋体 SemiBold"/>
              </a:rPr>
              <a:t>cuộc</a:t>
            </a:r>
            <a:r>
              <a:rPr lang="en-US" sz="2800" b="1" i="1" dirty="0">
                <a:solidFill>
                  <a:srgbClr val="000000"/>
                </a:solidFill>
                <a:latin typeface="Cambria" panose="02040503050406030204" pitchFamily="18" charset="0"/>
                <a:ea typeface="思源宋体 SemiBold"/>
              </a:rPr>
              <a:t> </a:t>
            </a:r>
            <a:r>
              <a:rPr lang="en-US" sz="2800" b="1" i="1" dirty="0" err="1">
                <a:solidFill>
                  <a:srgbClr val="000000"/>
                </a:solidFill>
                <a:latin typeface="Cambria" panose="02040503050406030204" pitchFamily="18" charset="0"/>
                <a:ea typeface="思源宋体 SemiBold"/>
              </a:rPr>
              <a:t>sống</a:t>
            </a:r>
            <a:endParaRPr lang="en-US" sz="2800" b="1" i="1" dirty="0"/>
          </a:p>
        </p:txBody>
      </p:sp>
      <p:sp>
        <p:nvSpPr>
          <p:cNvPr id="14" name="TextBox 13"/>
          <p:cNvSpPr txBox="1"/>
          <p:nvPr/>
        </p:nvSpPr>
        <p:spPr>
          <a:xfrm>
            <a:off x="4669048" y="2831640"/>
            <a:ext cx="8397199" cy="523220"/>
          </a:xfrm>
          <a:prstGeom prst="rect">
            <a:avLst/>
          </a:prstGeom>
          <a:noFill/>
        </p:spPr>
        <p:txBody>
          <a:bodyPr wrap="square">
            <a:spAutoFit/>
          </a:bodyPr>
          <a:lstStyle/>
          <a:p>
            <a:pPr algn="just"/>
            <a:r>
              <a:rPr kumimoji="0" lang="en-US" sz="2800" b="1" i="0" u="none" strike="noStrike" kern="1200" cap="none" spc="0" normalizeH="0" baseline="0" noProof="0" dirty="0" err="1">
                <a:ln>
                  <a:noFill/>
                </a:ln>
                <a:solidFill>
                  <a:srgbClr val="000000"/>
                </a:solidFill>
                <a:effectLst/>
                <a:uLnTx/>
                <a:uFillTx/>
                <a:latin typeface="Cambria" panose="02040503050406030204" pitchFamily="18" charset="0"/>
                <a:ea typeface="思源宋体 SemiBold"/>
              </a:rPr>
              <a:t>Tiếp</a:t>
            </a:r>
            <a:r>
              <a:rPr kumimoji="0" lang="en-US" sz="2800" b="1" i="0" u="none" strike="noStrike" kern="1200" cap="none" spc="0" normalizeH="0" baseline="0" noProof="0" dirty="0">
                <a:ln>
                  <a:noFill/>
                </a:ln>
                <a:solidFill>
                  <a:srgbClr val="000000"/>
                </a:solidFill>
                <a:effectLst/>
                <a:uLnTx/>
                <a:uFillTx/>
                <a:latin typeface="Cambria" panose="02040503050406030204" pitchFamily="18" charset="0"/>
                <a:ea typeface="思源宋体 SemiBold"/>
              </a:rPr>
              <a:t> </a:t>
            </a:r>
            <a:r>
              <a:rPr kumimoji="0" lang="en-US" sz="2800" b="1" i="0" u="none" strike="noStrike" kern="1200" cap="none" spc="0" normalizeH="0" baseline="0" noProof="0" dirty="0" err="1">
                <a:ln>
                  <a:noFill/>
                </a:ln>
                <a:solidFill>
                  <a:srgbClr val="000000"/>
                </a:solidFill>
                <a:effectLst/>
                <a:uLnTx/>
                <a:uFillTx/>
                <a:latin typeface="Cambria" panose="02040503050406030204" pitchFamily="18" charset="0"/>
                <a:ea typeface="思源宋体 SemiBold"/>
              </a:rPr>
              <a:t>theo</a:t>
            </a:r>
            <a:r>
              <a:rPr kumimoji="0" lang="en-US" sz="2800" b="1" i="0" u="none" strike="noStrike" kern="1200" cap="none" spc="0" normalizeH="0" baseline="0" noProof="0" dirty="0">
                <a:ln>
                  <a:noFill/>
                </a:ln>
                <a:solidFill>
                  <a:srgbClr val="000000"/>
                </a:solidFill>
                <a:effectLst/>
                <a:uLnTx/>
                <a:uFillTx/>
                <a:latin typeface="Cambria" panose="02040503050406030204" pitchFamily="18" charset="0"/>
                <a:ea typeface="思源宋体 SemiBold"/>
              </a:rPr>
              <a:t> </a:t>
            </a:r>
            <a:r>
              <a:rPr kumimoji="0" lang="en-US" sz="2800" b="1" i="0" u="none" strike="noStrike" kern="1200" cap="none" spc="0" normalizeH="0" baseline="0" noProof="0" dirty="0" err="1">
                <a:ln>
                  <a:noFill/>
                </a:ln>
                <a:solidFill>
                  <a:srgbClr val="000000"/>
                </a:solidFill>
                <a:effectLst/>
                <a:uLnTx/>
                <a:uFillTx/>
                <a:latin typeface="Cambria" panose="02040503050406030204" pitchFamily="18" charset="0"/>
                <a:ea typeface="思源宋体 SemiBold"/>
              </a:rPr>
              <a:t>đến</a:t>
            </a:r>
            <a:r>
              <a:rPr kumimoji="0" lang="en-US" sz="2800" b="1" i="0" u="none" strike="noStrike" kern="1200" cap="none" spc="0" normalizeH="0" baseline="0" noProof="0" dirty="0">
                <a:ln>
                  <a:noFill/>
                </a:ln>
                <a:solidFill>
                  <a:srgbClr val="000000"/>
                </a:solidFill>
                <a:effectLst/>
                <a:uLnTx/>
                <a:uFillTx/>
                <a:latin typeface="Cambria" panose="02040503050406030204" pitchFamily="18" charset="0"/>
                <a:ea typeface="思源宋体 SemiBold"/>
              </a:rPr>
              <a:t> </a:t>
            </a:r>
            <a:r>
              <a:rPr kumimoji="0" lang="en-US" sz="2800" b="1" i="1" u="none" strike="noStrike" kern="1200" cap="none" spc="0" normalizeH="0" baseline="0" noProof="0" dirty="0" err="1">
                <a:ln>
                  <a:noFill/>
                </a:ln>
                <a:solidFill>
                  <a:srgbClr val="000000"/>
                </a:solidFill>
                <a:effectLst/>
                <a:uLnTx/>
                <a:uFillTx/>
                <a:latin typeface="Cambria" panose="02040503050406030204" pitchFamily="18" charset="0"/>
                <a:ea typeface="思源宋体 SemiBold"/>
              </a:rPr>
              <a:t>thời</a:t>
            </a:r>
            <a:r>
              <a:rPr kumimoji="0" lang="en-US" sz="2800" b="1" i="1" u="none" strike="noStrike" kern="1200" cap="none" spc="0" normalizeH="0" noProof="0" dirty="0">
                <a:ln>
                  <a:noFill/>
                </a:ln>
                <a:solidFill>
                  <a:srgbClr val="000000"/>
                </a:solidFill>
                <a:effectLst/>
                <a:uLnTx/>
                <a:uFillTx/>
                <a:latin typeface="Cambria" panose="02040503050406030204" pitchFamily="18" charset="0"/>
                <a:ea typeface="思源宋体 SemiBold"/>
              </a:rPr>
              <a:t> </a:t>
            </a:r>
            <a:r>
              <a:rPr kumimoji="0" lang="en-US" sz="2800" b="1" i="1" u="none" strike="noStrike" kern="1200" cap="none" spc="0" normalizeH="0" noProof="0" dirty="0" err="1">
                <a:ln>
                  <a:noFill/>
                </a:ln>
                <a:solidFill>
                  <a:srgbClr val="000000"/>
                </a:solidFill>
                <a:effectLst/>
                <a:uLnTx/>
                <a:uFillTx/>
                <a:latin typeface="Cambria" panose="02040503050406030204" pitchFamily="18" charset="0"/>
                <a:ea typeface="思源宋体 SemiBold"/>
              </a:rPr>
              <a:t>gian</a:t>
            </a:r>
            <a:r>
              <a:rPr kumimoji="0" lang="en-US" sz="2800" b="1" i="1" u="none" strike="noStrike" kern="1200" cap="none" spc="0" normalizeH="0" noProof="0" dirty="0">
                <a:ln>
                  <a:noFill/>
                </a:ln>
                <a:solidFill>
                  <a:srgbClr val="000000"/>
                </a:solidFill>
                <a:effectLst/>
                <a:uLnTx/>
                <a:uFillTx/>
                <a:latin typeface="Cambria" panose="02040503050406030204" pitchFamily="18" charset="0"/>
                <a:ea typeface="思源宋体 SemiBold"/>
              </a:rPr>
              <a:t> </a:t>
            </a:r>
            <a:r>
              <a:rPr kumimoji="0" lang="en-US" sz="2800" b="1" i="1" u="none" strike="noStrike" kern="1200" cap="none" spc="0" normalizeH="0" noProof="0" dirty="0" err="1">
                <a:ln>
                  <a:noFill/>
                </a:ln>
                <a:solidFill>
                  <a:srgbClr val="000000"/>
                </a:solidFill>
                <a:effectLst/>
                <a:uLnTx/>
                <a:uFillTx/>
                <a:latin typeface="Cambria" panose="02040503050406030204" pitchFamily="18" charset="0"/>
                <a:ea typeface="思源宋体 SemiBold"/>
              </a:rPr>
              <a:t>dài</a:t>
            </a:r>
            <a:endParaRPr lang="en-US" sz="2800" b="1" i="1" dirty="0"/>
          </a:p>
        </p:txBody>
      </p:sp>
      <p:sp>
        <p:nvSpPr>
          <p:cNvPr id="15" name="TextBox 14"/>
          <p:cNvSpPr txBox="1"/>
          <p:nvPr/>
        </p:nvSpPr>
        <p:spPr>
          <a:xfrm>
            <a:off x="4669047" y="3777494"/>
            <a:ext cx="8322143" cy="523220"/>
          </a:xfrm>
          <a:prstGeom prst="rect">
            <a:avLst/>
          </a:prstGeom>
          <a:noFill/>
        </p:spPr>
        <p:txBody>
          <a:bodyPr wrap="square">
            <a:spAutoFit/>
          </a:bodyPr>
          <a:lstStyle/>
          <a:p>
            <a:pPr algn="just"/>
            <a:r>
              <a:rPr lang="en-US" sz="2800" b="1" dirty="0" err="1">
                <a:solidFill>
                  <a:srgbClr val="000000"/>
                </a:solidFill>
                <a:latin typeface="Cambria" panose="02040503050406030204" pitchFamily="18" charset="0"/>
              </a:rPr>
              <a:t>Đoạn</a:t>
            </a:r>
            <a:r>
              <a:rPr lang="en-US" sz="2800" b="1" dirty="0">
                <a:solidFill>
                  <a:srgbClr val="000000"/>
                </a:solidFill>
                <a:latin typeface="Cambria" panose="02040503050406030204" pitchFamily="18" charset="0"/>
              </a:rPr>
              <a:t> </a:t>
            </a:r>
            <a:r>
              <a:rPr lang="en-US" sz="2800" b="1" dirty="0" err="1">
                <a:solidFill>
                  <a:srgbClr val="000000"/>
                </a:solidFill>
                <a:latin typeface="Cambria" panose="02040503050406030204" pitchFamily="18" charset="0"/>
              </a:rPr>
              <a:t>còn</a:t>
            </a:r>
            <a:r>
              <a:rPr lang="en-US" sz="2800" b="1" dirty="0">
                <a:solidFill>
                  <a:srgbClr val="000000"/>
                </a:solidFill>
                <a:latin typeface="Cambria" panose="02040503050406030204" pitchFamily="18" charset="0"/>
              </a:rPr>
              <a:t> </a:t>
            </a:r>
            <a:r>
              <a:rPr lang="en-US" sz="2800" b="1" dirty="0" err="1">
                <a:solidFill>
                  <a:srgbClr val="000000"/>
                </a:solidFill>
                <a:latin typeface="Cambria" panose="02040503050406030204" pitchFamily="18" charset="0"/>
              </a:rPr>
              <a:t>lại</a:t>
            </a:r>
            <a:endParaRPr lang="en-US" sz="2800" b="1" i="1" dirty="0"/>
          </a:p>
        </p:txBody>
      </p:sp>
    </p:spTree>
    <p:extLst>
      <p:ext uri="{BB962C8B-B14F-4D97-AF65-F5344CB8AC3E}">
        <p14:creationId xmlns:p14="http://schemas.microsoft.com/office/powerpoint/2010/main" val="1465891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ackgroundRemoval t="9261" b="92298" l="10000" r="90000">
                        <a14:foregroundMark x1="39866" y1="32318" x2="39866" y2="32318"/>
                        <a14:foregroundMark x1="48388" y1="9741" x2="55067" y2="9285"/>
                        <a14:foregroundMark x1="66699" y1="38964" x2="71152" y2="45130"/>
                        <a14:foregroundMark x1="63359" y1="39731" x2="70768" y2="38028"/>
                        <a14:foregroundMark x1="49635" y1="91363" x2="57447" y2="92298"/>
                        <a14:foregroundMark x1="57447" y1="92298" x2="61996" y2="91219"/>
                      </a14:backgroundRemoval>
                    </a14:imgEffect>
                  </a14:imgLayer>
                </a14:imgProps>
              </a:ext>
            </a:extLst>
          </a:blip>
          <a:stretch>
            <a:fillRect/>
          </a:stretch>
        </p:blipFill>
        <p:spPr>
          <a:xfrm>
            <a:off x="-1066801" y="2438400"/>
            <a:ext cx="5231886" cy="4730940"/>
          </a:xfrm>
          <a:prstGeom prst="rect">
            <a:avLst/>
          </a:prstGeom>
        </p:spPr>
      </p:pic>
      <p:grpSp>
        <p:nvGrpSpPr>
          <p:cNvPr id="18" name="Group 17"/>
          <p:cNvGrpSpPr/>
          <p:nvPr/>
        </p:nvGrpSpPr>
        <p:grpSpPr>
          <a:xfrm>
            <a:off x="2439636" y="1746708"/>
            <a:ext cx="2835010" cy="844435"/>
            <a:chOff x="484909" y="1722324"/>
            <a:chExt cx="3584168" cy="1174238"/>
          </a:xfrm>
        </p:grpSpPr>
        <p:sp>
          <p:nvSpPr>
            <p:cNvPr id="19" name="Rounded Rectangle 20"/>
            <p:cNvSpPr/>
            <p:nvPr/>
          </p:nvSpPr>
          <p:spPr>
            <a:xfrm>
              <a:off x="484909" y="1728435"/>
              <a:ext cx="3584168" cy="1168127"/>
            </a:xfrm>
            <a:custGeom>
              <a:avLst/>
              <a:gdLst>
                <a:gd name="connsiteX0" fmla="*/ 0 w 3584168"/>
                <a:gd name="connsiteY0" fmla="*/ 169281 h 1015663"/>
                <a:gd name="connsiteX1" fmla="*/ 169281 w 3584168"/>
                <a:gd name="connsiteY1" fmla="*/ 0 h 1015663"/>
                <a:gd name="connsiteX2" fmla="*/ 3414887 w 3584168"/>
                <a:gd name="connsiteY2" fmla="*/ 0 h 1015663"/>
                <a:gd name="connsiteX3" fmla="*/ 3584168 w 3584168"/>
                <a:gd name="connsiteY3" fmla="*/ 169281 h 1015663"/>
                <a:gd name="connsiteX4" fmla="*/ 3584168 w 3584168"/>
                <a:gd name="connsiteY4" fmla="*/ 846382 h 1015663"/>
                <a:gd name="connsiteX5" fmla="*/ 3414887 w 3584168"/>
                <a:gd name="connsiteY5" fmla="*/ 1015663 h 1015663"/>
                <a:gd name="connsiteX6" fmla="*/ 169281 w 3584168"/>
                <a:gd name="connsiteY6" fmla="*/ 1015663 h 1015663"/>
                <a:gd name="connsiteX7" fmla="*/ 0 w 3584168"/>
                <a:gd name="connsiteY7" fmla="*/ 846382 h 1015663"/>
                <a:gd name="connsiteX8" fmla="*/ 0 w 3584168"/>
                <a:gd name="connsiteY8" fmla="*/ 169281 h 1015663"/>
                <a:gd name="connsiteX0-1" fmla="*/ 0 w 3584168"/>
                <a:gd name="connsiteY0-2" fmla="*/ 169281 h 1015663"/>
                <a:gd name="connsiteX1-3" fmla="*/ 169281 w 3584168"/>
                <a:gd name="connsiteY1-4" fmla="*/ 0 h 1015663"/>
                <a:gd name="connsiteX2-5" fmla="*/ 1468582 w 3584168"/>
                <a:gd name="connsiteY2-6" fmla="*/ 17033 h 1015663"/>
                <a:gd name="connsiteX3-7" fmla="*/ 3414887 w 3584168"/>
                <a:gd name="connsiteY3-8" fmla="*/ 0 h 1015663"/>
                <a:gd name="connsiteX4-9" fmla="*/ 3584168 w 3584168"/>
                <a:gd name="connsiteY4-10" fmla="*/ 169281 h 1015663"/>
                <a:gd name="connsiteX5-11" fmla="*/ 3584168 w 3584168"/>
                <a:gd name="connsiteY5-12" fmla="*/ 846382 h 1015663"/>
                <a:gd name="connsiteX6-13" fmla="*/ 3414887 w 3584168"/>
                <a:gd name="connsiteY6-14" fmla="*/ 1015663 h 1015663"/>
                <a:gd name="connsiteX7-15" fmla="*/ 169281 w 3584168"/>
                <a:gd name="connsiteY7-16" fmla="*/ 1015663 h 1015663"/>
                <a:gd name="connsiteX8-17" fmla="*/ 0 w 3584168"/>
                <a:gd name="connsiteY8-18" fmla="*/ 846382 h 1015663"/>
                <a:gd name="connsiteX9" fmla="*/ 0 w 3584168"/>
                <a:gd name="connsiteY9" fmla="*/ 169281 h 1015663"/>
                <a:gd name="connsiteX0-19" fmla="*/ 0 w 3584168"/>
                <a:gd name="connsiteY0-20" fmla="*/ 224903 h 1071285"/>
                <a:gd name="connsiteX1-21" fmla="*/ 169281 w 3584168"/>
                <a:gd name="connsiteY1-22" fmla="*/ 55622 h 1071285"/>
                <a:gd name="connsiteX2-23" fmla="*/ 1468582 w 3584168"/>
                <a:gd name="connsiteY2-24" fmla="*/ 72655 h 1071285"/>
                <a:gd name="connsiteX3-25" fmla="*/ 3414887 w 3584168"/>
                <a:gd name="connsiteY3-26" fmla="*/ 55622 h 1071285"/>
                <a:gd name="connsiteX4-27" fmla="*/ 3584168 w 3584168"/>
                <a:gd name="connsiteY4-28" fmla="*/ 224903 h 1071285"/>
                <a:gd name="connsiteX5-29" fmla="*/ 3584168 w 3584168"/>
                <a:gd name="connsiteY5-30" fmla="*/ 902004 h 1071285"/>
                <a:gd name="connsiteX6-31" fmla="*/ 3414887 w 3584168"/>
                <a:gd name="connsiteY6-32" fmla="*/ 1071285 h 1071285"/>
                <a:gd name="connsiteX7-33" fmla="*/ 169281 w 3584168"/>
                <a:gd name="connsiteY7-34" fmla="*/ 1071285 h 1071285"/>
                <a:gd name="connsiteX8-35" fmla="*/ 0 w 3584168"/>
                <a:gd name="connsiteY8-36" fmla="*/ 902004 h 1071285"/>
                <a:gd name="connsiteX9-37" fmla="*/ 0 w 3584168"/>
                <a:gd name="connsiteY9-38" fmla="*/ 224903 h 1071285"/>
                <a:gd name="connsiteX0-39" fmla="*/ 0 w 3584168"/>
                <a:gd name="connsiteY0-40" fmla="*/ 231964 h 1078346"/>
                <a:gd name="connsiteX1-41" fmla="*/ 169281 w 3584168"/>
                <a:gd name="connsiteY1-42" fmla="*/ 62683 h 1078346"/>
                <a:gd name="connsiteX2-43" fmla="*/ 1468582 w 3584168"/>
                <a:gd name="connsiteY2-44" fmla="*/ 79716 h 1078346"/>
                <a:gd name="connsiteX3-45" fmla="*/ 3414887 w 3584168"/>
                <a:gd name="connsiteY3-46" fmla="*/ 62683 h 1078346"/>
                <a:gd name="connsiteX4-47" fmla="*/ 3584168 w 3584168"/>
                <a:gd name="connsiteY4-48" fmla="*/ 231964 h 1078346"/>
                <a:gd name="connsiteX5-49" fmla="*/ 3584168 w 3584168"/>
                <a:gd name="connsiteY5-50" fmla="*/ 909065 h 1078346"/>
                <a:gd name="connsiteX6-51" fmla="*/ 3414887 w 3584168"/>
                <a:gd name="connsiteY6-52" fmla="*/ 1078346 h 1078346"/>
                <a:gd name="connsiteX7-53" fmla="*/ 169281 w 3584168"/>
                <a:gd name="connsiteY7-54" fmla="*/ 1078346 h 1078346"/>
                <a:gd name="connsiteX8-55" fmla="*/ 0 w 3584168"/>
                <a:gd name="connsiteY8-56" fmla="*/ 909065 h 1078346"/>
                <a:gd name="connsiteX9-57" fmla="*/ 0 w 3584168"/>
                <a:gd name="connsiteY9-58" fmla="*/ 231964 h 1078346"/>
                <a:gd name="connsiteX0-59" fmla="*/ 0 w 3584168"/>
                <a:gd name="connsiteY0-60" fmla="*/ 224904 h 1071286"/>
                <a:gd name="connsiteX1-61" fmla="*/ 169281 w 3584168"/>
                <a:gd name="connsiteY1-62" fmla="*/ 55623 h 1071286"/>
                <a:gd name="connsiteX2-63" fmla="*/ 1468582 w 3584168"/>
                <a:gd name="connsiteY2-64" fmla="*/ 72656 h 1071286"/>
                <a:gd name="connsiteX3-65" fmla="*/ 2646218 w 3584168"/>
                <a:gd name="connsiteY3-66" fmla="*/ 86510 h 1071286"/>
                <a:gd name="connsiteX4-67" fmla="*/ 3414887 w 3584168"/>
                <a:gd name="connsiteY4-68" fmla="*/ 55623 h 1071286"/>
                <a:gd name="connsiteX5-69" fmla="*/ 3584168 w 3584168"/>
                <a:gd name="connsiteY5-70" fmla="*/ 224904 h 1071286"/>
                <a:gd name="connsiteX6-71" fmla="*/ 3584168 w 3584168"/>
                <a:gd name="connsiteY6-72" fmla="*/ 902005 h 1071286"/>
                <a:gd name="connsiteX7-73" fmla="*/ 3414887 w 3584168"/>
                <a:gd name="connsiteY7-74" fmla="*/ 1071286 h 1071286"/>
                <a:gd name="connsiteX8-75" fmla="*/ 169281 w 3584168"/>
                <a:gd name="connsiteY8-76" fmla="*/ 1071286 h 1071286"/>
                <a:gd name="connsiteX9-77" fmla="*/ 0 w 3584168"/>
                <a:gd name="connsiteY9-78" fmla="*/ 902005 h 1071286"/>
                <a:gd name="connsiteX10" fmla="*/ 0 w 3584168"/>
                <a:gd name="connsiteY10" fmla="*/ 224904 h 1071286"/>
                <a:gd name="connsiteX0-79" fmla="*/ 0 w 3584168"/>
                <a:gd name="connsiteY0-80" fmla="*/ 224904 h 1071286"/>
                <a:gd name="connsiteX1-81" fmla="*/ 169281 w 3584168"/>
                <a:gd name="connsiteY1-82" fmla="*/ 55623 h 1071286"/>
                <a:gd name="connsiteX2-83" fmla="*/ 1468582 w 3584168"/>
                <a:gd name="connsiteY2-84" fmla="*/ 72656 h 1071286"/>
                <a:gd name="connsiteX3-85" fmla="*/ 2646218 w 3584168"/>
                <a:gd name="connsiteY3-86" fmla="*/ 86510 h 1071286"/>
                <a:gd name="connsiteX4-87" fmla="*/ 3414887 w 3584168"/>
                <a:gd name="connsiteY4-88" fmla="*/ 55623 h 1071286"/>
                <a:gd name="connsiteX5-89" fmla="*/ 3584168 w 3584168"/>
                <a:gd name="connsiteY5-90" fmla="*/ 224904 h 1071286"/>
                <a:gd name="connsiteX6-91" fmla="*/ 3584168 w 3584168"/>
                <a:gd name="connsiteY6-92" fmla="*/ 902005 h 1071286"/>
                <a:gd name="connsiteX7-93" fmla="*/ 3414887 w 3584168"/>
                <a:gd name="connsiteY7-94" fmla="*/ 1071286 h 1071286"/>
                <a:gd name="connsiteX8-95" fmla="*/ 169281 w 3584168"/>
                <a:gd name="connsiteY8-96" fmla="*/ 1071286 h 1071286"/>
                <a:gd name="connsiteX9-97" fmla="*/ 0 w 3584168"/>
                <a:gd name="connsiteY9-98" fmla="*/ 902005 h 1071286"/>
                <a:gd name="connsiteX10-99" fmla="*/ 0 w 3584168"/>
                <a:gd name="connsiteY10-100" fmla="*/ 224904 h 1071286"/>
                <a:gd name="connsiteX0-101" fmla="*/ 0 w 3584168"/>
                <a:gd name="connsiteY0-102" fmla="*/ 224904 h 1167166"/>
                <a:gd name="connsiteX1-103" fmla="*/ 169281 w 3584168"/>
                <a:gd name="connsiteY1-104" fmla="*/ 55623 h 1167166"/>
                <a:gd name="connsiteX2-105" fmla="*/ 1468582 w 3584168"/>
                <a:gd name="connsiteY2-106" fmla="*/ 72656 h 1167166"/>
                <a:gd name="connsiteX3-107" fmla="*/ 2646218 w 3584168"/>
                <a:gd name="connsiteY3-108" fmla="*/ 86510 h 1167166"/>
                <a:gd name="connsiteX4-109" fmla="*/ 3414887 w 3584168"/>
                <a:gd name="connsiteY4-110" fmla="*/ 55623 h 1167166"/>
                <a:gd name="connsiteX5-111" fmla="*/ 3584168 w 3584168"/>
                <a:gd name="connsiteY5-112" fmla="*/ 224904 h 1167166"/>
                <a:gd name="connsiteX6-113" fmla="*/ 3584168 w 3584168"/>
                <a:gd name="connsiteY6-114" fmla="*/ 902005 h 1167166"/>
                <a:gd name="connsiteX7-115" fmla="*/ 3414887 w 3584168"/>
                <a:gd name="connsiteY7-116" fmla="*/ 1071286 h 1167166"/>
                <a:gd name="connsiteX8-117" fmla="*/ 914400 w 3584168"/>
                <a:gd name="connsiteY8-118" fmla="*/ 1167165 h 1167166"/>
                <a:gd name="connsiteX9-119" fmla="*/ 169281 w 3584168"/>
                <a:gd name="connsiteY9-120" fmla="*/ 1071286 h 1167166"/>
                <a:gd name="connsiteX10-121" fmla="*/ 0 w 3584168"/>
                <a:gd name="connsiteY10-122" fmla="*/ 902005 h 1167166"/>
                <a:gd name="connsiteX11" fmla="*/ 0 w 3584168"/>
                <a:gd name="connsiteY11" fmla="*/ 224904 h 1167166"/>
                <a:gd name="connsiteX0-123" fmla="*/ 0 w 3584168"/>
                <a:gd name="connsiteY0-124" fmla="*/ 224904 h 1168127"/>
                <a:gd name="connsiteX1-125" fmla="*/ 169281 w 3584168"/>
                <a:gd name="connsiteY1-126" fmla="*/ 55623 h 1168127"/>
                <a:gd name="connsiteX2-127" fmla="*/ 1468582 w 3584168"/>
                <a:gd name="connsiteY2-128" fmla="*/ 72656 h 1168127"/>
                <a:gd name="connsiteX3-129" fmla="*/ 2646218 w 3584168"/>
                <a:gd name="connsiteY3-130" fmla="*/ 86510 h 1168127"/>
                <a:gd name="connsiteX4-131" fmla="*/ 3414887 w 3584168"/>
                <a:gd name="connsiteY4-132" fmla="*/ 55623 h 1168127"/>
                <a:gd name="connsiteX5-133" fmla="*/ 3584168 w 3584168"/>
                <a:gd name="connsiteY5-134" fmla="*/ 224904 h 1168127"/>
                <a:gd name="connsiteX6-135" fmla="*/ 3584168 w 3584168"/>
                <a:gd name="connsiteY6-136" fmla="*/ 902005 h 1168127"/>
                <a:gd name="connsiteX7-137" fmla="*/ 3414887 w 3584168"/>
                <a:gd name="connsiteY7-138" fmla="*/ 1071286 h 1168127"/>
                <a:gd name="connsiteX8-139" fmla="*/ 1482436 w 3584168"/>
                <a:gd name="connsiteY8-140" fmla="*/ 1028620 h 1168127"/>
                <a:gd name="connsiteX9-141" fmla="*/ 914400 w 3584168"/>
                <a:gd name="connsiteY9-142" fmla="*/ 1167165 h 1168127"/>
                <a:gd name="connsiteX10-143" fmla="*/ 169281 w 3584168"/>
                <a:gd name="connsiteY10-144" fmla="*/ 1071286 h 1168127"/>
                <a:gd name="connsiteX11-145" fmla="*/ 0 w 3584168"/>
                <a:gd name="connsiteY11-146" fmla="*/ 902005 h 1168127"/>
                <a:gd name="connsiteX12" fmla="*/ 0 w 3584168"/>
                <a:gd name="connsiteY12" fmla="*/ 224904 h 1168127"/>
                <a:gd name="connsiteX0-147" fmla="*/ 0 w 3584168"/>
                <a:gd name="connsiteY0-148" fmla="*/ 224904 h 1168127"/>
                <a:gd name="connsiteX1-149" fmla="*/ 169281 w 3584168"/>
                <a:gd name="connsiteY1-150" fmla="*/ 55623 h 1168127"/>
                <a:gd name="connsiteX2-151" fmla="*/ 1468582 w 3584168"/>
                <a:gd name="connsiteY2-152" fmla="*/ 72656 h 1168127"/>
                <a:gd name="connsiteX3-153" fmla="*/ 2646218 w 3584168"/>
                <a:gd name="connsiteY3-154" fmla="*/ 86510 h 1168127"/>
                <a:gd name="connsiteX4-155" fmla="*/ 3414887 w 3584168"/>
                <a:gd name="connsiteY4-156" fmla="*/ 55623 h 1168127"/>
                <a:gd name="connsiteX5-157" fmla="*/ 3584168 w 3584168"/>
                <a:gd name="connsiteY5-158" fmla="*/ 224904 h 1168127"/>
                <a:gd name="connsiteX6-159" fmla="*/ 3584168 w 3584168"/>
                <a:gd name="connsiteY6-160" fmla="*/ 902005 h 1168127"/>
                <a:gd name="connsiteX7-161" fmla="*/ 3414887 w 3584168"/>
                <a:gd name="connsiteY7-162" fmla="*/ 1071286 h 1168127"/>
                <a:gd name="connsiteX8-163" fmla="*/ 1482436 w 3584168"/>
                <a:gd name="connsiteY8-164" fmla="*/ 1028620 h 1168127"/>
                <a:gd name="connsiteX9-165" fmla="*/ 914400 w 3584168"/>
                <a:gd name="connsiteY9-166" fmla="*/ 1167165 h 1168127"/>
                <a:gd name="connsiteX10-167" fmla="*/ 169281 w 3584168"/>
                <a:gd name="connsiteY10-168" fmla="*/ 1071286 h 1168127"/>
                <a:gd name="connsiteX11-169" fmla="*/ 0 w 3584168"/>
                <a:gd name="connsiteY11-170" fmla="*/ 902005 h 1168127"/>
                <a:gd name="connsiteX12-171" fmla="*/ 0 w 3584168"/>
                <a:gd name="connsiteY12-172" fmla="*/ 224904 h 1168127"/>
                <a:gd name="connsiteX0-173" fmla="*/ 0 w 3584168"/>
                <a:gd name="connsiteY0-174" fmla="*/ 224904 h 1168127"/>
                <a:gd name="connsiteX1-175" fmla="*/ 169281 w 3584168"/>
                <a:gd name="connsiteY1-176" fmla="*/ 55623 h 1168127"/>
                <a:gd name="connsiteX2-177" fmla="*/ 1468582 w 3584168"/>
                <a:gd name="connsiteY2-178" fmla="*/ 72656 h 1168127"/>
                <a:gd name="connsiteX3-179" fmla="*/ 2646218 w 3584168"/>
                <a:gd name="connsiteY3-180" fmla="*/ 86510 h 1168127"/>
                <a:gd name="connsiteX4-181" fmla="*/ 3414887 w 3584168"/>
                <a:gd name="connsiteY4-182" fmla="*/ 55623 h 1168127"/>
                <a:gd name="connsiteX5-183" fmla="*/ 3584168 w 3584168"/>
                <a:gd name="connsiteY5-184" fmla="*/ 224904 h 1168127"/>
                <a:gd name="connsiteX6-185" fmla="*/ 3584168 w 3584168"/>
                <a:gd name="connsiteY6-186" fmla="*/ 902005 h 1168127"/>
                <a:gd name="connsiteX7-187" fmla="*/ 3414887 w 3584168"/>
                <a:gd name="connsiteY7-188" fmla="*/ 1071286 h 1168127"/>
                <a:gd name="connsiteX8-189" fmla="*/ 2660073 w 3584168"/>
                <a:gd name="connsiteY8-190" fmla="*/ 1014765 h 1168127"/>
                <a:gd name="connsiteX9-191" fmla="*/ 1482436 w 3584168"/>
                <a:gd name="connsiteY9-192" fmla="*/ 1028620 h 1168127"/>
                <a:gd name="connsiteX10-193" fmla="*/ 914400 w 3584168"/>
                <a:gd name="connsiteY10-194" fmla="*/ 1167165 h 1168127"/>
                <a:gd name="connsiteX11-195" fmla="*/ 169281 w 3584168"/>
                <a:gd name="connsiteY11-196" fmla="*/ 1071286 h 1168127"/>
                <a:gd name="connsiteX12-197" fmla="*/ 0 w 3584168"/>
                <a:gd name="connsiteY12-198" fmla="*/ 902005 h 1168127"/>
                <a:gd name="connsiteX13" fmla="*/ 0 w 3584168"/>
                <a:gd name="connsiteY13" fmla="*/ 224904 h 1168127"/>
                <a:gd name="connsiteX0-199" fmla="*/ 0 w 3584168"/>
                <a:gd name="connsiteY0-200" fmla="*/ 224904 h 1168127"/>
                <a:gd name="connsiteX1-201" fmla="*/ 169281 w 3584168"/>
                <a:gd name="connsiteY1-202" fmla="*/ 55623 h 1168127"/>
                <a:gd name="connsiteX2-203" fmla="*/ 1468582 w 3584168"/>
                <a:gd name="connsiteY2-204" fmla="*/ 72656 h 1168127"/>
                <a:gd name="connsiteX3-205" fmla="*/ 2646218 w 3584168"/>
                <a:gd name="connsiteY3-206" fmla="*/ 86510 h 1168127"/>
                <a:gd name="connsiteX4-207" fmla="*/ 3414887 w 3584168"/>
                <a:gd name="connsiteY4-208" fmla="*/ 55623 h 1168127"/>
                <a:gd name="connsiteX5-209" fmla="*/ 3584168 w 3584168"/>
                <a:gd name="connsiteY5-210" fmla="*/ 224904 h 1168127"/>
                <a:gd name="connsiteX6-211" fmla="*/ 3584168 w 3584168"/>
                <a:gd name="connsiteY6-212" fmla="*/ 902005 h 1168127"/>
                <a:gd name="connsiteX7-213" fmla="*/ 3414887 w 3584168"/>
                <a:gd name="connsiteY7-214" fmla="*/ 1071286 h 1168127"/>
                <a:gd name="connsiteX8-215" fmla="*/ 2660073 w 3584168"/>
                <a:gd name="connsiteY8-216" fmla="*/ 1014765 h 1168127"/>
                <a:gd name="connsiteX9-217" fmla="*/ 1482436 w 3584168"/>
                <a:gd name="connsiteY9-218" fmla="*/ 1028620 h 1168127"/>
                <a:gd name="connsiteX10-219" fmla="*/ 914400 w 3584168"/>
                <a:gd name="connsiteY10-220" fmla="*/ 1167165 h 1168127"/>
                <a:gd name="connsiteX11-221" fmla="*/ 169281 w 3584168"/>
                <a:gd name="connsiteY11-222" fmla="*/ 1071286 h 1168127"/>
                <a:gd name="connsiteX12-223" fmla="*/ 0 w 3584168"/>
                <a:gd name="connsiteY12-224" fmla="*/ 902005 h 1168127"/>
                <a:gd name="connsiteX13-225" fmla="*/ 0 w 3584168"/>
                <a:gd name="connsiteY13-226" fmla="*/ 224904 h 116812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99" y="connsiteY10-100"/>
                </a:cxn>
                <a:cxn ang="0">
                  <a:pos x="connsiteX11-145" y="connsiteY11-146"/>
                </a:cxn>
                <a:cxn ang="0">
                  <a:pos x="connsiteX12-171" y="connsiteY12-172"/>
                </a:cxn>
                <a:cxn ang="0">
                  <a:pos x="connsiteX13-225" y="connsiteY13-226"/>
                </a:cxn>
              </a:cxnLst>
              <a:rect l="l" t="t" r="r" b="b"/>
              <a:pathLst>
                <a:path w="3584168" h="1168127">
                  <a:moveTo>
                    <a:pt x="0" y="224904"/>
                  </a:moveTo>
                  <a:cubicBezTo>
                    <a:pt x="0" y="131413"/>
                    <a:pt x="75790" y="55623"/>
                    <a:pt x="169281" y="55623"/>
                  </a:cubicBezTo>
                  <a:cubicBezTo>
                    <a:pt x="611618" y="56682"/>
                    <a:pt x="1012391" y="-80803"/>
                    <a:pt x="1468582" y="72656"/>
                  </a:cubicBezTo>
                  <a:cubicBezTo>
                    <a:pt x="1861127" y="77274"/>
                    <a:pt x="2267528" y="-84363"/>
                    <a:pt x="2646218" y="86510"/>
                  </a:cubicBezTo>
                  <a:cubicBezTo>
                    <a:pt x="2970602" y="83671"/>
                    <a:pt x="3258562" y="18703"/>
                    <a:pt x="3414887" y="55623"/>
                  </a:cubicBezTo>
                  <a:cubicBezTo>
                    <a:pt x="3508378" y="55623"/>
                    <a:pt x="3584168" y="131413"/>
                    <a:pt x="3584168" y="224904"/>
                  </a:cubicBezTo>
                  <a:lnTo>
                    <a:pt x="3584168" y="902005"/>
                  </a:lnTo>
                  <a:cubicBezTo>
                    <a:pt x="3584168" y="995496"/>
                    <a:pt x="3508378" y="1071286"/>
                    <a:pt x="3414887" y="1071286"/>
                  </a:cubicBezTo>
                  <a:cubicBezTo>
                    <a:pt x="3247017" y="1106243"/>
                    <a:pt x="2982148" y="1021876"/>
                    <a:pt x="2660073" y="1014765"/>
                  </a:cubicBezTo>
                  <a:cubicBezTo>
                    <a:pt x="2324143" y="1160054"/>
                    <a:pt x="1759527" y="1019384"/>
                    <a:pt x="1482436" y="1028620"/>
                  </a:cubicBezTo>
                  <a:cubicBezTo>
                    <a:pt x="1065688" y="1044600"/>
                    <a:pt x="1135568" y="1180836"/>
                    <a:pt x="914400" y="1167165"/>
                  </a:cubicBezTo>
                  <a:lnTo>
                    <a:pt x="169281" y="1071286"/>
                  </a:lnTo>
                  <a:cubicBezTo>
                    <a:pt x="75790" y="1071286"/>
                    <a:pt x="0" y="995496"/>
                    <a:pt x="0" y="902005"/>
                  </a:cubicBezTo>
                  <a:lnTo>
                    <a:pt x="0" y="224904"/>
                  </a:lnTo>
                  <a:close/>
                </a:path>
              </a:pathLst>
            </a:cu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4400" b="0" i="0" u="none" strike="noStrike" kern="1200" cap="none" spc="0" normalizeH="0" baseline="0" noProof="0">
                <a:ln>
                  <a:noFill/>
                </a:ln>
                <a:solidFill>
                  <a:srgbClr val="F7A9BD"/>
                </a:solidFill>
                <a:effectLst/>
                <a:uLnTx/>
                <a:uFillTx/>
                <a:latin typeface="Calibri" panose="020F0502020204030204" pitchFamily="34" charset="0"/>
                <a:cs typeface="Calibri" panose="020F0502020204030204" pitchFamily="34" charset="0"/>
              </a:endParaRPr>
            </a:p>
          </p:txBody>
        </p:sp>
        <p:sp>
          <p:nvSpPr>
            <p:cNvPr id="20" name="TextBox 19"/>
            <p:cNvSpPr txBox="1"/>
            <p:nvPr/>
          </p:nvSpPr>
          <p:spPr>
            <a:xfrm>
              <a:off x="634676" y="1722324"/>
              <a:ext cx="3160296" cy="10699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rộng</a:t>
              </a:r>
              <a:r>
                <a:rPr kumimoji="0" lang="en-US" sz="4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a:t>
              </a:r>
              <a:r>
                <a:rPr kumimoji="0" lang="en-US" sz="44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rãi</a:t>
              </a:r>
              <a:endParaRPr kumimoji="0" lang="en-GB" sz="4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grpSp>
      <p:grpSp>
        <p:nvGrpSpPr>
          <p:cNvPr id="21" name="Group 20"/>
          <p:cNvGrpSpPr/>
          <p:nvPr/>
        </p:nvGrpSpPr>
        <p:grpSpPr>
          <a:xfrm>
            <a:off x="7554376" y="1637140"/>
            <a:ext cx="3218399" cy="971895"/>
            <a:chOff x="4069077" y="1728435"/>
            <a:chExt cx="3160296" cy="1168127"/>
          </a:xfrm>
        </p:grpSpPr>
        <p:sp>
          <p:nvSpPr>
            <p:cNvPr id="22" name="Rounded Rectangle 20"/>
            <p:cNvSpPr/>
            <p:nvPr/>
          </p:nvSpPr>
          <p:spPr>
            <a:xfrm>
              <a:off x="4177806" y="1728435"/>
              <a:ext cx="2989604" cy="1168127"/>
            </a:xfrm>
            <a:custGeom>
              <a:avLst/>
              <a:gdLst>
                <a:gd name="connsiteX0" fmla="*/ 0 w 3584168"/>
                <a:gd name="connsiteY0" fmla="*/ 169281 h 1015663"/>
                <a:gd name="connsiteX1" fmla="*/ 169281 w 3584168"/>
                <a:gd name="connsiteY1" fmla="*/ 0 h 1015663"/>
                <a:gd name="connsiteX2" fmla="*/ 3414887 w 3584168"/>
                <a:gd name="connsiteY2" fmla="*/ 0 h 1015663"/>
                <a:gd name="connsiteX3" fmla="*/ 3584168 w 3584168"/>
                <a:gd name="connsiteY3" fmla="*/ 169281 h 1015663"/>
                <a:gd name="connsiteX4" fmla="*/ 3584168 w 3584168"/>
                <a:gd name="connsiteY4" fmla="*/ 846382 h 1015663"/>
                <a:gd name="connsiteX5" fmla="*/ 3414887 w 3584168"/>
                <a:gd name="connsiteY5" fmla="*/ 1015663 h 1015663"/>
                <a:gd name="connsiteX6" fmla="*/ 169281 w 3584168"/>
                <a:gd name="connsiteY6" fmla="*/ 1015663 h 1015663"/>
                <a:gd name="connsiteX7" fmla="*/ 0 w 3584168"/>
                <a:gd name="connsiteY7" fmla="*/ 846382 h 1015663"/>
                <a:gd name="connsiteX8" fmla="*/ 0 w 3584168"/>
                <a:gd name="connsiteY8" fmla="*/ 169281 h 1015663"/>
                <a:gd name="connsiteX0-1" fmla="*/ 0 w 3584168"/>
                <a:gd name="connsiteY0-2" fmla="*/ 169281 h 1015663"/>
                <a:gd name="connsiteX1-3" fmla="*/ 169281 w 3584168"/>
                <a:gd name="connsiteY1-4" fmla="*/ 0 h 1015663"/>
                <a:gd name="connsiteX2-5" fmla="*/ 1468582 w 3584168"/>
                <a:gd name="connsiteY2-6" fmla="*/ 17033 h 1015663"/>
                <a:gd name="connsiteX3-7" fmla="*/ 3414887 w 3584168"/>
                <a:gd name="connsiteY3-8" fmla="*/ 0 h 1015663"/>
                <a:gd name="connsiteX4-9" fmla="*/ 3584168 w 3584168"/>
                <a:gd name="connsiteY4-10" fmla="*/ 169281 h 1015663"/>
                <a:gd name="connsiteX5-11" fmla="*/ 3584168 w 3584168"/>
                <a:gd name="connsiteY5-12" fmla="*/ 846382 h 1015663"/>
                <a:gd name="connsiteX6-13" fmla="*/ 3414887 w 3584168"/>
                <a:gd name="connsiteY6-14" fmla="*/ 1015663 h 1015663"/>
                <a:gd name="connsiteX7-15" fmla="*/ 169281 w 3584168"/>
                <a:gd name="connsiteY7-16" fmla="*/ 1015663 h 1015663"/>
                <a:gd name="connsiteX8-17" fmla="*/ 0 w 3584168"/>
                <a:gd name="connsiteY8-18" fmla="*/ 846382 h 1015663"/>
                <a:gd name="connsiteX9" fmla="*/ 0 w 3584168"/>
                <a:gd name="connsiteY9" fmla="*/ 169281 h 1015663"/>
                <a:gd name="connsiteX0-19" fmla="*/ 0 w 3584168"/>
                <a:gd name="connsiteY0-20" fmla="*/ 224903 h 1071285"/>
                <a:gd name="connsiteX1-21" fmla="*/ 169281 w 3584168"/>
                <a:gd name="connsiteY1-22" fmla="*/ 55622 h 1071285"/>
                <a:gd name="connsiteX2-23" fmla="*/ 1468582 w 3584168"/>
                <a:gd name="connsiteY2-24" fmla="*/ 72655 h 1071285"/>
                <a:gd name="connsiteX3-25" fmla="*/ 3414887 w 3584168"/>
                <a:gd name="connsiteY3-26" fmla="*/ 55622 h 1071285"/>
                <a:gd name="connsiteX4-27" fmla="*/ 3584168 w 3584168"/>
                <a:gd name="connsiteY4-28" fmla="*/ 224903 h 1071285"/>
                <a:gd name="connsiteX5-29" fmla="*/ 3584168 w 3584168"/>
                <a:gd name="connsiteY5-30" fmla="*/ 902004 h 1071285"/>
                <a:gd name="connsiteX6-31" fmla="*/ 3414887 w 3584168"/>
                <a:gd name="connsiteY6-32" fmla="*/ 1071285 h 1071285"/>
                <a:gd name="connsiteX7-33" fmla="*/ 169281 w 3584168"/>
                <a:gd name="connsiteY7-34" fmla="*/ 1071285 h 1071285"/>
                <a:gd name="connsiteX8-35" fmla="*/ 0 w 3584168"/>
                <a:gd name="connsiteY8-36" fmla="*/ 902004 h 1071285"/>
                <a:gd name="connsiteX9-37" fmla="*/ 0 w 3584168"/>
                <a:gd name="connsiteY9-38" fmla="*/ 224903 h 1071285"/>
                <a:gd name="connsiteX0-39" fmla="*/ 0 w 3584168"/>
                <a:gd name="connsiteY0-40" fmla="*/ 231964 h 1078346"/>
                <a:gd name="connsiteX1-41" fmla="*/ 169281 w 3584168"/>
                <a:gd name="connsiteY1-42" fmla="*/ 62683 h 1078346"/>
                <a:gd name="connsiteX2-43" fmla="*/ 1468582 w 3584168"/>
                <a:gd name="connsiteY2-44" fmla="*/ 79716 h 1078346"/>
                <a:gd name="connsiteX3-45" fmla="*/ 3414887 w 3584168"/>
                <a:gd name="connsiteY3-46" fmla="*/ 62683 h 1078346"/>
                <a:gd name="connsiteX4-47" fmla="*/ 3584168 w 3584168"/>
                <a:gd name="connsiteY4-48" fmla="*/ 231964 h 1078346"/>
                <a:gd name="connsiteX5-49" fmla="*/ 3584168 w 3584168"/>
                <a:gd name="connsiteY5-50" fmla="*/ 909065 h 1078346"/>
                <a:gd name="connsiteX6-51" fmla="*/ 3414887 w 3584168"/>
                <a:gd name="connsiteY6-52" fmla="*/ 1078346 h 1078346"/>
                <a:gd name="connsiteX7-53" fmla="*/ 169281 w 3584168"/>
                <a:gd name="connsiteY7-54" fmla="*/ 1078346 h 1078346"/>
                <a:gd name="connsiteX8-55" fmla="*/ 0 w 3584168"/>
                <a:gd name="connsiteY8-56" fmla="*/ 909065 h 1078346"/>
                <a:gd name="connsiteX9-57" fmla="*/ 0 w 3584168"/>
                <a:gd name="connsiteY9-58" fmla="*/ 231964 h 1078346"/>
                <a:gd name="connsiteX0-59" fmla="*/ 0 w 3584168"/>
                <a:gd name="connsiteY0-60" fmla="*/ 224904 h 1071286"/>
                <a:gd name="connsiteX1-61" fmla="*/ 169281 w 3584168"/>
                <a:gd name="connsiteY1-62" fmla="*/ 55623 h 1071286"/>
                <a:gd name="connsiteX2-63" fmla="*/ 1468582 w 3584168"/>
                <a:gd name="connsiteY2-64" fmla="*/ 72656 h 1071286"/>
                <a:gd name="connsiteX3-65" fmla="*/ 2646218 w 3584168"/>
                <a:gd name="connsiteY3-66" fmla="*/ 86510 h 1071286"/>
                <a:gd name="connsiteX4-67" fmla="*/ 3414887 w 3584168"/>
                <a:gd name="connsiteY4-68" fmla="*/ 55623 h 1071286"/>
                <a:gd name="connsiteX5-69" fmla="*/ 3584168 w 3584168"/>
                <a:gd name="connsiteY5-70" fmla="*/ 224904 h 1071286"/>
                <a:gd name="connsiteX6-71" fmla="*/ 3584168 w 3584168"/>
                <a:gd name="connsiteY6-72" fmla="*/ 902005 h 1071286"/>
                <a:gd name="connsiteX7-73" fmla="*/ 3414887 w 3584168"/>
                <a:gd name="connsiteY7-74" fmla="*/ 1071286 h 1071286"/>
                <a:gd name="connsiteX8-75" fmla="*/ 169281 w 3584168"/>
                <a:gd name="connsiteY8-76" fmla="*/ 1071286 h 1071286"/>
                <a:gd name="connsiteX9-77" fmla="*/ 0 w 3584168"/>
                <a:gd name="connsiteY9-78" fmla="*/ 902005 h 1071286"/>
                <a:gd name="connsiteX10" fmla="*/ 0 w 3584168"/>
                <a:gd name="connsiteY10" fmla="*/ 224904 h 1071286"/>
                <a:gd name="connsiteX0-79" fmla="*/ 0 w 3584168"/>
                <a:gd name="connsiteY0-80" fmla="*/ 224904 h 1071286"/>
                <a:gd name="connsiteX1-81" fmla="*/ 169281 w 3584168"/>
                <a:gd name="connsiteY1-82" fmla="*/ 55623 h 1071286"/>
                <a:gd name="connsiteX2-83" fmla="*/ 1468582 w 3584168"/>
                <a:gd name="connsiteY2-84" fmla="*/ 72656 h 1071286"/>
                <a:gd name="connsiteX3-85" fmla="*/ 2646218 w 3584168"/>
                <a:gd name="connsiteY3-86" fmla="*/ 86510 h 1071286"/>
                <a:gd name="connsiteX4-87" fmla="*/ 3414887 w 3584168"/>
                <a:gd name="connsiteY4-88" fmla="*/ 55623 h 1071286"/>
                <a:gd name="connsiteX5-89" fmla="*/ 3584168 w 3584168"/>
                <a:gd name="connsiteY5-90" fmla="*/ 224904 h 1071286"/>
                <a:gd name="connsiteX6-91" fmla="*/ 3584168 w 3584168"/>
                <a:gd name="connsiteY6-92" fmla="*/ 902005 h 1071286"/>
                <a:gd name="connsiteX7-93" fmla="*/ 3414887 w 3584168"/>
                <a:gd name="connsiteY7-94" fmla="*/ 1071286 h 1071286"/>
                <a:gd name="connsiteX8-95" fmla="*/ 169281 w 3584168"/>
                <a:gd name="connsiteY8-96" fmla="*/ 1071286 h 1071286"/>
                <a:gd name="connsiteX9-97" fmla="*/ 0 w 3584168"/>
                <a:gd name="connsiteY9-98" fmla="*/ 902005 h 1071286"/>
                <a:gd name="connsiteX10-99" fmla="*/ 0 w 3584168"/>
                <a:gd name="connsiteY10-100" fmla="*/ 224904 h 1071286"/>
                <a:gd name="connsiteX0-101" fmla="*/ 0 w 3584168"/>
                <a:gd name="connsiteY0-102" fmla="*/ 224904 h 1167166"/>
                <a:gd name="connsiteX1-103" fmla="*/ 169281 w 3584168"/>
                <a:gd name="connsiteY1-104" fmla="*/ 55623 h 1167166"/>
                <a:gd name="connsiteX2-105" fmla="*/ 1468582 w 3584168"/>
                <a:gd name="connsiteY2-106" fmla="*/ 72656 h 1167166"/>
                <a:gd name="connsiteX3-107" fmla="*/ 2646218 w 3584168"/>
                <a:gd name="connsiteY3-108" fmla="*/ 86510 h 1167166"/>
                <a:gd name="connsiteX4-109" fmla="*/ 3414887 w 3584168"/>
                <a:gd name="connsiteY4-110" fmla="*/ 55623 h 1167166"/>
                <a:gd name="connsiteX5-111" fmla="*/ 3584168 w 3584168"/>
                <a:gd name="connsiteY5-112" fmla="*/ 224904 h 1167166"/>
                <a:gd name="connsiteX6-113" fmla="*/ 3584168 w 3584168"/>
                <a:gd name="connsiteY6-114" fmla="*/ 902005 h 1167166"/>
                <a:gd name="connsiteX7-115" fmla="*/ 3414887 w 3584168"/>
                <a:gd name="connsiteY7-116" fmla="*/ 1071286 h 1167166"/>
                <a:gd name="connsiteX8-117" fmla="*/ 914400 w 3584168"/>
                <a:gd name="connsiteY8-118" fmla="*/ 1167165 h 1167166"/>
                <a:gd name="connsiteX9-119" fmla="*/ 169281 w 3584168"/>
                <a:gd name="connsiteY9-120" fmla="*/ 1071286 h 1167166"/>
                <a:gd name="connsiteX10-121" fmla="*/ 0 w 3584168"/>
                <a:gd name="connsiteY10-122" fmla="*/ 902005 h 1167166"/>
                <a:gd name="connsiteX11" fmla="*/ 0 w 3584168"/>
                <a:gd name="connsiteY11" fmla="*/ 224904 h 1167166"/>
                <a:gd name="connsiteX0-123" fmla="*/ 0 w 3584168"/>
                <a:gd name="connsiteY0-124" fmla="*/ 224904 h 1168127"/>
                <a:gd name="connsiteX1-125" fmla="*/ 169281 w 3584168"/>
                <a:gd name="connsiteY1-126" fmla="*/ 55623 h 1168127"/>
                <a:gd name="connsiteX2-127" fmla="*/ 1468582 w 3584168"/>
                <a:gd name="connsiteY2-128" fmla="*/ 72656 h 1168127"/>
                <a:gd name="connsiteX3-129" fmla="*/ 2646218 w 3584168"/>
                <a:gd name="connsiteY3-130" fmla="*/ 86510 h 1168127"/>
                <a:gd name="connsiteX4-131" fmla="*/ 3414887 w 3584168"/>
                <a:gd name="connsiteY4-132" fmla="*/ 55623 h 1168127"/>
                <a:gd name="connsiteX5-133" fmla="*/ 3584168 w 3584168"/>
                <a:gd name="connsiteY5-134" fmla="*/ 224904 h 1168127"/>
                <a:gd name="connsiteX6-135" fmla="*/ 3584168 w 3584168"/>
                <a:gd name="connsiteY6-136" fmla="*/ 902005 h 1168127"/>
                <a:gd name="connsiteX7-137" fmla="*/ 3414887 w 3584168"/>
                <a:gd name="connsiteY7-138" fmla="*/ 1071286 h 1168127"/>
                <a:gd name="connsiteX8-139" fmla="*/ 1482436 w 3584168"/>
                <a:gd name="connsiteY8-140" fmla="*/ 1028620 h 1168127"/>
                <a:gd name="connsiteX9-141" fmla="*/ 914400 w 3584168"/>
                <a:gd name="connsiteY9-142" fmla="*/ 1167165 h 1168127"/>
                <a:gd name="connsiteX10-143" fmla="*/ 169281 w 3584168"/>
                <a:gd name="connsiteY10-144" fmla="*/ 1071286 h 1168127"/>
                <a:gd name="connsiteX11-145" fmla="*/ 0 w 3584168"/>
                <a:gd name="connsiteY11-146" fmla="*/ 902005 h 1168127"/>
                <a:gd name="connsiteX12" fmla="*/ 0 w 3584168"/>
                <a:gd name="connsiteY12" fmla="*/ 224904 h 1168127"/>
                <a:gd name="connsiteX0-147" fmla="*/ 0 w 3584168"/>
                <a:gd name="connsiteY0-148" fmla="*/ 224904 h 1168127"/>
                <a:gd name="connsiteX1-149" fmla="*/ 169281 w 3584168"/>
                <a:gd name="connsiteY1-150" fmla="*/ 55623 h 1168127"/>
                <a:gd name="connsiteX2-151" fmla="*/ 1468582 w 3584168"/>
                <a:gd name="connsiteY2-152" fmla="*/ 72656 h 1168127"/>
                <a:gd name="connsiteX3-153" fmla="*/ 2646218 w 3584168"/>
                <a:gd name="connsiteY3-154" fmla="*/ 86510 h 1168127"/>
                <a:gd name="connsiteX4-155" fmla="*/ 3414887 w 3584168"/>
                <a:gd name="connsiteY4-156" fmla="*/ 55623 h 1168127"/>
                <a:gd name="connsiteX5-157" fmla="*/ 3584168 w 3584168"/>
                <a:gd name="connsiteY5-158" fmla="*/ 224904 h 1168127"/>
                <a:gd name="connsiteX6-159" fmla="*/ 3584168 w 3584168"/>
                <a:gd name="connsiteY6-160" fmla="*/ 902005 h 1168127"/>
                <a:gd name="connsiteX7-161" fmla="*/ 3414887 w 3584168"/>
                <a:gd name="connsiteY7-162" fmla="*/ 1071286 h 1168127"/>
                <a:gd name="connsiteX8-163" fmla="*/ 1482436 w 3584168"/>
                <a:gd name="connsiteY8-164" fmla="*/ 1028620 h 1168127"/>
                <a:gd name="connsiteX9-165" fmla="*/ 914400 w 3584168"/>
                <a:gd name="connsiteY9-166" fmla="*/ 1167165 h 1168127"/>
                <a:gd name="connsiteX10-167" fmla="*/ 169281 w 3584168"/>
                <a:gd name="connsiteY10-168" fmla="*/ 1071286 h 1168127"/>
                <a:gd name="connsiteX11-169" fmla="*/ 0 w 3584168"/>
                <a:gd name="connsiteY11-170" fmla="*/ 902005 h 1168127"/>
                <a:gd name="connsiteX12-171" fmla="*/ 0 w 3584168"/>
                <a:gd name="connsiteY12-172" fmla="*/ 224904 h 1168127"/>
                <a:gd name="connsiteX0-173" fmla="*/ 0 w 3584168"/>
                <a:gd name="connsiteY0-174" fmla="*/ 224904 h 1168127"/>
                <a:gd name="connsiteX1-175" fmla="*/ 169281 w 3584168"/>
                <a:gd name="connsiteY1-176" fmla="*/ 55623 h 1168127"/>
                <a:gd name="connsiteX2-177" fmla="*/ 1468582 w 3584168"/>
                <a:gd name="connsiteY2-178" fmla="*/ 72656 h 1168127"/>
                <a:gd name="connsiteX3-179" fmla="*/ 2646218 w 3584168"/>
                <a:gd name="connsiteY3-180" fmla="*/ 86510 h 1168127"/>
                <a:gd name="connsiteX4-181" fmla="*/ 3414887 w 3584168"/>
                <a:gd name="connsiteY4-182" fmla="*/ 55623 h 1168127"/>
                <a:gd name="connsiteX5-183" fmla="*/ 3584168 w 3584168"/>
                <a:gd name="connsiteY5-184" fmla="*/ 224904 h 1168127"/>
                <a:gd name="connsiteX6-185" fmla="*/ 3584168 w 3584168"/>
                <a:gd name="connsiteY6-186" fmla="*/ 902005 h 1168127"/>
                <a:gd name="connsiteX7-187" fmla="*/ 3414887 w 3584168"/>
                <a:gd name="connsiteY7-188" fmla="*/ 1071286 h 1168127"/>
                <a:gd name="connsiteX8-189" fmla="*/ 2660073 w 3584168"/>
                <a:gd name="connsiteY8-190" fmla="*/ 1014765 h 1168127"/>
                <a:gd name="connsiteX9-191" fmla="*/ 1482436 w 3584168"/>
                <a:gd name="connsiteY9-192" fmla="*/ 1028620 h 1168127"/>
                <a:gd name="connsiteX10-193" fmla="*/ 914400 w 3584168"/>
                <a:gd name="connsiteY10-194" fmla="*/ 1167165 h 1168127"/>
                <a:gd name="connsiteX11-195" fmla="*/ 169281 w 3584168"/>
                <a:gd name="connsiteY11-196" fmla="*/ 1071286 h 1168127"/>
                <a:gd name="connsiteX12-197" fmla="*/ 0 w 3584168"/>
                <a:gd name="connsiteY12-198" fmla="*/ 902005 h 1168127"/>
                <a:gd name="connsiteX13" fmla="*/ 0 w 3584168"/>
                <a:gd name="connsiteY13" fmla="*/ 224904 h 1168127"/>
                <a:gd name="connsiteX0-199" fmla="*/ 0 w 3584168"/>
                <a:gd name="connsiteY0-200" fmla="*/ 224904 h 1168127"/>
                <a:gd name="connsiteX1-201" fmla="*/ 169281 w 3584168"/>
                <a:gd name="connsiteY1-202" fmla="*/ 55623 h 1168127"/>
                <a:gd name="connsiteX2-203" fmla="*/ 1468582 w 3584168"/>
                <a:gd name="connsiteY2-204" fmla="*/ 72656 h 1168127"/>
                <a:gd name="connsiteX3-205" fmla="*/ 2646218 w 3584168"/>
                <a:gd name="connsiteY3-206" fmla="*/ 86510 h 1168127"/>
                <a:gd name="connsiteX4-207" fmla="*/ 3414887 w 3584168"/>
                <a:gd name="connsiteY4-208" fmla="*/ 55623 h 1168127"/>
                <a:gd name="connsiteX5-209" fmla="*/ 3584168 w 3584168"/>
                <a:gd name="connsiteY5-210" fmla="*/ 224904 h 1168127"/>
                <a:gd name="connsiteX6-211" fmla="*/ 3584168 w 3584168"/>
                <a:gd name="connsiteY6-212" fmla="*/ 902005 h 1168127"/>
                <a:gd name="connsiteX7-213" fmla="*/ 3414887 w 3584168"/>
                <a:gd name="connsiteY7-214" fmla="*/ 1071286 h 1168127"/>
                <a:gd name="connsiteX8-215" fmla="*/ 2660073 w 3584168"/>
                <a:gd name="connsiteY8-216" fmla="*/ 1014765 h 1168127"/>
                <a:gd name="connsiteX9-217" fmla="*/ 1482436 w 3584168"/>
                <a:gd name="connsiteY9-218" fmla="*/ 1028620 h 1168127"/>
                <a:gd name="connsiteX10-219" fmla="*/ 914400 w 3584168"/>
                <a:gd name="connsiteY10-220" fmla="*/ 1167165 h 1168127"/>
                <a:gd name="connsiteX11-221" fmla="*/ 169281 w 3584168"/>
                <a:gd name="connsiteY11-222" fmla="*/ 1071286 h 1168127"/>
                <a:gd name="connsiteX12-223" fmla="*/ 0 w 3584168"/>
                <a:gd name="connsiteY12-224" fmla="*/ 902005 h 1168127"/>
                <a:gd name="connsiteX13-225" fmla="*/ 0 w 3584168"/>
                <a:gd name="connsiteY13-226" fmla="*/ 224904 h 116812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99" y="connsiteY10-100"/>
                </a:cxn>
                <a:cxn ang="0">
                  <a:pos x="connsiteX11-145" y="connsiteY11-146"/>
                </a:cxn>
                <a:cxn ang="0">
                  <a:pos x="connsiteX12-171" y="connsiteY12-172"/>
                </a:cxn>
                <a:cxn ang="0">
                  <a:pos x="connsiteX13-225" y="connsiteY13-226"/>
                </a:cxn>
              </a:cxnLst>
              <a:rect l="l" t="t" r="r" b="b"/>
              <a:pathLst>
                <a:path w="3584168" h="1168127">
                  <a:moveTo>
                    <a:pt x="0" y="224904"/>
                  </a:moveTo>
                  <a:cubicBezTo>
                    <a:pt x="0" y="131413"/>
                    <a:pt x="75790" y="55623"/>
                    <a:pt x="169281" y="55623"/>
                  </a:cubicBezTo>
                  <a:cubicBezTo>
                    <a:pt x="611618" y="56682"/>
                    <a:pt x="1012391" y="-80803"/>
                    <a:pt x="1468582" y="72656"/>
                  </a:cubicBezTo>
                  <a:cubicBezTo>
                    <a:pt x="1861127" y="77274"/>
                    <a:pt x="2267528" y="-84363"/>
                    <a:pt x="2646218" y="86510"/>
                  </a:cubicBezTo>
                  <a:cubicBezTo>
                    <a:pt x="2970602" y="83671"/>
                    <a:pt x="3258562" y="18703"/>
                    <a:pt x="3414887" y="55623"/>
                  </a:cubicBezTo>
                  <a:cubicBezTo>
                    <a:pt x="3508378" y="55623"/>
                    <a:pt x="3584168" y="131413"/>
                    <a:pt x="3584168" y="224904"/>
                  </a:cubicBezTo>
                  <a:lnTo>
                    <a:pt x="3584168" y="902005"/>
                  </a:lnTo>
                  <a:cubicBezTo>
                    <a:pt x="3584168" y="995496"/>
                    <a:pt x="3508378" y="1071286"/>
                    <a:pt x="3414887" y="1071286"/>
                  </a:cubicBezTo>
                  <a:cubicBezTo>
                    <a:pt x="3247017" y="1106243"/>
                    <a:pt x="2982148" y="1021876"/>
                    <a:pt x="2660073" y="1014765"/>
                  </a:cubicBezTo>
                  <a:cubicBezTo>
                    <a:pt x="2324143" y="1160054"/>
                    <a:pt x="1759527" y="1019384"/>
                    <a:pt x="1482436" y="1028620"/>
                  </a:cubicBezTo>
                  <a:cubicBezTo>
                    <a:pt x="1065688" y="1044600"/>
                    <a:pt x="1135568" y="1180836"/>
                    <a:pt x="914400" y="1167165"/>
                  </a:cubicBezTo>
                  <a:lnTo>
                    <a:pt x="169281" y="1071286"/>
                  </a:lnTo>
                  <a:cubicBezTo>
                    <a:pt x="75790" y="1071286"/>
                    <a:pt x="0" y="995496"/>
                    <a:pt x="0" y="902005"/>
                  </a:cubicBezTo>
                  <a:lnTo>
                    <a:pt x="0" y="224904"/>
                  </a:lnTo>
                  <a:close/>
                </a:path>
              </a:pathLst>
            </a:cu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4400" b="0" i="0" u="none" strike="noStrike" kern="1200" cap="none" spc="0" normalizeH="0" baseline="0" noProof="0">
                <a:ln>
                  <a:noFill/>
                </a:ln>
                <a:solidFill>
                  <a:srgbClr val="F7A9BD"/>
                </a:solidFill>
                <a:effectLst/>
                <a:uLnTx/>
                <a:uFillTx/>
                <a:latin typeface="Calibri" panose="020F0502020204030204" pitchFamily="34" charset="0"/>
                <a:cs typeface="Calibri" panose="020F0502020204030204" pitchFamily="34" charset="0"/>
              </a:endParaRPr>
            </a:p>
          </p:txBody>
        </p:sp>
        <p:sp>
          <p:nvSpPr>
            <p:cNvPr id="23" name="TextBox 22"/>
            <p:cNvSpPr txBox="1"/>
            <p:nvPr/>
          </p:nvSpPr>
          <p:spPr>
            <a:xfrm>
              <a:off x="4069077" y="1735457"/>
              <a:ext cx="3160296" cy="9247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Lọ</a:t>
              </a:r>
              <a:r>
                <a:rPr kumimoji="0" lang="en-US" sz="4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Lem</a:t>
              </a:r>
              <a:endParaRPr kumimoji="0" lang="en-GB" sz="4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grpSp>
      <p:grpSp>
        <p:nvGrpSpPr>
          <p:cNvPr id="24" name="Group 23"/>
          <p:cNvGrpSpPr/>
          <p:nvPr/>
        </p:nvGrpSpPr>
        <p:grpSpPr>
          <a:xfrm>
            <a:off x="7439316" y="3092604"/>
            <a:ext cx="3885909" cy="875438"/>
            <a:chOff x="7715047" y="1722325"/>
            <a:chExt cx="3991279" cy="1174236"/>
          </a:xfrm>
        </p:grpSpPr>
        <p:sp>
          <p:nvSpPr>
            <p:cNvPr id="25" name="Rounded Rectangle 20"/>
            <p:cNvSpPr/>
            <p:nvPr/>
          </p:nvSpPr>
          <p:spPr>
            <a:xfrm>
              <a:off x="7857310" y="1728434"/>
              <a:ext cx="3794672" cy="1168127"/>
            </a:xfrm>
            <a:custGeom>
              <a:avLst/>
              <a:gdLst>
                <a:gd name="connsiteX0" fmla="*/ 0 w 3584168"/>
                <a:gd name="connsiteY0" fmla="*/ 169281 h 1015663"/>
                <a:gd name="connsiteX1" fmla="*/ 169281 w 3584168"/>
                <a:gd name="connsiteY1" fmla="*/ 0 h 1015663"/>
                <a:gd name="connsiteX2" fmla="*/ 3414887 w 3584168"/>
                <a:gd name="connsiteY2" fmla="*/ 0 h 1015663"/>
                <a:gd name="connsiteX3" fmla="*/ 3584168 w 3584168"/>
                <a:gd name="connsiteY3" fmla="*/ 169281 h 1015663"/>
                <a:gd name="connsiteX4" fmla="*/ 3584168 w 3584168"/>
                <a:gd name="connsiteY4" fmla="*/ 846382 h 1015663"/>
                <a:gd name="connsiteX5" fmla="*/ 3414887 w 3584168"/>
                <a:gd name="connsiteY5" fmla="*/ 1015663 h 1015663"/>
                <a:gd name="connsiteX6" fmla="*/ 169281 w 3584168"/>
                <a:gd name="connsiteY6" fmla="*/ 1015663 h 1015663"/>
                <a:gd name="connsiteX7" fmla="*/ 0 w 3584168"/>
                <a:gd name="connsiteY7" fmla="*/ 846382 h 1015663"/>
                <a:gd name="connsiteX8" fmla="*/ 0 w 3584168"/>
                <a:gd name="connsiteY8" fmla="*/ 169281 h 1015663"/>
                <a:gd name="connsiteX0-1" fmla="*/ 0 w 3584168"/>
                <a:gd name="connsiteY0-2" fmla="*/ 169281 h 1015663"/>
                <a:gd name="connsiteX1-3" fmla="*/ 169281 w 3584168"/>
                <a:gd name="connsiteY1-4" fmla="*/ 0 h 1015663"/>
                <a:gd name="connsiteX2-5" fmla="*/ 1468582 w 3584168"/>
                <a:gd name="connsiteY2-6" fmla="*/ 17033 h 1015663"/>
                <a:gd name="connsiteX3-7" fmla="*/ 3414887 w 3584168"/>
                <a:gd name="connsiteY3-8" fmla="*/ 0 h 1015663"/>
                <a:gd name="connsiteX4-9" fmla="*/ 3584168 w 3584168"/>
                <a:gd name="connsiteY4-10" fmla="*/ 169281 h 1015663"/>
                <a:gd name="connsiteX5-11" fmla="*/ 3584168 w 3584168"/>
                <a:gd name="connsiteY5-12" fmla="*/ 846382 h 1015663"/>
                <a:gd name="connsiteX6-13" fmla="*/ 3414887 w 3584168"/>
                <a:gd name="connsiteY6-14" fmla="*/ 1015663 h 1015663"/>
                <a:gd name="connsiteX7-15" fmla="*/ 169281 w 3584168"/>
                <a:gd name="connsiteY7-16" fmla="*/ 1015663 h 1015663"/>
                <a:gd name="connsiteX8-17" fmla="*/ 0 w 3584168"/>
                <a:gd name="connsiteY8-18" fmla="*/ 846382 h 1015663"/>
                <a:gd name="connsiteX9" fmla="*/ 0 w 3584168"/>
                <a:gd name="connsiteY9" fmla="*/ 169281 h 1015663"/>
                <a:gd name="connsiteX0-19" fmla="*/ 0 w 3584168"/>
                <a:gd name="connsiteY0-20" fmla="*/ 224903 h 1071285"/>
                <a:gd name="connsiteX1-21" fmla="*/ 169281 w 3584168"/>
                <a:gd name="connsiteY1-22" fmla="*/ 55622 h 1071285"/>
                <a:gd name="connsiteX2-23" fmla="*/ 1468582 w 3584168"/>
                <a:gd name="connsiteY2-24" fmla="*/ 72655 h 1071285"/>
                <a:gd name="connsiteX3-25" fmla="*/ 3414887 w 3584168"/>
                <a:gd name="connsiteY3-26" fmla="*/ 55622 h 1071285"/>
                <a:gd name="connsiteX4-27" fmla="*/ 3584168 w 3584168"/>
                <a:gd name="connsiteY4-28" fmla="*/ 224903 h 1071285"/>
                <a:gd name="connsiteX5-29" fmla="*/ 3584168 w 3584168"/>
                <a:gd name="connsiteY5-30" fmla="*/ 902004 h 1071285"/>
                <a:gd name="connsiteX6-31" fmla="*/ 3414887 w 3584168"/>
                <a:gd name="connsiteY6-32" fmla="*/ 1071285 h 1071285"/>
                <a:gd name="connsiteX7-33" fmla="*/ 169281 w 3584168"/>
                <a:gd name="connsiteY7-34" fmla="*/ 1071285 h 1071285"/>
                <a:gd name="connsiteX8-35" fmla="*/ 0 w 3584168"/>
                <a:gd name="connsiteY8-36" fmla="*/ 902004 h 1071285"/>
                <a:gd name="connsiteX9-37" fmla="*/ 0 w 3584168"/>
                <a:gd name="connsiteY9-38" fmla="*/ 224903 h 1071285"/>
                <a:gd name="connsiteX0-39" fmla="*/ 0 w 3584168"/>
                <a:gd name="connsiteY0-40" fmla="*/ 231964 h 1078346"/>
                <a:gd name="connsiteX1-41" fmla="*/ 169281 w 3584168"/>
                <a:gd name="connsiteY1-42" fmla="*/ 62683 h 1078346"/>
                <a:gd name="connsiteX2-43" fmla="*/ 1468582 w 3584168"/>
                <a:gd name="connsiteY2-44" fmla="*/ 79716 h 1078346"/>
                <a:gd name="connsiteX3-45" fmla="*/ 3414887 w 3584168"/>
                <a:gd name="connsiteY3-46" fmla="*/ 62683 h 1078346"/>
                <a:gd name="connsiteX4-47" fmla="*/ 3584168 w 3584168"/>
                <a:gd name="connsiteY4-48" fmla="*/ 231964 h 1078346"/>
                <a:gd name="connsiteX5-49" fmla="*/ 3584168 w 3584168"/>
                <a:gd name="connsiteY5-50" fmla="*/ 909065 h 1078346"/>
                <a:gd name="connsiteX6-51" fmla="*/ 3414887 w 3584168"/>
                <a:gd name="connsiteY6-52" fmla="*/ 1078346 h 1078346"/>
                <a:gd name="connsiteX7-53" fmla="*/ 169281 w 3584168"/>
                <a:gd name="connsiteY7-54" fmla="*/ 1078346 h 1078346"/>
                <a:gd name="connsiteX8-55" fmla="*/ 0 w 3584168"/>
                <a:gd name="connsiteY8-56" fmla="*/ 909065 h 1078346"/>
                <a:gd name="connsiteX9-57" fmla="*/ 0 w 3584168"/>
                <a:gd name="connsiteY9-58" fmla="*/ 231964 h 1078346"/>
                <a:gd name="connsiteX0-59" fmla="*/ 0 w 3584168"/>
                <a:gd name="connsiteY0-60" fmla="*/ 224904 h 1071286"/>
                <a:gd name="connsiteX1-61" fmla="*/ 169281 w 3584168"/>
                <a:gd name="connsiteY1-62" fmla="*/ 55623 h 1071286"/>
                <a:gd name="connsiteX2-63" fmla="*/ 1468582 w 3584168"/>
                <a:gd name="connsiteY2-64" fmla="*/ 72656 h 1071286"/>
                <a:gd name="connsiteX3-65" fmla="*/ 2646218 w 3584168"/>
                <a:gd name="connsiteY3-66" fmla="*/ 86510 h 1071286"/>
                <a:gd name="connsiteX4-67" fmla="*/ 3414887 w 3584168"/>
                <a:gd name="connsiteY4-68" fmla="*/ 55623 h 1071286"/>
                <a:gd name="connsiteX5-69" fmla="*/ 3584168 w 3584168"/>
                <a:gd name="connsiteY5-70" fmla="*/ 224904 h 1071286"/>
                <a:gd name="connsiteX6-71" fmla="*/ 3584168 w 3584168"/>
                <a:gd name="connsiteY6-72" fmla="*/ 902005 h 1071286"/>
                <a:gd name="connsiteX7-73" fmla="*/ 3414887 w 3584168"/>
                <a:gd name="connsiteY7-74" fmla="*/ 1071286 h 1071286"/>
                <a:gd name="connsiteX8-75" fmla="*/ 169281 w 3584168"/>
                <a:gd name="connsiteY8-76" fmla="*/ 1071286 h 1071286"/>
                <a:gd name="connsiteX9-77" fmla="*/ 0 w 3584168"/>
                <a:gd name="connsiteY9-78" fmla="*/ 902005 h 1071286"/>
                <a:gd name="connsiteX10" fmla="*/ 0 w 3584168"/>
                <a:gd name="connsiteY10" fmla="*/ 224904 h 1071286"/>
                <a:gd name="connsiteX0-79" fmla="*/ 0 w 3584168"/>
                <a:gd name="connsiteY0-80" fmla="*/ 224904 h 1071286"/>
                <a:gd name="connsiteX1-81" fmla="*/ 169281 w 3584168"/>
                <a:gd name="connsiteY1-82" fmla="*/ 55623 h 1071286"/>
                <a:gd name="connsiteX2-83" fmla="*/ 1468582 w 3584168"/>
                <a:gd name="connsiteY2-84" fmla="*/ 72656 h 1071286"/>
                <a:gd name="connsiteX3-85" fmla="*/ 2646218 w 3584168"/>
                <a:gd name="connsiteY3-86" fmla="*/ 86510 h 1071286"/>
                <a:gd name="connsiteX4-87" fmla="*/ 3414887 w 3584168"/>
                <a:gd name="connsiteY4-88" fmla="*/ 55623 h 1071286"/>
                <a:gd name="connsiteX5-89" fmla="*/ 3584168 w 3584168"/>
                <a:gd name="connsiteY5-90" fmla="*/ 224904 h 1071286"/>
                <a:gd name="connsiteX6-91" fmla="*/ 3584168 w 3584168"/>
                <a:gd name="connsiteY6-92" fmla="*/ 902005 h 1071286"/>
                <a:gd name="connsiteX7-93" fmla="*/ 3414887 w 3584168"/>
                <a:gd name="connsiteY7-94" fmla="*/ 1071286 h 1071286"/>
                <a:gd name="connsiteX8-95" fmla="*/ 169281 w 3584168"/>
                <a:gd name="connsiteY8-96" fmla="*/ 1071286 h 1071286"/>
                <a:gd name="connsiteX9-97" fmla="*/ 0 w 3584168"/>
                <a:gd name="connsiteY9-98" fmla="*/ 902005 h 1071286"/>
                <a:gd name="connsiteX10-99" fmla="*/ 0 w 3584168"/>
                <a:gd name="connsiteY10-100" fmla="*/ 224904 h 1071286"/>
                <a:gd name="connsiteX0-101" fmla="*/ 0 w 3584168"/>
                <a:gd name="connsiteY0-102" fmla="*/ 224904 h 1167166"/>
                <a:gd name="connsiteX1-103" fmla="*/ 169281 w 3584168"/>
                <a:gd name="connsiteY1-104" fmla="*/ 55623 h 1167166"/>
                <a:gd name="connsiteX2-105" fmla="*/ 1468582 w 3584168"/>
                <a:gd name="connsiteY2-106" fmla="*/ 72656 h 1167166"/>
                <a:gd name="connsiteX3-107" fmla="*/ 2646218 w 3584168"/>
                <a:gd name="connsiteY3-108" fmla="*/ 86510 h 1167166"/>
                <a:gd name="connsiteX4-109" fmla="*/ 3414887 w 3584168"/>
                <a:gd name="connsiteY4-110" fmla="*/ 55623 h 1167166"/>
                <a:gd name="connsiteX5-111" fmla="*/ 3584168 w 3584168"/>
                <a:gd name="connsiteY5-112" fmla="*/ 224904 h 1167166"/>
                <a:gd name="connsiteX6-113" fmla="*/ 3584168 w 3584168"/>
                <a:gd name="connsiteY6-114" fmla="*/ 902005 h 1167166"/>
                <a:gd name="connsiteX7-115" fmla="*/ 3414887 w 3584168"/>
                <a:gd name="connsiteY7-116" fmla="*/ 1071286 h 1167166"/>
                <a:gd name="connsiteX8-117" fmla="*/ 914400 w 3584168"/>
                <a:gd name="connsiteY8-118" fmla="*/ 1167165 h 1167166"/>
                <a:gd name="connsiteX9-119" fmla="*/ 169281 w 3584168"/>
                <a:gd name="connsiteY9-120" fmla="*/ 1071286 h 1167166"/>
                <a:gd name="connsiteX10-121" fmla="*/ 0 w 3584168"/>
                <a:gd name="connsiteY10-122" fmla="*/ 902005 h 1167166"/>
                <a:gd name="connsiteX11" fmla="*/ 0 w 3584168"/>
                <a:gd name="connsiteY11" fmla="*/ 224904 h 1167166"/>
                <a:gd name="connsiteX0-123" fmla="*/ 0 w 3584168"/>
                <a:gd name="connsiteY0-124" fmla="*/ 224904 h 1168127"/>
                <a:gd name="connsiteX1-125" fmla="*/ 169281 w 3584168"/>
                <a:gd name="connsiteY1-126" fmla="*/ 55623 h 1168127"/>
                <a:gd name="connsiteX2-127" fmla="*/ 1468582 w 3584168"/>
                <a:gd name="connsiteY2-128" fmla="*/ 72656 h 1168127"/>
                <a:gd name="connsiteX3-129" fmla="*/ 2646218 w 3584168"/>
                <a:gd name="connsiteY3-130" fmla="*/ 86510 h 1168127"/>
                <a:gd name="connsiteX4-131" fmla="*/ 3414887 w 3584168"/>
                <a:gd name="connsiteY4-132" fmla="*/ 55623 h 1168127"/>
                <a:gd name="connsiteX5-133" fmla="*/ 3584168 w 3584168"/>
                <a:gd name="connsiteY5-134" fmla="*/ 224904 h 1168127"/>
                <a:gd name="connsiteX6-135" fmla="*/ 3584168 w 3584168"/>
                <a:gd name="connsiteY6-136" fmla="*/ 902005 h 1168127"/>
                <a:gd name="connsiteX7-137" fmla="*/ 3414887 w 3584168"/>
                <a:gd name="connsiteY7-138" fmla="*/ 1071286 h 1168127"/>
                <a:gd name="connsiteX8-139" fmla="*/ 1482436 w 3584168"/>
                <a:gd name="connsiteY8-140" fmla="*/ 1028620 h 1168127"/>
                <a:gd name="connsiteX9-141" fmla="*/ 914400 w 3584168"/>
                <a:gd name="connsiteY9-142" fmla="*/ 1167165 h 1168127"/>
                <a:gd name="connsiteX10-143" fmla="*/ 169281 w 3584168"/>
                <a:gd name="connsiteY10-144" fmla="*/ 1071286 h 1168127"/>
                <a:gd name="connsiteX11-145" fmla="*/ 0 w 3584168"/>
                <a:gd name="connsiteY11-146" fmla="*/ 902005 h 1168127"/>
                <a:gd name="connsiteX12" fmla="*/ 0 w 3584168"/>
                <a:gd name="connsiteY12" fmla="*/ 224904 h 1168127"/>
                <a:gd name="connsiteX0-147" fmla="*/ 0 w 3584168"/>
                <a:gd name="connsiteY0-148" fmla="*/ 224904 h 1168127"/>
                <a:gd name="connsiteX1-149" fmla="*/ 169281 w 3584168"/>
                <a:gd name="connsiteY1-150" fmla="*/ 55623 h 1168127"/>
                <a:gd name="connsiteX2-151" fmla="*/ 1468582 w 3584168"/>
                <a:gd name="connsiteY2-152" fmla="*/ 72656 h 1168127"/>
                <a:gd name="connsiteX3-153" fmla="*/ 2646218 w 3584168"/>
                <a:gd name="connsiteY3-154" fmla="*/ 86510 h 1168127"/>
                <a:gd name="connsiteX4-155" fmla="*/ 3414887 w 3584168"/>
                <a:gd name="connsiteY4-156" fmla="*/ 55623 h 1168127"/>
                <a:gd name="connsiteX5-157" fmla="*/ 3584168 w 3584168"/>
                <a:gd name="connsiteY5-158" fmla="*/ 224904 h 1168127"/>
                <a:gd name="connsiteX6-159" fmla="*/ 3584168 w 3584168"/>
                <a:gd name="connsiteY6-160" fmla="*/ 902005 h 1168127"/>
                <a:gd name="connsiteX7-161" fmla="*/ 3414887 w 3584168"/>
                <a:gd name="connsiteY7-162" fmla="*/ 1071286 h 1168127"/>
                <a:gd name="connsiteX8-163" fmla="*/ 1482436 w 3584168"/>
                <a:gd name="connsiteY8-164" fmla="*/ 1028620 h 1168127"/>
                <a:gd name="connsiteX9-165" fmla="*/ 914400 w 3584168"/>
                <a:gd name="connsiteY9-166" fmla="*/ 1167165 h 1168127"/>
                <a:gd name="connsiteX10-167" fmla="*/ 169281 w 3584168"/>
                <a:gd name="connsiteY10-168" fmla="*/ 1071286 h 1168127"/>
                <a:gd name="connsiteX11-169" fmla="*/ 0 w 3584168"/>
                <a:gd name="connsiteY11-170" fmla="*/ 902005 h 1168127"/>
                <a:gd name="connsiteX12-171" fmla="*/ 0 w 3584168"/>
                <a:gd name="connsiteY12-172" fmla="*/ 224904 h 1168127"/>
                <a:gd name="connsiteX0-173" fmla="*/ 0 w 3584168"/>
                <a:gd name="connsiteY0-174" fmla="*/ 224904 h 1168127"/>
                <a:gd name="connsiteX1-175" fmla="*/ 169281 w 3584168"/>
                <a:gd name="connsiteY1-176" fmla="*/ 55623 h 1168127"/>
                <a:gd name="connsiteX2-177" fmla="*/ 1468582 w 3584168"/>
                <a:gd name="connsiteY2-178" fmla="*/ 72656 h 1168127"/>
                <a:gd name="connsiteX3-179" fmla="*/ 2646218 w 3584168"/>
                <a:gd name="connsiteY3-180" fmla="*/ 86510 h 1168127"/>
                <a:gd name="connsiteX4-181" fmla="*/ 3414887 w 3584168"/>
                <a:gd name="connsiteY4-182" fmla="*/ 55623 h 1168127"/>
                <a:gd name="connsiteX5-183" fmla="*/ 3584168 w 3584168"/>
                <a:gd name="connsiteY5-184" fmla="*/ 224904 h 1168127"/>
                <a:gd name="connsiteX6-185" fmla="*/ 3584168 w 3584168"/>
                <a:gd name="connsiteY6-186" fmla="*/ 902005 h 1168127"/>
                <a:gd name="connsiteX7-187" fmla="*/ 3414887 w 3584168"/>
                <a:gd name="connsiteY7-188" fmla="*/ 1071286 h 1168127"/>
                <a:gd name="connsiteX8-189" fmla="*/ 2660073 w 3584168"/>
                <a:gd name="connsiteY8-190" fmla="*/ 1014765 h 1168127"/>
                <a:gd name="connsiteX9-191" fmla="*/ 1482436 w 3584168"/>
                <a:gd name="connsiteY9-192" fmla="*/ 1028620 h 1168127"/>
                <a:gd name="connsiteX10-193" fmla="*/ 914400 w 3584168"/>
                <a:gd name="connsiteY10-194" fmla="*/ 1167165 h 1168127"/>
                <a:gd name="connsiteX11-195" fmla="*/ 169281 w 3584168"/>
                <a:gd name="connsiteY11-196" fmla="*/ 1071286 h 1168127"/>
                <a:gd name="connsiteX12-197" fmla="*/ 0 w 3584168"/>
                <a:gd name="connsiteY12-198" fmla="*/ 902005 h 1168127"/>
                <a:gd name="connsiteX13" fmla="*/ 0 w 3584168"/>
                <a:gd name="connsiteY13" fmla="*/ 224904 h 1168127"/>
                <a:gd name="connsiteX0-199" fmla="*/ 0 w 3584168"/>
                <a:gd name="connsiteY0-200" fmla="*/ 224904 h 1168127"/>
                <a:gd name="connsiteX1-201" fmla="*/ 169281 w 3584168"/>
                <a:gd name="connsiteY1-202" fmla="*/ 55623 h 1168127"/>
                <a:gd name="connsiteX2-203" fmla="*/ 1468582 w 3584168"/>
                <a:gd name="connsiteY2-204" fmla="*/ 72656 h 1168127"/>
                <a:gd name="connsiteX3-205" fmla="*/ 2646218 w 3584168"/>
                <a:gd name="connsiteY3-206" fmla="*/ 86510 h 1168127"/>
                <a:gd name="connsiteX4-207" fmla="*/ 3414887 w 3584168"/>
                <a:gd name="connsiteY4-208" fmla="*/ 55623 h 1168127"/>
                <a:gd name="connsiteX5-209" fmla="*/ 3584168 w 3584168"/>
                <a:gd name="connsiteY5-210" fmla="*/ 224904 h 1168127"/>
                <a:gd name="connsiteX6-211" fmla="*/ 3584168 w 3584168"/>
                <a:gd name="connsiteY6-212" fmla="*/ 902005 h 1168127"/>
                <a:gd name="connsiteX7-213" fmla="*/ 3414887 w 3584168"/>
                <a:gd name="connsiteY7-214" fmla="*/ 1071286 h 1168127"/>
                <a:gd name="connsiteX8-215" fmla="*/ 2660073 w 3584168"/>
                <a:gd name="connsiteY8-216" fmla="*/ 1014765 h 1168127"/>
                <a:gd name="connsiteX9-217" fmla="*/ 1482436 w 3584168"/>
                <a:gd name="connsiteY9-218" fmla="*/ 1028620 h 1168127"/>
                <a:gd name="connsiteX10-219" fmla="*/ 914400 w 3584168"/>
                <a:gd name="connsiteY10-220" fmla="*/ 1167165 h 1168127"/>
                <a:gd name="connsiteX11-221" fmla="*/ 169281 w 3584168"/>
                <a:gd name="connsiteY11-222" fmla="*/ 1071286 h 1168127"/>
                <a:gd name="connsiteX12-223" fmla="*/ 0 w 3584168"/>
                <a:gd name="connsiteY12-224" fmla="*/ 902005 h 1168127"/>
                <a:gd name="connsiteX13-225" fmla="*/ 0 w 3584168"/>
                <a:gd name="connsiteY13-226" fmla="*/ 224904 h 116812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99" y="connsiteY10-100"/>
                </a:cxn>
                <a:cxn ang="0">
                  <a:pos x="connsiteX11-145" y="connsiteY11-146"/>
                </a:cxn>
                <a:cxn ang="0">
                  <a:pos x="connsiteX12-171" y="connsiteY12-172"/>
                </a:cxn>
                <a:cxn ang="0">
                  <a:pos x="connsiteX13-225" y="connsiteY13-226"/>
                </a:cxn>
              </a:cxnLst>
              <a:rect l="l" t="t" r="r" b="b"/>
              <a:pathLst>
                <a:path w="3584168" h="1168127">
                  <a:moveTo>
                    <a:pt x="0" y="224904"/>
                  </a:moveTo>
                  <a:cubicBezTo>
                    <a:pt x="0" y="131413"/>
                    <a:pt x="75790" y="55623"/>
                    <a:pt x="169281" y="55623"/>
                  </a:cubicBezTo>
                  <a:cubicBezTo>
                    <a:pt x="611618" y="56682"/>
                    <a:pt x="1012391" y="-80803"/>
                    <a:pt x="1468582" y="72656"/>
                  </a:cubicBezTo>
                  <a:cubicBezTo>
                    <a:pt x="1861127" y="77274"/>
                    <a:pt x="2267528" y="-84363"/>
                    <a:pt x="2646218" y="86510"/>
                  </a:cubicBezTo>
                  <a:cubicBezTo>
                    <a:pt x="2970602" y="83671"/>
                    <a:pt x="3258562" y="18703"/>
                    <a:pt x="3414887" y="55623"/>
                  </a:cubicBezTo>
                  <a:cubicBezTo>
                    <a:pt x="3508378" y="55623"/>
                    <a:pt x="3584168" y="131413"/>
                    <a:pt x="3584168" y="224904"/>
                  </a:cubicBezTo>
                  <a:lnTo>
                    <a:pt x="3584168" y="902005"/>
                  </a:lnTo>
                  <a:cubicBezTo>
                    <a:pt x="3584168" y="995496"/>
                    <a:pt x="3508378" y="1071286"/>
                    <a:pt x="3414887" y="1071286"/>
                  </a:cubicBezTo>
                  <a:cubicBezTo>
                    <a:pt x="3247017" y="1106243"/>
                    <a:pt x="2982148" y="1021876"/>
                    <a:pt x="2660073" y="1014765"/>
                  </a:cubicBezTo>
                  <a:cubicBezTo>
                    <a:pt x="2324143" y="1160054"/>
                    <a:pt x="1759527" y="1019384"/>
                    <a:pt x="1482436" y="1028620"/>
                  </a:cubicBezTo>
                  <a:cubicBezTo>
                    <a:pt x="1065688" y="1044600"/>
                    <a:pt x="1135568" y="1180836"/>
                    <a:pt x="914400" y="1167165"/>
                  </a:cubicBezTo>
                  <a:lnTo>
                    <a:pt x="169281" y="1071286"/>
                  </a:lnTo>
                  <a:cubicBezTo>
                    <a:pt x="75790" y="1071286"/>
                    <a:pt x="0" y="995496"/>
                    <a:pt x="0" y="902005"/>
                  </a:cubicBezTo>
                  <a:lnTo>
                    <a:pt x="0" y="224904"/>
                  </a:lnTo>
                  <a:close/>
                </a:path>
              </a:pathLst>
            </a:cu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4400" b="0" i="0" u="none" strike="noStrike" kern="1200" cap="none" spc="0" normalizeH="0" baseline="0" noProof="0">
                <a:ln>
                  <a:noFill/>
                </a:ln>
                <a:solidFill>
                  <a:srgbClr val="F7A9BD"/>
                </a:solidFill>
                <a:effectLst/>
                <a:uLnTx/>
                <a:uFillTx/>
                <a:latin typeface="Calibri" panose="020F0502020204030204" pitchFamily="34" charset="0"/>
                <a:cs typeface="Calibri" panose="020F0502020204030204" pitchFamily="34" charset="0"/>
              </a:endParaRPr>
            </a:p>
          </p:txBody>
        </p:sp>
        <p:sp>
          <p:nvSpPr>
            <p:cNvPr id="26" name="TextBox 25"/>
            <p:cNvSpPr txBox="1"/>
            <p:nvPr/>
          </p:nvSpPr>
          <p:spPr>
            <a:xfrm>
              <a:off x="7715047" y="1722325"/>
              <a:ext cx="3991279" cy="103206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xoay ngườ</a:t>
              </a:r>
              <a:r>
                <a:rPr kumimoji="0" lang="en-US" sz="44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i</a:t>
              </a:r>
              <a:endParaRPr kumimoji="0" lang="en-GB" sz="4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grpSp>
      <p:grpSp>
        <p:nvGrpSpPr>
          <p:cNvPr id="27" name="Group 26"/>
          <p:cNvGrpSpPr/>
          <p:nvPr/>
        </p:nvGrpSpPr>
        <p:grpSpPr>
          <a:xfrm>
            <a:off x="2942276" y="3141059"/>
            <a:ext cx="3544249" cy="887098"/>
            <a:chOff x="484909" y="3075667"/>
            <a:chExt cx="2857355" cy="1168127"/>
          </a:xfrm>
        </p:grpSpPr>
        <p:sp>
          <p:nvSpPr>
            <p:cNvPr id="28" name="Rounded Rectangle 20"/>
            <p:cNvSpPr/>
            <p:nvPr/>
          </p:nvSpPr>
          <p:spPr>
            <a:xfrm>
              <a:off x="484909" y="3075667"/>
              <a:ext cx="2857355" cy="1168127"/>
            </a:xfrm>
            <a:custGeom>
              <a:avLst/>
              <a:gdLst>
                <a:gd name="connsiteX0" fmla="*/ 0 w 3584168"/>
                <a:gd name="connsiteY0" fmla="*/ 169281 h 1015663"/>
                <a:gd name="connsiteX1" fmla="*/ 169281 w 3584168"/>
                <a:gd name="connsiteY1" fmla="*/ 0 h 1015663"/>
                <a:gd name="connsiteX2" fmla="*/ 3414887 w 3584168"/>
                <a:gd name="connsiteY2" fmla="*/ 0 h 1015663"/>
                <a:gd name="connsiteX3" fmla="*/ 3584168 w 3584168"/>
                <a:gd name="connsiteY3" fmla="*/ 169281 h 1015663"/>
                <a:gd name="connsiteX4" fmla="*/ 3584168 w 3584168"/>
                <a:gd name="connsiteY4" fmla="*/ 846382 h 1015663"/>
                <a:gd name="connsiteX5" fmla="*/ 3414887 w 3584168"/>
                <a:gd name="connsiteY5" fmla="*/ 1015663 h 1015663"/>
                <a:gd name="connsiteX6" fmla="*/ 169281 w 3584168"/>
                <a:gd name="connsiteY6" fmla="*/ 1015663 h 1015663"/>
                <a:gd name="connsiteX7" fmla="*/ 0 w 3584168"/>
                <a:gd name="connsiteY7" fmla="*/ 846382 h 1015663"/>
                <a:gd name="connsiteX8" fmla="*/ 0 w 3584168"/>
                <a:gd name="connsiteY8" fmla="*/ 169281 h 1015663"/>
                <a:gd name="connsiteX0-1" fmla="*/ 0 w 3584168"/>
                <a:gd name="connsiteY0-2" fmla="*/ 169281 h 1015663"/>
                <a:gd name="connsiteX1-3" fmla="*/ 169281 w 3584168"/>
                <a:gd name="connsiteY1-4" fmla="*/ 0 h 1015663"/>
                <a:gd name="connsiteX2-5" fmla="*/ 1468582 w 3584168"/>
                <a:gd name="connsiteY2-6" fmla="*/ 17033 h 1015663"/>
                <a:gd name="connsiteX3-7" fmla="*/ 3414887 w 3584168"/>
                <a:gd name="connsiteY3-8" fmla="*/ 0 h 1015663"/>
                <a:gd name="connsiteX4-9" fmla="*/ 3584168 w 3584168"/>
                <a:gd name="connsiteY4-10" fmla="*/ 169281 h 1015663"/>
                <a:gd name="connsiteX5-11" fmla="*/ 3584168 w 3584168"/>
                <a:gd name="connsiteY5-12" fmla="*/ 846382 h 1015663"/>
                <a:gd name="connsiteX6-13" fmla="*/ 3414887 w 3584168"/>
                <a:gd name="connsiteY6-14" fmla="*/ 1015663 h 1015663"/>
                <a:gd name="connsiteX7-15" fmla="*/ 169281 w 3584168"/>
                <a:gd name="connsiteY7-16" fmla="*/ 1015663 h 1015663"/>
                <a:gd name="connsiteX8-17" fmla="*/ 0 w 3584168"/>
                <a:gd name="connsiteY8-18" fmla="*/ 846382 h 1015663"/>
                <a:gd name="connsiteX9" fmla="*/ 0 w 3584168"/>
                <a:gd name="connsiteY9" fmla="*/ 169281 h 1015663"/>
                <a:gd name="connsiteX0-19" fmla="*/ 0 w 3584168"/>
                <a:gd name="connsiteY0-20" fmla="*/ 224903 h 1071285"/>
                <a:gd name="connsiteX1-21" fmla="*/ 169281 w 3584168"/>
                <a:gd name="connsiteY1-22" fmla="*/ 55622 h 1071285"/>
                <a:gd name="connsiteX2-23" fmla="*/ 1468582 w 3584168"/>
                <a:gd name="connsiteY2-24" fmla="*/ 72655 h 1071285"/>
                <a:gd name="connsiteX3-25" fmla="*/ 3414887 w 3584168"/>
                <a:gd name="connsiteY3-26" fmla="*/ 55622 h 1071285"/>
                <a:gd name="connsiteX4-27" fmla="*/ 3584168 w 3584168"/>
                <a:gd name="connsiteY4-28" fmla="*/ 224903 h 1071285"/>
                <a:gd name="connsiteX5-29" fmla="*/ 3584168 w 3584168"/>
                <a:gd name="connsiteY5-30" fmla="*/ 902004 h 1071285"/>
                <a:gd name="connsiteX6-31" fmla="*/ 3414887 w 3584168"/>
                <a:gd name="connsiteY6-32" fmla="*/ 1071285 h 1071285"/>
                <a:gd name="connsiteX7-33" fmla="*/ 169281 w 3584168"/>
                <a:gd name="connsiteY7-34" fmla="*/ 1071285 h 1071285"/>
                <a:gd name="connsiteX8-35" fmla="*/ 0 w 3584168"/>
                <a:gd name="connsiteY8-36" fmla="*/ 902004 h 1071285"/>
                <a:gd name="connsiteX9-37" fmla="*/ 0 w 3584168"/>
                <a:gd name="connsiteY9-38" fmla="*/ 224903 h 1071285"/>
                <a:gd name="connsiteX0-39" fmla="*/ 0 w 3584168"/>
                <a:gd name="connsiteY0-40" fmla="*/ 231964 h 1078346"/>
                <a:gd name="connsiteX1-41" fmla="*/ 169281 w 3584168"/>
                <a:gd name="connsiteY1-42" fmla="*/ 62683 h 1078346"/>
                <a:gd name="connsiteX2-43" fmla="*/ 1468582 w 3584168"/>
                <a:gd name="connsiteY2-44" fmla="*/ 79716 h 1078346"/>
                <a:gd name="connsiteX3-45" fmla="*/ 3414887 w 3584168"/>
                <a:gd name="connsiteY3-46" fmla="*/ 62683 h 1078346"/>
                <a:gd name="connsiteX4-47" fmla="*/ 3584168 w 3584168"/>
                <a:gd name="connsiteY4-48" fmla="*/ 231964 h 1078346"/>
                <a:gd name="connsiteX5-49" fmla="*/ 3584168 w 3584168"/>
                <a:gd name="connsiteY5-50" fmla="*/ 909065 h 1078346"/>
                <a:gd name="connsiteX6-51" fmla="*/ 3414887 w 3584168"/>
                <a:gd name="connsiteY6-52" fmla="*/ 1078346 h 1078346"/>
                <a:gd name="connsiteX7-53" fmla="*/ 169281 w 3584168"/>
                <a:gd name="connsiteY7-54" fmla="*/ 1078346 h 1078346"/>
                <a:gd name="connsiteX8-55" fmla="*/ 0 w 3584168"/>
                <a:gd name="connsiteY8-56" fmla="*/ 909065 h 1078346"/>
                <a:gd name="connsiteX9-57" fmla="*/ 0 w 3584168"/>
                <a:gd name="connsiteY9-58" fmla="*/ 231964 h 1078346"/>
                <a:gd name="connsiteX0-59" fmla="*/ 0 w 3584168"/>
                <a:gd name="connsiteY0-60" fmla="*/ 224904 h 1071286"/>
                <a:gd name="connsiteX1-61" fmla="*/ 169281 w 3584168"/>
                <a:gd name="connsiteY1-62" fmla="*/ 55623 h 1071286"/>
                <a:gd name="connsiteX2-63" fmla="*/ 1468582 w 3584168"/>
                <a:gd name="connsiteY2-64" fmla="*/ 72656 h 1071286"/>
                <a:gd name="connsiteX3-65" fmla="*/ 2646218 w 3584168"/>
                <a:gd name="connsiteY3-66" fmla="*/ 86510 h 1071286"/>
                <a:gd name="connsiteX4-67" fmla="*/ 3414887 w 3584168"/>
                <a:gd name="connsiteY4-68" fmla="*/ 55623 h 1071286"/>
                <a:gd name="connsiteX5-69" fmla="*/ 3584168 w 3584168"/>
                <a:gd name="connsiteY5-70" fmla="*/ 224904 h 1071286"/>
                <a:gd name="connsiteX6-71" fmla="*/ 3584168 w 3584168"/>
                <a:gd name="connsiteY6-72" fmla="*/ 902005 h 1071286"/>
                <a:gd name="connsiteX7-73" fmla="*/ 3414887 w 3584168"/>
                <a:gd name="connsiteY7-74" fmla="*/ 1071286 h 1071286"/>
                <a:gd name="connsiteX8-75" fmla="*/ 169281 w 3584168"/>
                <a:gd name="connsiteY8-76" fmla="*/ 1071286 h 1071286"/>
                <a:gd name="connsiteX9-77" fmla="*/ 0 w 3584168"/>
                <a:gd name="connsiteY9-78" fmla="*/ 902005 h 1071286"/>
                <a:gd name="connsiteX10" fmla="*/ 0 w 3584168"/>
                <a:gd name="connsiteY10" fmla="*/ 224904 h 1071286"/>
                <a:gd name="connsiteX0-79" fmla="*/ 0 w 3584168"/>
                <a:gd name="connsiteY0-80" fmla="*/ 224904 h 1071286"/>
                <a:gd name="connsiteX1-81" fmla="*/ 169281 w 3584168"/>
                <a:gd name="connsiteY1-82" fmla="*/ 55623 h 1071286"/>
                <a:gd name="connsiteX2-83" fmla="*/ 1468582 w 3584168"/>
                <a:gd name="connsiteY2-84" fmla="*/ 72656 h 1071286"/>
                <a:gd name="connsiteX3-85" fmla="*/ 2646218 w 3584168"/>
                <a:gd name="connsiteY3-86" fmla="*/ 86510 h 1071286"/>
                <a:gd name="connsiteX4-87" fmla="*/ 3414887 w 3584168"/>
                <a:gd name="connsiteY4-88" fmla="*/ 55623 h 1071286"/>
                <a:gd name="connsiteX5-89" fmla="*/ 3584168 w 3584168"/>
                <a:gd name="connsiteY5-90" fmla="*/ 224904 h 1071286"/>
                <a:gd name="connsiteX6-91" fmla="*/ 3584168 w 3584168"/>
                <a:gd name="connsiteY6-92" fmla="*/ 902005 h 1071286"/>
                <a:gd name="connsiteX7-93" fmla="*/ 3414887 w 3584168"/>
                <a:gd name="connsiteY7-94" fmla="*/ 1071286 h 1071286"/>
                <a:gd name="connsiteX8-95" fmla="*/ 169281 w 3584168"/>
                <a:gd name="connsiteY8-96" fmla="*/ 1071286 h 1071286"/>
                <a:gd name="connsiteX9-97" fmla="*/ 0 w 3584168"/>
                <a:gd name="connsiteY9-98" fmla="*/ 902005 h 1071286"/>
                <a:gd name="connsiteX10-99" fmla="*/ 0 w 3584168"/>
                <a:gd name="connsiteY10-100" fmla="*/ 224904 h 1071286"/>
                <a:gd name="connsiteX0-101" fmla="*/ 0 w 3584168"/>
                <a:gd name="connsiteY0-102" fmla="*/ 224904 h 1167166"/>
                <a:gd name="connsiteX1-103" fmla="*/ 169281 w 3584168"/>
                <a:gd name="connsiteY1-104" fmla="*/ 55623 h 1167166"/>
                <a:gd name="connsiteX2-105" fmla="*/ 1468582 w 3584168"/>
                <a:gd name="connsiteY2-106" fmla="*/ 72656 h 1167166"/>
                <a:gd name="connsiteX3-107" fmla="*/ 2646218 w 3584168"/>
                <a:gd name="connsiteY3-108" fmla="*/ 86510 h 1167166"/>
                <a:gd name="connsiteX4-109" fmla="*/ 3414887 w 3584168"/>
                <a:gd name="connsiteY4-110" fmla="*/ 55623 h 1167166"/>
                <a:gd name="connsiteX5-111" fmla="*/ 3584168 w 3584168"/>
                <a:gd name="connsiteY5-112" fmla="*/ 224904 h 1167166"/>
                <a:gd name="connsiteX6-113" fmla="*/ 3584168 w 3584168"/>
                <a:gd name="connsiteY6-114" fmla="*/ 902005 h 1167166"/>
                <a:gd name="connsiteX7-115" fmla="*/ 3414887 w 3584168"/>
                <a:gd name="connsiteY7-116" fmla="*/ 1071286 h 1167166"/>
                <a:gd name="connsiteX8-117" fmla="*/ 914400 w 3584168"/>
                <a:gd name="connsiteY8-118" fmla="*/ 1167165 h 1167166"/>
                <a:gd name="connsiteX9-119" fmla="*/ 169281 w 3584168"/>
                <a:gd name="connsiteY9-120" fmla="*/ 1071286 h 1167166"/>
                <a:gd name="connsiteX10-121" fmla="*/ 0 w 3584168"/>
                <a:gd name="connsiteY10-122" fmla="*/ 902005 h 1167166"/>
                <a:gd name="connsiteX11" fmla="*/ 0 w 3584168"/>
                <a:gd name="connsiteY11" fmla="*/ 224904 h 1167166"/>
                <a:gd name="connsiteX0-123" fmla="*/ 0 w 3584168"/>
                <a:gd name="connsiteY0-124" fmla="*/ 224904 h 1168127"/>
                <a:gd name="connsiteX1-125" fmla="*/ 169281 w 3584168"/>
                <a:gd name="connsiteY1-126" fmla="*/ 55623 h 1168127"/>
                <a:gd name="connsiteX2-127" fmla="*/ 1468582 w 3584168"/>
                <a:gd name="connsiteY2-128" fmla="*/ 72656 h 1168127"/>
                <a:gd name="connsiteX3-129" fmla="*/ 2646218 w 3584168"/>
                <a:gd name="connsiteY3-130" fmla="*/ 86510 h 1168127"/>
                <a:gd name="connsiteX4-131" fmla="*/ 3414887 w 3584168"/>
                <a:gd name="connsiteY4-132" fmla="*/ 55623 h 1168127"/>
                <a:gd name="connsiteX5-133" fmla="*/ 3584168 w 3584168"/>
                <a:gd name="connsiteY5-134" fmla="*/ 224904 h 1168127"/>
                <a:gd name="connsiteX6-135" fmla="*/ 3584168 w 3584168"/>
                <a:gd name="connsiteY6-136" fmla="*/ 902005 h 1168127"/>
                <a:gd name="connsiteX7-137" fmla="*/ 3414887 w 3584168"/>
                <a:gd name="connsiteY7-138" fmla="*/ 1071286 h 1168127"/>
                <a:gd name="connsiteX8-139" fmla="*/ 1482436 w 3584168"/>
                <a:gd name="connsiteY8-140" fmla="*/ 1028620 h 1168127"/>
                <a:gd name="connsiteX9-141" fmla="*/ 914400 w 3584168"/>
                <a:gd name="connsiteY9-142" fmla="*/ 1167165 h 1168127"/>
                <a:gd name="connsiteX10-143" fmla="*/ 169281 w 3584168"/>
                <a:gd name="connsiteY10-144" fmla="*/ 1071286 h 1168127"/>
                <a:gd name="connsiteX11-145" fmla="*/ 0 w 3584168"/>
                <a:gd name="connsiteY11-146" fmla="*/ 902005 h 1168127"/>
                <a:gd name="connsiteX12" fmla="*/ 0 w 3584168"/>
                <a:gd name="connsiteY12" fmla="*/ 224904 h 1168127"/>
                <a:gd name="connsiteX0-147" fmla="*/ 0 w 3584168"/>
                <a:gd name="connsiteY0-148" fmla="*/ 224904 h 1168127"/>
                <a:gd name="connsiteX1-149" fmla="*/ 169281 w 3584168"/>
                <a:gd name="connsiteY1-150" fmla="*/ 55623 h 1168127"/>
                <a:gd name="connsiteX2-151" fmla="*/ 1468582 w 3584168"/>
                <a:gd name="connsiteY2-152" fmla="*/ 72656 h 1168127"/>
                <a:gd name="connsiteX3-153" fmla="*/ 2646218 w 3584168"/>
                <a:gd name="connsiteY3-154" fmla="*/ 86510 h 1168127"/>
                <a:gd name="connsiteX4-155" fmla="*/ 3414887 w 3584168"/>
                <a:gd name="connsiteY4-156" fmla="*/ 55623 h 1168127"/>
                <a:gd name="connsiteX5-157" fmla="*/ 3584168 w 3584168"/>
                <a:gd name="connsiteY5-158" fmla="*/ 224904 h 1168127"/>
                <a:gd name="connsiteX6-159" fmla="*/ 3584168 w 3584168"/>
                <a:gd name="connsiteY6-160" fmla="*/ 902005 h 1168127"/>
                <a:gd name="connsiteX7-161" fmla="*/ 3414887 w 3584168"/>
                <a:gd name="connsiteY7-162" fmla="*/ 1071286 h 1168127"/>
                <a:gd name="connsiteX8-163" fmla="*/ 1482436 w 3584168"/>
                <a:gd name="connsiteY8-164" fmla="*/ 1028620 h 1168127"/>
                <a:gd name="connsiteX9-165" fmla="*/ 914400 w 3584168"/>
                <a:gd name="connsiteY9-166" fmla="*/ 1167165 h 1168127"/>
                <a:gd name="connsiteX10-167" fmla="*/ 169281 w 3584168"/>
                <a:gd name="connsiteY10-168" fmla="*/ 1071286 h 1168127"/>
                <a:gd name="connsiteX11-169" fmla="*/ 0 w 3584168"/>
                <a:gd name="connsiteY11-170" fmla="*/ 902005 h 1168127"/>
                <a:gd name="connsiteX12-171" fmla="*/ 0 w 3584168"/>
                <a:gd name="connsiteY12-172" fmla="*/ 224904 h 1168127"/>
                <a:gd name="connsiteX0-173" fmla="*/ 0 w 3584168"/>
                <a:gd name="connsiteY0-174" fmla="*/ 224904 h 1168127"/>
                <a:gd name="connsiteX1-175" fmla="*/ 169281 w 3584168"/>
                <a:gd name="connsiteY1-176" fmla="*/ 55623 h 1168127"/>
                <a:gd name="connsiteX2-177" fmla="*/ 1468582 w 3584168"/>
                <a:gd name="connsiteY2-178" fmla="*/ 72656 h 1168127"/>
                <a:gd name="connsiteX3-179" fmla="*/ 2646218 w 3584168"/>
                <a:gd name="connsiteY3-180" fmla="*/ 86510 h 1168127"/>
                <a:gd name="connsiteX4-181" fmla="*/ 3414887 w 3584168"/>
                <a:gd name="connsiteY4-182" fmla="*/ 55623 h 1168127"/>
                <a:gd name="connsiteX5-183" fmla="*/ 3584168 w 3584168"/>
                <a:gd name="connsiteY5-184" fmla="*/ 224904 h 1168127"/>
                <a:gd name="connsiteX6-185" fmla="*/ 3584168 w 3584168"/>
                <a:gd name="connsiteY6-186" fmla="*/ 902005 h 1168127"/>
                <a:gd name="connsiteX7-187" fmla="*/ 3414887 w 3584168"/>
                <a:gd name="connsiteY7-188" fmla="*/ 1071286 h 1168127"/>
                <a:gd name="connsiteX8-189" fmla="*/ 2660073 w 3584168"/>
                <a:gd name="connsiteY8-190" fmla="*/ 1014765 h 1168127"/>
                <a:gd name="connsiteX9-191" fmla="*/ 1482436 w 3584168"/>
                <a:gd name="connsiteY9-192" fmla="*/ 1028620 h 1168127"/>
                <a:gd name="connsiteX10-193" fmla="*/ 914400 w 3584168"/>
                <a:gd name="connsiteY10-194" fmla="*/ 1167165 h 1168127"/>
                <a:gd name="connsiteX11-195" fmla="*/ 169281 w 3584168"/>
                <a:gd name="connsiteY11-196" fmla="*/ 1071286 h 1168127"/>
                <a:gd name="connsiteX12-197" fmla="*/ 0 w 3584168"/>
                <a:gd name="connsiteY12-198" fmla="*/ 902005 h 1168127"/>
                <a:gd name="connsiteX13" fmla="*/ 0 w 3584168"/>
                <a:gd name="connsiteY13" fmla="*/ 224904 h 1168127"/>
                <a:gd name="connsiteX0-199" fmla="*/ 0 w 3584168"/>
                <a:gd name="connsiteY0-200" fmla="*/ 224904 h 1168127"/>
                <a:gd name="connsiteX1-201" fmla="*/ 169281 w 3584168"/>
                <a:gd name="connsiteY1-202" fmla="*/ 55623 h 1168127"/>
                <a:gd name="connsiteX2-203" fmla="*/ 1468582 w 3584168"/>
                <a:gd name="connsiteY2-204" fmla="*/ 72656 h 1168127"/>
                <a:gd name="connsiteX3-205" fmla="*/ 2646218 w 3584168"/>
                <a:gd name="connsiteY3-206" fmla="*/ 86510 h 1168127"/>
                <a:gd name="connsiteX4-207" fmla="*/ 3414887 w 3584168"/>
                <a:gd name="connsiteY4-208" fmla="*/ 55623 h 1168127"/>
                <a:gd name="connsiteX5-209" fmla="*/ 3584168 w 3584168"/>
                <a:gd name="connsiteY5-210" fmla="*/ 224904 h 1168127"/>
                <a:gd name="connsiteX6-211" fmla="*/ 3584168 w 3584168"/>
                <a:gd name="connsiteY6-212" fmla="*/ 902005 h 1168127"/>
                <a:gd name="connsiteX7-213" fmla="*/ 3414887 w 3584168"/>
                <a:gd name="connsiteY7-214" fmla="*/ 1071286 h 1168127"/>
                <a:gd name="connsiteX8-215" fmla="*/ 2660073 w 3584168"/>
                <a:gd name="connsiteY8-216" fmla="*/ 1014765 h 1168127"/>
                <a:gd name="connsiteX9-217" fmla="*/ 1482436 w 3584168"/>
                <a:gd name="connsiteY9-218" fmla="*/ 1028620 h 1168127"/>
                <a:gd name="connsiteX10-219" fmla="*/ 914400 w 3584168"/>
                <a:gd name="connsiteY10-220" fmla="*/ 1167165 h 1168127"/>
                <a:gd name="connsiteX11-221" fmla="*/ 169281 w 3584168"/>
                <a:gd name="connsiteY11-222" fmla="*/ 1071286 h 1168127"/>
                <a:gd name="connsiteX12-223" fmla="*/ 0 w 3584168"/>
                <a:gd name="connsiteY12-224" fmla="*/ 902005 h 1168127"/>
                <a:gd name="connsiteX13-225" fmla="*/ 0 w 3584168"/>
                <a:gd name="connsiteY13-226" fmla="*/ 224904 h 116812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99" y="connsiteY10-100"/>
                </a:cxn>
                <a:cxn ang="0">
                  <a:pos x="connsiteX11-145" y="connsiteY11-146"/>
                </a:cxn>
                <a:cxn ang="0">
                  <a:pos x="connsiteX12-171" y="connsiteY12-172"/>
                </a:cxn>
                <a:cxn ang="0">
                  <a:pos x="connsiteX13-225" y="connsiteY13-226"/>
                </a:cxn>
              </a:cxnLst>
              <a:rect l="l" t="t" r="r" b="b"/>
              <a:pathLst>
                <a:path w="3584168" h="1168127">
                  <a:moveTo>
                    <a:pt x="0" y="224904"/>
                  </a:moveTo>
                  <a:cubicBezTo>
                    <a:pt x="0" y="131413"/>
                    <a:pt x="75790" y="55623"/>
                    <a:pt x="169281" y="55623"/>
                  </a:cubicBezTo>
                  <a:cubicBezTo>
                    <a:pt x="611618" y="56682"/>
                    <a:pt x="1012391" y="-80803"/>
                    <a:pt x="1468582" y="72656"/>
                  </a:cubicBezTo>
                  <a:cubicBezTo>
                    <a:pt x="1861127" y="77274"/>
                    <a:pt x="2267528" y="-84363"/>
                    <a:pt x="2646218" y="86510"/>
                  </a:cubicBezTo>
                  <a:cubicBezTo>
                    <a:pt x="2970602" y="83671"/>
                    <a:pt x="3258562" y="18703"/>
                    <a:pt x="3414887" y="55623"/>
                  </a:cubicBezTo>
                  <a:cubicBezTo>
                    <a:pt x="3508378" y="55623"/>
                    <a:pt x="3584168" y="131413"/>
                    <a:pt x="3584168" y="224904"/>
                  </a:cubicBezTo>
                  <a:lnTo>
                    <a:pt x="3584168" y="902005"/>
                  </a:lnTo>
                  <a:cubicBezTo>
                    <a:pt x="3584168" y="995496"/>
                    <a:pt x="3508378" y="1071286"/>
                    <a:pt x="3414887" y="1071286"/>
                  </a:cubicBezTo>
                  <a:cubicBezTo>
                    <a:pt x="3247017" y="1106243"/>
                    <a:pt x="2982148" y="1021876"/>
                    <a:pt x="2660073" y="1014765"/>
                  </a:cubicBezTo>
                  <a:cubicBezTo>
                    <a:pt x="2324143" y="1160054"/>
                    <a:pt x="1759527" y="1019384"/>
                    <a:pt x="1482436" y="1028620"/>
                  </a:cubicBezTo>
                  <a:cubicBezTo>
                    <a:pt x="1065688" y="1044600"/>
                    <a:pt x="1135568" y="1180836"/>
                    <a:pt x="914400" y="1167165"/>
                  </a:cubicBezTo>
                  <a:lnTo>
                    <a:pt x="169281" y="1071286"/>
                  </a:lnTo>
                  <a:cubicBezTo>
                    <a:pt x="75790" y="1071286"/>
                    <a:pt x="0" y="995496"/>
                    <a:pt x="0" y="902005"/>
                  </a:cubicBezTo>
                  <a:lnTo>
                    <a:pt x="0" y="224904"/>
                  </a:lnTo>
                  <a:close/>
                </a:path>
              </a:pathLst>
            </a:cu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4400" b="0" i="0" u="none" strike="noStrike" kern="1200" cap="none" spc="0" normalizeH="0" baseline="0" noProof="0">
                <a:ln>
                  <a:noFill/>
                </a:ln>
                <a:solidFill>
                  <a:srgbClr val="F7A9BD"/>
                </a:solidFill>
                <a:effectLst/>
                <a:uLnTx/>
                <a:uFillTx/>
                <a:latin typeface="Calibri" panose="020F0502020204030204" pitchFamily="34" charset="0"/>
                <a:cs typeface="Calibri" panose="020F0502020204030204" pitchFamily="34" charset="0"/>
              </a:endParaRPr>
            </a:p>
          </p:txBody>
        </p:sp>
        <p:sp>
          <p:nvSpPr>
            <p:cNvPr id="29" name="TextBox 28"/>
            <p:cNvSpPr txBox="1"/>
            <p:nvPr/>
          </p:nvSpPr>
          <p:spPr>
            <a:xfrm>
              <a:off x="708145" y="3076520"/>
              <a:ext cx="2379849" cy="10131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Vở</a:t>
              </a:r>
              <a:r>
                <a:rPr kumimoji="0" lang="en-US" sz="4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a:t>
              </a:r>
              <a:r>
                <a:rPr kumimoji="0" lang="en-US" sz="44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ba</a:t>
              </a:r>
              <a:r>
                <a:rPr kumimoji="0" lang="en-US" sz="4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a:t>
              </a:r>
              <a:r>
                <a:rPr kumimoji="0" lang="en-US" sz="44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lê</a:t>
              </a:r>
              <a:endParaRPr kumimoji="0" lang="en-GB" sz="4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grpSp>
      <p:grpSp>
        <p:nvGrpSpPr>
          <p:cNvPr id="30" name="Group 29"/>
          <p:cNvGrpSpPr/>
          <p:nvPr/>
        </p:nvGrpSpPr>
        <p:grpSpPr>
          <a:xfrm>
            <a:off x="7417342" y="4383043"/>
            <a:ext cx="3687894" cy="902467"/>
            <a:chOff x="3245714" y="2945163"/>
            <a:chExt cx="4807022" cy="1168127"/>
          </a:xfrm>
        </p:grpSpPr>
        <p:sp>
          <p:nvSpPr>
            <p:cNvPr id="31" name="Rounded Rectangle 20"/>
            <p:cNvSpPr/>
            <p:nvPr/>
          </p:nvSpPr>
          <p:spPr>
            <a:xfrm>
              <a:off x="3690153" y="2945163"/>
              <a:ext cx="3949689" cy="1168127"/>
            </a:xfrm>
            <a:custGeom>
              <a:avLst/>
              <a:gdLst>
                <a:gd name="connsiteX0" fmla="*/ 0 w 3584168"/>
                <a:gd name="connsiteY0" fmla="*/ 169281 h 1015663"/>
                <a:gd name="connsiteX1" fmla="*/ 169281 w 3584168"/>
                <a:gd name="connsiteY1" fmla="*/ 0 h 1015663"/>
                <a:gd name="connsiteX2" fmla="*/ 3414887 w 3584168"/>
                <a:gd name="connsiteY2" fmla="*/ 0 h 1015663"/>
                <a:gd name="connsiteX3" fmla="*/ 3584168 w 3584168"/>
                <a:gd name="connsiteY3" fmla="*/ 169281 h 1015663"/>
                <a:gd name="connsiteX4" fmla="*/ 3584168 w 3584168"/>
                <a:gd name="connsiteY4" fmla="*/ 846382 h 1015663"/>
                <a:gd name="connsiteX5" fmla="*/ 3414887 w 3584168"/>
                <a:gd name="connsiteY5" fmla="*/ 1015663 h 1015663"/>
                <a:gd name="connsiteX6" fmla="*/ 169281 w 3584168"/>
                <a:gd name="connsiteY6" fmla="*/ 1015663 h 1015663"/>
                <a:gd name="connsiteX7" fmla="*/ 0 w 3584168"/>
                <a:gd name="connsiteY7" fmla="*/ 846382 h 1015663"/>
                <a:gd name="connsiteX8" fmla="*/ 0 w 3584168"/>
                <a:gd name="connsiteY8" fmla="*/ 169281 h 1015663"/>
                <a:gd name="connsiteX0-1" fmla="*/ 0 w 3584168"/>
                <a:gd name="connsiteY0-2" fmla="*/ 169281 h 1015663"/>
                <a:gd name="connsiteX1-3" fmla="*/ 169281 w 3584168"/>
                <a:gd name="connsiteY1-4" fmla="*/ 0 h 1015663"/>
                <a:gd name="connsiteX2-5" fmla="*/ 1468582 w 3584168"/>
                <a:gd name="connsiteY2-6" fmla="*/ 17033 h 1015663"/>
                <a:gd name="connsiteX3-7" fmla="*/ 3414887 w 3584168"/>
                <a:gd name="connsiteY3-8" fmla="*/ 0 h 1015663"/>
                <a:gd name="connsiteX4-9" fmla="*/ 3584168 w 3584168"/>
                <a:gd name="connsiteY4-10" fmla="*/ 169281 h 1015663"/>
                <a:gd name="connsiteX5-11" fmla="*/ 3584168 w 3584168"/>
                <a:gd name="connsiteY5-12" fmla="*/ 846382 h 1015663"/>
                <a:gd name="connsiteX6-13" fmla="*/ 3414887 w 3584168"/>
                <a:gd name="connsiteY6-14" fmla="*/ 1015663 h 1015663"/>
                <a:gd name="connsiteX7-15" fmla="*/ 169281 w 3584168"/>
                <a:gd name="connsiteY7-16" fmla="*/ 1015663 h 1015663"/>
                <a:gd name="connsiteX8-17" fmla="*/ 0 w 3584168"/>
                <a:gd name="connsiteY8-18" fmla="*/ 846382 h 1015663"/>
                <a:gd name="connsiteX9" fmla="*/ 0 w 3584168"/>
                <a:gd name="connsiteY9" fmla="*/ 169281 h 1015663"/>
                <a:gd name="connsiteX0-19" fmla="*/ 0 w 3584168"/>
                <a:gd name="connsiteY0-20" fmla="*/ 224903 h 1071285"/>
                <a:gd name="connsiteX1-21" fmla="*/ 169281 w 3584168"/>
                <a:gd name="connsiteY1-22" fmla="*/ 55622 h 1071285"/>
                <a:gd name="connsiteX2-23" fmla="*/ 1468582 w 3584168"/>
                <a:gd name="connsiteY2-24" fmla="*/ 72655 h 1071285"/>
                <a:gd name="connsiteX3-25" fmla="*/ 3414887 w 3584168"/>
                <a:gd name="connsiteY3-26" fmla="*/ 55622 h 1071285"/>
                <a:gd name="connsiteX4-27" fmla="*/ 3584168 w 3584168"/>
                <a:gd name="connsiteY4-28" fmla="*/ 224903 h 1071285"/>
                <a:gd name="connsiteX5-29" fmla="*/ 3584168 w 3584168"/>
                <a:gd name="connsiteY5-30" fmla="*/ 902004 h 1071285"/>
                <a:gd name="connsiteX6-31" fmla="*/ 3414887 w 3584168"/>
                <a:gd name="connsiteY6-32" fmla="*/ 1071285 h 1071285"/>
                <a:gd name="connsiteX7-33" fmla="*/ 169281 w 3584168"/>
                <a:gd name="connsiteY7-34" fmla="*/ 1071285 h 1071285"/>
                <a:gd name="connsiteX8-35" fmla="*/ 0 w 3584168"/>
                <a:gd name="connsiteY8-36" fmla="*/ 902004 h 1071285"/>
                <a:gd name="connsiteX9-37" fmla="*/ 0 w 3584168"/>
                <a:gd name="connsiteY9-38" fmla="*/ 224903 h 1071285"/>
                <a:gd name="connsiteX0-39" fmla="*/ 0 w 3584168"/>
                <a:gd name="connsiteY0-40" fmla="*/ 231964 h 1078346"/>
                <a:gd name="connsiteX1-41" fmla="*/ 169281 w 3584168"/>
                <a:gd name="connsiteY1-42" fmla="*/ 62683 h 1078346"/>
                <a:gd name="connsiteX2-43" fmla="*/ 1468582 w 3584168"/>
                <a:gd name="connsiteY2-44" fmla="*/ 79716 h 1078346"/>
                <a:gd name="connsiteX3-45" fmla="*/ 3414887 w 3584168"/>
                <a:gd name="connsiteY3-46" fmla="*/ 62683 h 1078346"/>
                <a:gd name="connsiteX4-47" fmla="*/ 3584168 w 3584168"/>
                <a:gd name="connsiteY4-48" fmla="*/ 231964 h 1078346"/>
                <a:gd name="connsiteX5-49" fmla="*/ 3584168 w 3584168"/>
                <a:gd name="connsiteY5-50" fmla="*/ 909065 h 1078346"/>
                <a:gd name="connsiteX6-51" fmla="*/ 3414887 w 3584168"/>
                <a:gd name="connsiteY6-52" fmla="*/ 1078346 h 1078346"/>
                <a:gd name="connsiteX7-53" fmla="*/ 169281 w 3584168"/>
                <a:gd name="connsiteY7-54" fmla="*/ 1078346 h 1078346"/>
                <a:gd name="connsiteX8-55" fmla="*/ 0 w 3584168"/>
                <a:gd name="connsiteY8-56" fmla="*/ 909065 h 1078346"/>
                <a:gd name="connsiteX9-57" fmla="*/ 0 w 3584168"/>
                <a:gd name="connsiteY9-58" fmla="*/ 231964 h 1078346"/>
                <a:gd name="connsiteX0-59" fmla="*/ 0 w 3584168"/>
                <a:gd name="connsiteY0-60" fmla="*/ 224904 h 1071286"/>
                <a:gd name="connsiteX1-61" fmla="*/ 169281 w 3584168"/>
                <a:gd name="connsiteY1-62" fmla="*/ 55623 h 1071286"/>
                <a:gd name="connsiteX2-63" fmla="*/ 1468582 w 3584168"/>
                <a:gd name="connsiteY2-64" fmla="*/ 72656 h 1071286"/>
                <a:gd name="connsiteX3-65" fmla="*/ 2646218 w 3584168"/>
                <a:gd name="connsiteY3-66" fmla="*/ 86510 h 1071286"/>
                <a:gd name="connsiteX4-67" fmla="*/ 3414887 w 3584168"/>
                <a:gd name="connsiteY4-68" fmla="*/ 55623 h 1071286"/>
                <a:gd name="connsiteX5-69" fmla="*/ 3584168 w 3584168"/>
                <a:gd name="connsiteY5-70" fmla="*/ 224904 h 1071286"/>
                <a:gd name="connsiteX6-71" fmla="*/ 3584168 w 3584168"/>
                <a:gd name="connsiteY6-72" fmla="*/ 902005 h 1071286"/>
                <a:gd name="connsiteX7-73" fmla="*/ 3414887 w 3584168"/>
                <a:gd name="connsiteY7-74" fmla="*/ 1071286 h 1071286"/>
                <a:gd name="connsiteX8-75" fmla="*/ 169281 w 3584168"/>
                <a:gd name="connsiteY8-76" fmla="*/ 1071286 h 1071286"/>
                <a:gd name="connsiteX9-77" fmla="*/ 0 w 3584168"/>
                <a:gd name="connsiteY9-78" fmla="*/ 902005 h 1071286"/>
                <a:gd name="connsiteX10" fmla="*/ 0 w 3584168"/>
                <a:gd name="connsiteY10" fmla="*/ 224904 h 1071286"/>
                <a:gd name="connsiteX0-79" fmla="*/ 0 w 3584168"/>
                <a:gd name="connsiteY0-80" fmla="*/ 224904 h 1071286"/>
                <a:gd name="connsiteX1-81" fmla="*/ 169281 w 3584168"/>
                <a:gd name="connsiteY1-82" fmla="*/ 55623 h 1071286"/>
                <a:gd name="connsiteX2-83" fmla="*/ 1468582 w 3584168"/>
                <a:gd name="connsiteY2-84" fmla="*/ 72656 h 1071286"/>
                <a:gd name="connsiteX3-85" fmla="*/ 2646218 w 3584168"/>
                <a:gd name="connsiteY3-86" fmla="*/ 86510 h 1071286"/>
                <a:gd name="connsiteX4-87" fmla="*/ 3414887 w 3584168"/>
                <a:gd name="connsiteY4-88" fmla="*/ 55623 h 1071286"/>
                <a:gd name="connsiteX5-89" fmla="*/ 3584168 w 3584168"/>
                <a:gd name="connsiteY5-90" fmla="*/ 224904 h 1071286"/>
                <a:gd name="connsiteX6-91" fmla="*/ 3584168 w 3584168"/>
                <a:gd name="connsiteY6-92" fmla="*/ 902005 h 1071286"/>
                <a:gd name="connsiteX7-93" fmla="*/ 3414887 w 3584168"/>
                <a:gd name="connsiteY7-94" fmla="*/ 1071286 h 1071286"/>
                <a:gd name="connsiteX8-95" fmla="*/ 169281 w 3584168"/>
                <a:gd name="connsiteY8-96" fmla="*/ 1071286 h 1071286"/>
                <a:gd name="connsiteX9-97" fmla="*/ 0 w 3584168"/>
                <a:gd name="connsiteY9-98" fmla="*/ 902005 h 1071286"/>
                <a:gd name="connsiteX10-99" fmla="*/ 0 w 3584168"/>
                <a:gd name="connsiteY10-100" fmla="*/ 224904 h 1071286"/>
                <a:gd name="connsiteX0-101" fmla="*/ 0 w 3584168"/>
                <a:gd name="connsiteY0-102" fmla="*/ 224904 h 1167166"/>
                <a:gd name="connsiteX1-103" fmla="*/ 169281 w 3584168"/>
                <a:gd name="connsiteY1-104" fmla="*/ 55623 h 1167166"/>
                <a:gd name="connsiteX2-105" fmla="*/ 1468582 w 3584168"/>
                <a:gd name="connsiteY2-106" fmla="*/ 72656 h 1167166"/>
                <a:gd name="connsiteX3-107" fmla="*/ 2646218 w 3584168"/>
                <a:gd name="connsiteY3-108" fmla="*/ 86510 h 1167166"/>
                <a:gd name="connsiteX4-109" fmla="*/ 3414887 w 3584168"/>
                <a:gd name="connsiteY4-110" fmla="*/ 55623 h 1167166"/>
                <a:gd name="connsiteX5-111" fmla="*/ 3584168 w 3584168"/>
                <a:gd name="connsiteY5-112" fmla="*/ 224904 h 1167166"/>
                <a:gd name="connsiteX6-113" fmla="*/ 3584168 w 3584168"/>
                <a:gd name="connsiteY6-114" fmla="*/ 902005 h 1167166"/>
                <a:gd name="connsiteX7-115" fmla="*/ 3414887 w 3584168"/>
                <a:gd name="connsiteY7-116" fmla="*/ 1071286 h 1167166"/>
                <a:gd name="connsiteX8-117" fmla="*/ 914400 w 3584168"/>
                <a:gd name="connsiteY8-118" fmla="*/ 1167165 h 1167166"/>
                <a:gd name="connsiteX9-119" fmla="*/ 169281 w 3584168"/>
                <a:gd name="connsiteY9-120" fmla="*/ 1071286 h 1167166"/>
                <a:gd name="connsiteX10-121" fmla="*/ 0 w 3584168"/>
                <a:gd name="connsiteY10-122" fmla="*/ 902005 h 1167166"/>
                <a:gd name="connsiteX11" fmla="*/ 0 w 3584168"/>
                <a:gd name="connsiteY11" fmla="*/ 224904 h 1167166"/>
                <a:gd name="connsiteX0-123" fmla="*/ 0 w 3584168"/>
                <a:gd name="connsiteY0-124" fmla="*/ 224904 h 1168127"/>
                <a:gd name="connsiteX1-125" fmla="*/ 169281 w 3584168"/>
                <a:gd name="connsiteY1-126" fmla="*/ 55623 h 1168127"/>
                <a:gd name="connsiteX2-127" fmla="*/ 1468582 w 3584168"/>
                <a:gd name="connsiteY2-128" fmla="*/ 72656 h 1168127"/>
                <a:gd name="connsiteX3-129" fmla="*/ 2646218 w 3584168"/>
                <a:gd name="connsiteY3-130" fmla="*/ 86510 h 1168127"/>
                <a:gd name="connsiteX4-131" fmla="*/ 3414887 w 3584168"/>
                <a:gd name="connsiteY4-132" fmla="*/ 55623 h 1168127"/>
                <a:gd name="connsiteX5-133" fmla="*/ 3584168 w 3584168"/>
                <a:gd name="connsiteY5-134" fmla="*/ 224904 h 1168127"/>
                <a:gd name="connsiteX6-135" fmla="*/ 3584168 w 3584168"/>
                <a:gd name="connsiteY6-136" fmla="*/ 902005 h 1168127"/>
                <a:gd name="connsiteX7-137" fmla="*/ 3414887 w 3584168"/>
                <a:gd name="connsiteY7-138" fmla="*/ 1071286 h 1168127"/>
                <a:gd name="connsiteX8-139" fmla="*/ 1482436 w 3584168"/>
                <a:gd name="connsiteY8-140" fmla="*/ 1028620 h 1168127"/>
                <a:gd name="connsiteX9-141" fmla="*/ 914400 w 3584168"/>
                <a:gd name="connsiteY9-142" fmla="*/ 1167165 h 1168127"/>
                <a:gd name="connsiteX10-143" fmla="*/ 169281 w 3584168"/>
                <a:gd name="connsiteY10-144" fmla="*/ 1071286 h 1168127"/>
                <a:gd name="connsiteX11-145" fmla="*/ 0 w 3584168"/>
                <a:gd name="connsiteY11-146" fmla="*/ 902005 h 1168127"/>
                <a:gd name="connsiteX12" fmla="*/ 0 w 3584168"/>
                <a:gd name="connsiteY12" fmla="*/ 224904 h 1168127"/>
                <a:gd name="connsiteX0-147" fmla="*/ 0 w 3584168"/>
                <a:gd name="connsiteY0-148" fmla="*/ 224904 h 1168127"/>
                <a:gd name="connsiteX1-149" fmla="*/ 169281 w 3584168"/>
                <a:gd name="connsiteY1-150" fmla="*/ 55623 h 1168127"/>
                <a:gd name="connsiteX2-151" fmla="*/ 1468582 w 3584168"/>
                <a:gd name="connsiteY2-152" fmla="*/ 72656 h 1168127"/>
                <a:gd name="connsiteX3-153" fmla="*/ 2646218 w 3584168"/>
                <a:gd name="connsiteY3-154" fmla="*/ 86510 h 1168127"/>
                <a:gd name="connsiteX4-155" fmla="*/ 3414887 w 3584168"/>
                <a:gd name="connsiteY4-156" fmla="*/ 55623 h 1168127"/>
                <a:gd name="connsiteX5-157" fmla="*/ 3584168 w 3584168"/>
                <a:gd name="connsiteY5-158" fmla="*/ 224904 h 1168127"/>
                <a:gd name="connsiteX6-159" fmla="*/ 3584168 w 3584168"/>
                <a:gd name="connsiteY6-160" fmla="*/ 902005 h 1168127"/>
                <a:gd name="connsiteX7-161" fmla="*/ 3414887 w 3584168"/>
                <a:gd name="connsiteY7-162" fmla="*/ 1071286 h 1168127"/>
                <a:gd name="connsiteX8-163" fmla="*/ 1482436 w 3584168"/>
                <a:gd name="connsiteY8-164" fmla="*/ 1028620 h 1168127"/>
                <a:gd name="connsiteX9-165" fmla="*/ 914400 w 3584168"/>
                <a:gd name="connsiteY9-166" fmla="*/ 1167165 h 1168127"/>
                <a:gd name="connsiteX10-167" fmla="*/ 169281 w 3584168"/>
                <a:gd name="connsiteY10-168" fmla="*/ 1071286 h 1168127"/>
                <a:gd name="connsiteX11-169" fmla="*/ 0 w 3584168"/>
                <a:gd name="connsiteY11-170" fmla="*/ 902005 h 1168127"/>
                <a:gd name="connsiteX12-171" fmla="*/ 0 w 3584168"/>
                <a:gd name="connsiteY12-172" fmla="*/ 224904 h 1168127"/>
                <a:gd name="connsiteX0-173" fmla="*/ 0 w 3584168"/>
                <a:gd name="connsiteY0-174" fmla="*/ 224904 h 1168127"/>
                <a:gd name="connsiteX1-175" fmla="*/ 169281 w 3584168"/>
                <a:gd name="connsiteY1-176" fmla="*/ 55623 h 1168127"/>
                <a:gd name="connsiteX2-177" fmla="*/ 1468582 w 3584168"/>
                <a:gd name="connsiteY2-178" fmla="*/ 72656 h 1168127"/>
                <a:gd name="connsiteX3-179" fmla="*/ 2646218 w 3584168"/>
                <a:gd name="connsiteY3-180" fmla="*/ 86510 h 1168127"/>
                <a:gd name="connsiteX4-181" fmla="*/ 3414887 w 3584168"/>
                <a:gd name="connsiteY4-182" fmla="*/ 55623 h 1168127"/>
                <a:gd name="connsiteX5-183" fmla="*/ 3584168 w 3584168"/>
                <a:gd name="connsiteY5-184" fmla="*/ 224904 h 1168127"/>
                <a:gd name="connsiteX6-185" fmla="*/ 3584168 w 3584168"/>
                <a:gd name="connsiteY6-186" fmla="*/ 902005 h 1168127"/>
                <a:gd name="connsiteX7-187" fmla="*/ 3414887 w 3584168"/>
                <a:gd name="connsiteY7-188" fmla="*/ 1071286 h 1168127"/>
                <a:gd name="connsiteX8-189" fmla="*/ 2660073 w 3584168"/>
                <a:gd name="connsiteY8-190" fmla="*/ 1014765 h 1168127"/>
                <a:gd name="connsiteX9-191" fmla="*/ 1482436 w 3584168"/>
                <a:gd name="connsiteY9-192" fmla="*/ 1028620 h 1168127"/>
                <a:gd name="connsiteX10-193" fmla="*/ 914400 w 3584168"/>
                <a:gd name="connsiteY10-194" fmla="*/ 1167165 h 1168127"/>
                <a:gd name="connsiteX11-195" fmla="*/ 169281 w 3584168"/>
                <a:gd name="connsiteY11-196" fmla="*/ 1071286 h 1168127"/>
                <a:gd name="connsiteX12-197" fmla="*/ 0 w 3584168"/>
                <a:gd name="connsiteY12-198" fmla="*/ 902005 h 1168127"/>
                <a:gd name="connsiteX13" fmla="*/ 0 w 3584168"/>
                <a:gd name="connsiteY13" fmla="*/ 224904 h 1168127"/>
                <a:gd name="connsiteX0-199" fmla="*/ 0 w 3584168"/>
                <a:gd name="connsiteY0-200" fmla="*/ 224904 h 1168127"/>
                <a:gd name="connsiteX1-201" fmla="*/ 169281 w 3584168"/>
                <a:gd name="connsiteY1-202" fmla="*/ 55623 h 1168127"/>
                <a:gd name="connsiteX2-203" fmla="*/ 1468582 w 3584168"/>
                <a:gd name="connsiteY2-204" fmla="*/ 72656 h 1168127"/>
                <a:gd name="connsiteX3-205" fmla="*/ 2646218 w 3584168"/>
                <a:gd name="connsiteY3-206" fmla="*/ 86510 h 1168127"/>
                <a:gd name="connsiteX4-207" fmla="*/ 3414887 w 3584168"/>
                <a:gd name="connsiteY4-208" fmla="*/ 55623 h 1168127"/>
                <a:gd name="connsiteX5-209" fmla="*/ 3584168 w 3584168"/>
                <a:gd name="connsiteY5-210" fmla="*/ 224904 h 1168127"/>
                <a:gd name="connsiteX6-211" fmla="*/ 3584168 w 3584168"/>
                <a:gd name="connsiteY6-212" fmla="*/ 902005 h 1168127"/>
                <a:gd name="connsiteX7-213" fmla="*/ 3414887 w 3584168"/>
                <a:gd name="connsiteY7-214" fmla="*/ 1071286 h 1168127"/>
                <a:gd name="connsiteX8-215" fmla="*/ 2660073 w 3584168"/>
                <a:gd name="connsiteY8-216" fmla="*/ 1014765 h 1168127"/>
                <a:gd name="connsiteX9-217" fmla="*/ 1482436 w 3584168"/>
                <a:gd name="connsiteY9-218" fmla="*/ 1028620 h 1168127"/>
                <a:gd name="connsiteX10-219" fmla="*/ 914400 w 3584168"/>
                <a:gd name="connsiteY10-220" fmla="*/ 1167165 h 1168127"/>
                <a:gd name="connsiteX11-221" fmla="*/ 169281 w 3584168"/>
                <a:gd name="connsiteY11-222" fmla="*/ 1071286 h 1168127"/>
                <a:gd name="connsiteX12-223" fmla="*/ 0 w 3584168"/>
                <a:gd name="connsiteY12-224" fmla="*/ 902005 h 1168127"/>
                <a:gd name="connsiteX13-225" fmla="*/ 0 w 3584168"/>
                <a:gd name="connsiteY13-226" fmla="*/ 224904 h 116812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99" y="connsiteY10-100"/>
                </a:cxn>
                <a:cxn ang="0">
                  <a:pos x="connsiteX11-145" y="connsiteY11-146"/>
                </a:cxn>
                <a:cxn ang="0">
                  <a:pos x="connsiteX12-171" y="connsiteY12-172"/>
                </a:cxn>
                <a:cxn ang="0">
                  <a:pos x="connsiteX13-225" y="connsiteY13-226"/>
                </a:cxn>
              </a:cxnLst>
              <a:rect l="l" t="t" r="r" b="b"/>
              <a:pathLst>
                <a:path w="3584168" h="1168127">
                  <a:moveTo>
                    <a:pt x="0" y="224904"/>
                  </a:moveTo>
                  <a:cubicBezTo>
                    <a:pt x="0" y="131413"/>
                    <a:pt x="75790" y="55623"/>
                    <a:pt x="169281" y="55623"/>
                  </a:cubicBezTo>
                  <a:cubicBezTo>
                    <a:pt x="611618" y="56682"/>
                    <a:pt x="1012391" y="-80803"/>
                    <a:pt x="1468582" y="72656"/>
                  </a:cubicBezTo>
                  <a:cubicBezTo>
                    <a:pt x="1861127" y="77274"/>
                    <a:pt x="2267528" y="-84363"/>
                    <a:pt x="2646218" y="86510"/>
                  </a:cubicBezTo>
                  <a:cubicBezTo>
                    <a:pt x="2970602" y="83671"/>
                    <a:pt x="3258562" y="18703"/>
                    <a:pt x="3414887" y="55623"/>
                  </a:cubicBezTo>
                  <a:cubicBezTo>
                    <a:pt x="3508378" y="55623"/>
                    <a:pt x="3584168" y="131413"/>
                    <a:pt x="3584168" y="224904"/>
                  </a:cubicBezTo>
                  <a:lnTo>
                    <a:pt x="3584168" y="902005"/>
                  </a:lnTo>
                  <a:cubicBezTo>
                    <a:pt x="3584168" y="995496"/>
                    <a:pt x="3508378" y="1071286"/>
                    <a:pt x="3414887" y="1071286"/>
                  </a:cubicBezTo>
                  <a:cubicBezTo>
                    <a:pt x="3247017" y="1106243"/>
                    <a:pt x="2982148" y="1021876"/>
                    <a:pt x="2660073" y="1014765"/>
                  </a:cubicBezTo>
                  <a:cubicBezTo>
                    <a:pt x="2324143" y="1160054"/>
                    <a:pt x="1759527" y="1019384"/>
                    <a:pt x="1482436" y="1028620"/>
                  </a:cubicBezTo>
                  <a:cubicBezTo>
                    <a:pt x="1065688" y="1044600"/>
                    <a:pt x="1135568" y="1180836"/>
                    <a:pt x="914400" y="1167165"/>
                  </a:cubicBezTo>
                  <a:lnTo>
                    <a:pt x="169281" y="1071286"/>
                  </a:lnTo>
                  <a:cubicBezTo>
                    <a:pt x="75790" y="1071286"/>
                    <a:pt x="0" y="995496"/>
                    <a:pt x="0" y="902005"/>
                  </a:cubicBezTo>
                  <a:lnTo>
                    <a:pt x="0" y="224904"/>
                  </a:lnTo>
                  <a:close/>
                </a:path>
              </a:pathLst>
            </a:cu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4400" b="0" i="0" u="none" strike="noStrike" kern="1200" cap="none" spc="0" normalizeH="0" baseline="0" noProof="0">
                <a:ln>
                  <a:noFill/>
                </a:ln>
                <a:solidFill>
                  <a:srgbClr val="F7A9BD"/>
                </a:solidFill>
                <a:effectLst/>
                <a:uLnTx/>
                <a:uFillTx/>
                <a:latin typeface="Calibri" panose="020F0502020204030204" pitchFamily="34" charset="0"/>
                <a:cs typeface="Calibri" panose="020F0502020204030204" pitchFamily="34" charset="0"/>
              </a:endParaRPr>
            </a:p>
          </p:txBody>
        </p:sp>
        <p:sp>
          <p:nvSpPr>
            <p:cNvPr id="32" name="TextBox 31"/>
            <p:cNvSpPr txBox="1"/>
            <p:nvPr/>
          </p:nvSpPr>
          <p:spPr>
            <a:xfrm>
              <a:off x="3245714" y="2992102"/>
              <a:ext cx="4807022" cy="99594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khổ</a:t>
              </a:r>
              <a:r>
                <a:rPr kumimoji="0" lang="en-US" sz="4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a:t>
              </a:r>
              <a:r>
                <a:rPr kumimoji="0" lang="en-US" sz="44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luyện</a:t>
              </a:r>
              <a:endParaRPr kumimoji="0" lang="en-GB" sz="4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grpSp>
      <p:grpSp>
        <p:nvGrpSpPr>
          <p:cNvPr id="36" name="Group 35"/>
          <p:cNvGrpSpPr/>
          <p:nvPr/>
        </p:nvGrpSpPr>
        <p:grpSpPr>
          <a:xfrm>
            <a:off x="3313749" y="4383066"/>
            <a:ext cx="3582351" cy="871324"/>
            <a:chOff x="3857141" y="4590195"/>
            <a:chExt cx="3584168" cy="1173157"/>
          </a:xfrm>
        </p:grpSpPr>
        <p:sp>
          <p:nvSpPr>
            <p:cNvPr id="37" name="Rounded Rectangle 20"/>
            <p:cNvSpPr/>
            <p:nvPr/>
          </p:nvSpPr>
          <p:spPr>
            <a:xfrm>
              <a:off x="3857141" y="4595225"/>
              <a:ext cx="3584168" cy="1168127"/>
            </a:xfrm>
            <a:custGeom>
              <a:avLst/>
              <a:gdLst>
                <a:gd name="connsiteX0" fmla="*/ 0 w 3584168"/>
                <a:gd name="connsiteY0" fmla="*/ 169281 h 1015663"/>
                <a:gd name="connsiteX1" fmla="*/ 169281 w 3584168"/>
                <a:gd name="connsiteY1" fmla="*/ 0 h 1015663"/>
                <a:gd name="connsiteX2" fmla="*/ 3414887 w 3584168"/>
                <a:gd name="connsiteY2" fmla="*/ 0 h 1015663"/>
                <a:gd name="connsiteX3" fmla="*/ 3584168 w 3584168"/>
                <a:gd name="connsiteY3" fmla="*/ 169281 h 1015663"/>
                <a:gd name="connsiteX4" fmla="*/ 3584168 w 3584168"/>
                <a:gd name="connsiteY4" fmla="*/ 846382 h 1015663"/>
                <a:gd name="connsiteX5" fmla="*/ 3414887 w 3584168"/>
                <a:gd name="connsiteY5" fmla="*/ 1015663 h 1015663"/>
                <a:gd name="connsiteX6" fmla="*/ 169281 w 3584168"/>
                <a:gd name="connsiteY6" fmla="*/ 1015663 h 1015663"/>
                <a:gd name="connsiteX7" fmla="*/ 0 w 3584168"/>
                <a:gd name="connsiteY7" fmla="*/ 846382 h 1015663"/>
                <a:gd name="connsiteX8" fmla="*/ 0 w 3584168"/>
                <a:gd name="connsiteY8" fmla="*/ 169281 h 1015663"/>
                <a:gd name="connsiteX0-1" fmla="*/ 0 w 3584168"/>
                <a:gd name="connsiteY0-2" fmla="*/ 169281 h 1015663"/>
                <a:gd name="connsiteX1-3" fmla="*/ 169281 w 3584168"/>
                <a:gd name="connsiteY1-4" fmla="*/ 0 h 1015663"/>
                <a:gd name="connsiteX2-5" fmla="*/ 1468582 w 3584168"/>
                <a:gd name="connsiteY2-6" fmla="*/ 17033 h 1015663"/>
                <a:gd name="connsiteX3-7" fmla="*/ 3414887 w 3584168"/>
                <a:gd name="connsiteY3-8" fmla="*/ 0 h 1015663"/>
                <a:gd name="connsiteX4-9" fmla="*/ 3584168 w 3584168"/>
                <a:gd name="connsiteY4-10" fmla="*/ 169281 h 1015663"/>
                <a:gd name="connsiteX5-11" fmla="*/ 3584168 w 3584168"/>
                <a:gd name="connsiteY5-12" fmla="*/ 846382 h 1015663"/>
                <a:gd name="connsiteX6-13" fmla="*/ 3414887 w 3584168"/>
                <a:gd name="connsiteY6-14" fmla="*/ 1015663 h 1015663"/>
                <a:gd name="connsiteX7-15" fmla="*/ 169281 w 3584168"/>
                <a:gd name="connsiteY7-16" fmla="*/ 1015663 h 1015663"/>
                <a:gd name="connsiteX8-17" fmla="*/ 0 w 3584168"/>
                <a:gd name="connsiteY8-18" fmla="*/ 846382 h 1015663"/>
                <a:gd name="connsiteX9" fmla="*/ 0 w 3584168"/>
                <a:gd name="connsiteY9" fmla="*/ 169281 h 1015663"/>
                <a:gd name="connsiteX0-19" fmla="*/ 0 w 3584168"/>
                <a:gd name="connsiteY0-20" fmla="*/ 224903 h 1071285"/>
                <a:gd name="connsiteX1-21" fmla="*/ 169281 w 3584168"/>
                <a:gd name="connsiteY1-22" fmla="*/ 55622 h 1071285"/>
                <a:gd name="connsiteX2-23" fmla="*/ 1468582 w 3584168"/>
                <a:gd name="connsiteY2-24" fmla="*/ 72655 h 1071285"/>
                <a:gd name="connsiteX3-25" fmla="*/ 3414887 w 3584168"/>
                <a:gd name="connsiteY3-26" fmla="*/ 55622 h 1071285"/>
                <a:gd name="connsiteX4-27" fmla="*/ 3584168 w 3584168"/>
                <a:gd name="connsiteY4-28" fmla="*/ 224903 h 1071285"/>
                <a:gd name="connsiteX5-29" fmla="*/ 3584168 w 3584168"/>
                <a:gd name="connsiteY5-30" fmla="*/ 902004 h 1071285"/>
                <a:gd name="connsiteX6-31" fmla="*/ 3414887 w 3584168"/>
                <a:gd name="connsiteY6-32" fmla="*/ 1071285 h 1071285"/>
                <a:gd name="connsiteX7-33" fmla="*/ 169281 w 3584168"/>
                <a:gd name="connsiteY7-34" fmla="*/ 1071285 h 1071285"/>
                <a:gd name="connsiteX8-35" fmla="*/ 0 w 3584168"/>
                <a:gd name="connsiteY8-36" fmla="*/ 902004 h 1071285"/>
                <a:gd name="connsiteX9-37" fmla="*/ 0 w 3584168"/>
                <a:gd name="connsiteY9-38" fmla="*/ 224903 h 1071285"/>
                <a:gd name="connsiteX0-39" fmla="*/ 0 w 3584168"/>
                <a:gd name="connsiteY0-40" fmla="*/ 231964 h 1078346"/>
                <a:gd name="connsiteX1-41" fmla="*/ 169281 w 3584168"/>
                <a:gd name="connsiteY1-42" fmla="*/ 62683 h 1078346"/>
                <a:gd name="connsiteX2-43" fmla="*/ 1468582 w 3584168"/>
                <a:gd name="connsiteY2-44" fmla="*/ 79716 h 1078346"/>
                <a:gd name="connsiteX3-45" fmla="*/ 3414887 w 3584168"/>
                <a:gd name="connsiteY3-46" fmla="*/ 62683 h 1078346"/>
                <a:gd name="connsiteX4-47" fmla="*/ 3584168 w 3584168"/>
                <a:gd name="connsiteY4-48" fmla="*/ 231964 h 1078346"/>
                <a:gd name="connsiteX5-49" fmla="*/ 3584168 w 3584168"/>
                <a:gd name="connsiteY5-50" fmla="*/ 909065 h 1078346"/>
                <a:gd name="connsiteX6-51" fmla="*/ 3414887 w 3584168"/>
                <a:gd name="connsiteY6-52" fmla="*/ 1078346 h 1078346"/>
                <a:gd name="connsiteX7-53" fmla="*/ 169281 w 3584168"/>
                <a:gd name="connsiteY7-54" fmla="*/ 1078346 h 1078346"/>
                <a:gd name="connsiteX8-55" fmla="*/ 0 w 3584168"/>
                <a:gd name="connsiteY8-56" fmla="*/ 909065 h 1078346"/>
                <a:gd name="connsiteX9-57" fmla="*/ 0 w 3584168"/>
                <a:gd name="connsiteY9-58" fmla="*/ 231964 h 1078346"/>
                <a:gd name="connsiteX0-59" fmla="*/ 0 w 3584168"/>
                <a:gd name="connsiteY0-60" fmla="*/ 224904 h 1071286"/>
                <a:gd name="connsiteX1-61" fmla="*/ 169281 w 3584168"/>
                <a:gd name="connsiteY1-62" fmla="*/ 55623 h 1071286"/>
                <a:gd name="connsiteX2-63" fmla="*/ 1468582 w 3584168"/>
                <a:gd name="connsiteY2-64" fmla="*/ 72656 h 1071286"/>
                <a:gd name="connsiteX3-65" fmla="*/ 2646218 w 3584168"/>
                <a:gd name="connsiteY3-66" fmla="*/ 86510 h 1071286"/>
                <a:gd name="connsiteX4-67" fmla="*/ 3414887 w 3584168"/>
                <a:gd name="connsiteY4-68" fmla="*/ 55623 h 1071286"/>
                <a:gd name="connsiteX5-69" fmla="*/ 3584168 w 3584168"/>
                <a:gd name="connsiteY5-70" fmla="*/ 224904 h 1071286"/>
                <a:gd name="connsiteX6-71" fmla="*/ 3584168 w 3584168"/>
                <a:gd name="connsiteY6-72" fmla="*/ 902005 h 1071286"/>
                <a:gd name="connsiteX7-73" fmla="*/ 3414887 w 3584168"/>
                <a:gd name="connsiteY7-74" fmla="*/ 1071286 h 1071286"/>
                <a:gd name="connsiteX8-75" fmla="*/ 169281 w 3584168"/>
                <a:gd name="connsiteY8-76" fmla="*/ 1071286 h 1071286"/>
                <a:gd name="connsiteX9-77" fmla="*/ 0 w 3584168"/>
                <a:gd name="connsiteY9-78" fmla="*/ 902005 h 1071286"/>
                <a:gd name="connsiteX10" fmla="*/ 0 w 3584168"/>
                <a:gd name="connsiteY10" fmla="*/ 224904 h 1071286"/>
                <a:gd name="connsiteX0-79" fmla="*/ 0 w 3584168"/>
                <a:gd name="connsiteY0-80" fmla="*/ 224904 h 1071286"/>
                <a:gd name="connsiteX1-81" fmla="*/ 169281 w 3584168"/>
                <a:gd name="connsiteY1-82" fmla="*/ 55623 h 1071286"/>
                <a:gd name="connsiteX2-83" fmla="*/ 1468582 w 3584168"/>
                <a:gd name="connsiteY2-84" fmla="*/ 72656 h 1071286"/>
                <a:gd name="connsiteX3-85" fmla="*/ 2646218 w 3584168"/>
                <a:gd name="connsiteY3-86" fmla="*/ 86510 h 1071286"/>
                <a:gd name="connsiteX4-87" fmla="*/ 3414887 w 3584168"/>
                <a:gd name="connsiteY4-88" fmla="*/ 55623 h 1071286"/>
                <a:gd name="connsiteX5-89" fmla="*/ 3584168 w 3584168"/>
                <a:gd name="connsiteY5-90" fmla="*/ 224904 h 1071286"/>
                <a:gd name="connsiteX6-91" fmla="*/ 3584168 w 3584168"/>
                <a:gd name="connsiteY6-92" fmla="*/ 902005 h 1071286"/>
                <a:gd name="connsiteX7-93" fmla="*/ 3414887 w 3584168"/>
                <a:gd name="connsiteY7-94" fmla="*/ 1071286 h 1071286"/>
                <a:gd name="connsiteX8-95" fmla="*/ 169281 w 3584168"/>
                <a:gd name="connsiteY8-96" fmla="*/ 1071286 h 1071286"/>
                <a:gd name="connsiteX9-97" fmla="*/ 0 w 3584168"/>
                <a:gd name="connsiteY9-98" fmla="*/ 902005 h 1071286"/>
                <a:gd name="connsiteX10-99" fmla="*/ 0 w 3584168"/>
                <a:gd name="connsiteY10-100" fmla="*/ 224904 h 1071286"/>
                <a:gd name="connsiteX0-101" fmla="*/ 0 w 3584168"/>
                <a:gd name="connsiteY0-102" fmla="*/ 224904 h 1167166"/>
                <a:gd name="connsiteX1-103" fmla="*/ 169281 w 3584168"/>
                <a:gd name="connsiteY1-104" fmla="*/ 55623 h 1167166"/>
                <a:gd name="connsiteX2-105" fmla="*/ 1468582 w 3584168"/>
                <a:gd name="connsiteY2-106" fmla="*/ 72656 h 1167166"/>
                <a:gd name="connsiteX3-107" fmla="*/ 2646218 w 3584168"/>
                <a:gd name="connsiteY3-108" fmla="*/ 86510 h 1167166"/>
                <a:gd name="connsiteX4-109" fmla="*/ 3414887 w 3584168"/>
                <a:gd name="connsiteY4-110" fmla="*/ 55623 h 1167166"/>
                <a:gd name="connsiteX5-111" fmla="*/ 3584168 w 3584168"/>
                <a:gd name="connsiteY5-112" fmla="*/ 224904 h 1167166"/>
                <a:gd name="connsiteX6-113" fmla="*/ 3584168 w 3584168"/>
                <a:gd name="connsiteY6-114" fmla="*/ 902005 h 1167166"/>
                <a:gd name="connsiteX7-115" fmla="*/ 3414887 w 3584168"/>
                <a:gd name="connsiteY7-116" fmla="*/ 1071286 h 1167166"/>
                <a:gd name="connsiteX8-117" fmla="*/ 914400 w 3584168"/>
                <a:gd name="connsiteY8-118" fmla="*/ 1167165 h 1167166"/>
                <a:gd name="connsiteX9-119" fmla="*/ 169281 w 3584168"/>
                <a:gd name="connsiteY9-120" fmla="*/ 1071286 h 1167166"/>
                <a:gd name="connsiteX10-121" fmla="*/ 0 w 3584168"/>
                <a:gd name="connsiteY10-122" fmla="*/ 902005 h 1167166"/>
                <a:gd name="connsiteX11" fmla="*/ 0 w 3584168"/>
                <a:gd name="connsiteY11" fmla="*/ 224904 h 1167166"/>
                <a:gd name="connsiteX0-123" fmla="*/ 0 w 3584168"/>
                <a:gd name="connsiteY0-124" fmla="*/ 224904 h 1168127"/>
                <a:gd name="connsiteX1-125" fmla="*/ 169281 w 3584168"/>
                <a:gd name="connsiteY1-126" fmla="*/ 55623 h 1168127"/>
                <a:gd name="connsiteX2-127" fmla="*/ 1468582 w 3584168"/>
                <a:gd name="connsiteY2-128" fmla="*/ 72656 h 1168127"/>
                <a:gd name="connsiteX3-129" fmla="*/ 2646218 w 3584168"/>
                <a:gd name="connsiteY3-130" fmla="*/ 86510 h 1168127"/>
                <a:gd name="connsiteX4-131" fmla="*/ 3414887 w 3584168"/>
                <a:gd name="connsiteY4-132" fmla="*/ 55623 h 1168127"/>
                <a:gd name="connsiteX5-133" fmla="*/ 3584168 w 3584168"/>
                <a:gd name="connsiteY5-134" fmla="*/ 224904 h 1168127"/>
                <a:gd name="connsiteX6-135" fmla="*/ 3584168 w 3584168"/>
                <a:gd name="connsiteY6-136" fmla="*/ 902005 h 1168127"/>
                <a:gd name="connsiteX7-137" fmla="*/ 3414887 w 3584168"/>
                <a:gd name="connsiteY7-138" fmla="*/ 1071286 h 1168127"/>
                <a:gd name="connsiteX8-139" fmla="*/ 1482436 w 3584168"/>
                <a:gd name="connsiteY8-140" fmla="*/ 1028620 h 1168127"/>
                <a:gd name="connsiteX9-141" fmla="*/ 914400 w 3584168"/>
                <a:gd name="connsiteY9-142" fmla="*/ 1167165 h 1168127"/>
                <a:gd name="connsiteX10-143" fmla="*/ 169281 w 3584168"/>
                <a:gd name="connsiteY10-144" fmla="*/ 1071286 h 1168127"/>
                <a:gd name="connsiteX11-145" fmla="*/ 0 w 3584168"/>
                <a:gd name="connsiteY11-146" fmla="*/ 902005 h 1168127"/>
                <a:gd name="connsiteX12" fmla="*/ 0 w 3584168"/>
                <a:gd name="connsiteY12" fmla="*/ 224904 h 1168127"/>
                <a:gd name="connsiteX0-147" fmla="*/ 0 w 3584168"/>
                <a:gd name="connsiteY0-148" fmla="*/ 224904 h 1168127"/>
                <a:gd name="connsiteX1-149" fmla="*/ 169281 w 3584168"/>
                <a:gd name="connsiteY1-150" fmla="*/ 55623 h 1168127"/>
                <a:gd name="connsiteX2-151" fmla="*/ 1468582 w 3584168"/>
                <a:gd name="connsiteY2-152" fmla="*/ 72656 h 1168127"/>
                <a:gd name="connsiteX3-153" fmla="*/ 2646218 w 3584168"/>
                <a:gd name="connsiteY3-154" fmla="*/ 86510 h 1168127"/>
                <a:gd name="connsiteX4-155" fmla="*/ 3414887 w 3584168"/>
                <a:gd name="connsiteY4-156" fmla="*/ 55623 h 1168127"/>
                <a:gd name="connsiteX5-157" fmla="*/ 3584168 w 3584168"/>
                <a:gd name="connsiteY5-158" fmla="*/ 224904 h 1168127"/>
                <a:gd name="connsiteX6-159" fmla="*/ 3584168 w 3584168"/>
                <a:gd name="connsiteY6-160" fmla="*/ 902005 h 1168127"/>
                <a:gd name="connsiteX7-161" fmla="*/ 3414887 w 3584168"/>
                <a:gd name="connsiteY7-162" fmla="*/ 1071286 h 1168127"/>
                <a:gd name="connsiteX8-163" fmla="*/ 1482436 w 3584168"/>
                <a:gd name="connsiteY8-164" fmla="*/ 1028620 h 1168127"/>
                <a:gd name="connsiteX9-165" fmla="*/ 914400 w 3584168"/>
                <a:gd name="connsiteY9-166" fmla="*/ 1167165 h 1168127"/>
                <a:gd name="connsiteX10-167" fmla="*/ 169281 w 3584168"/>
                <a:gd name="connsiteY10-168" fmla="*/ 1071286 h 1168127"/>
                <a:gd name="connsiteX11-169" fmla="*/ 0 w 3584168"/>
                <a:gd name="connsiteY11-170" fmla="*/ 902005 h 1168127"/>
                <a:gd name="connsiteX12-171" fmla="*/ 0 w 3584168"/>
                <a:gd name="connsiteY12-172" fmla="*/ 224904 h 1168127"/>
                <a:gd name="connsiteX0-173" fmla="*/ 0 w 3584168"/>
                <a:gd name="connsiteY0-174" fmla="*/ 224904 h 1168127"/>
                <a:gd name="connsiteX1-175" fmla="*/ 169281 w 3584168"/>
                <a:gd name="connsiteY1-176" fmla="*/ 55623 h 1168127"/>
                <a:gd name="connsiteX2-177" fmla="*/ 1468582 w 3584168"/>
                <a:gd name="connsiteY2-178" fmla="*/ 72656 h 1168127"/>
                <a:gd name="connsiteX3-179" fmla="*/ 2646218 w 3584168"/>
                <a:gd name="connsiteY3-180" fmla="*/ 86510 h 1168127"/>
                <a:gd name="connsiteX4-181" fmla="*/ 3414887 w 3584168"/>
                <a:gd name="connsiteY4-182" fmla="*/ 55623 h 1168127"/>
                <a:gd name="connsiteX5-183" fmla="*/ 3584168 w 3584168"/>
                <a:gd name="connsiteY5-184" fmla="*/ 224904 h 1168127"/>
                <a:gd name="connsiteX6-185" fmla="*/ 3584168 w 3584168"/>
                <a:gd name="connsiteY6-186" fmla="*/ 902005 h 1168127"/>
                <a:gd name="connsiteX7-187" fmla="*/ 3414887 w 3584168"/>
                <a:gd name="connsiteY7-188" fmla="*/ 1071286 h 1168127"/>
                <a:gd name="connsiteX8-189" fmla="*/ 2660073 w 3584168"/>
                <a:gd name="connsiteY8-190" fmla="*/ 1014765 h 1168127"/>
                <a:gd name="connsiteX9-191" fmla="*/ 1482436 w 3584168"/>
                <a:gd name="connsiteY9-192" fmla="*/ 1028620 h 1168127"/>
                <a:gd name="connsiteX10-193" fmla="*/ 914400 w 3584168"/>
                <a:gd name="connsiteY10-194" fmla="*/ 1167165 h 1168127"/>
                <a:gd name="connsiteX11-195" fmla="*/ 169281 w 3584168"/>
                <a:gd name="connsiteY11-196" fmla="*/ 1071286 h 1168127"/>
                <a:gd name="connsiteX12-197" fmla="*/ 0 w 3584168"/>
                <a:gd name="connsiteY12-198" fmla="*/ 902005 h 1168127"/>
                <a:gd name="connsiteX13" fmla="*/ 0 w 3584168"/>
                <a:gd name="connsiteY13" fmla="*/ 224904 h 1168127"/>
                <a:gd name="connsiteX0-199" fmla="*/ 0 w 3584168"/>
                <a:gd name="connsiteY0-200" fmla="*/ 224904 h 1168127"/>
                <a:gd name="connsiteX1-201" fmla="*/ 169281 w 3584168"/>
                <a:gd name="connsiteY1-202" fmla="*/ 55623 h 1168127"/>
                <a:gd name="connsiteX2-203" fmla="*/ 1468582 w 3584168"/>
                <a:gd name="connsiteY2-204" fmla="*/ 72656 h 1168127"/>
                <a:gd name="connsiteX3-205" fmla="*/ 2646218 w 3584168"/>
                <a:gd name="connsiteY3-206" fmla="*/ 86510 h 1168127"/>
                <a:gd name="connsiteX4-207" fmla="*/ 3414887 w 3584168"/>
                <a:gd name="connsiteY4-208" fmla="*/ 55623 h 1168127"/>
                <a:gd name="connsiteX5-209" fmla="*/ 3584168 w 3584168"/>
                <a:gd name="connsiteY5-210" fmla="*/ 224904 h 1168127"/>
                <a:gd name="connsiteX6-211" fmla="*/ 3584168 w 3584168"/>
                <a:gd name="connsiteY6-212" fmla="*/ 902005 h 1168127"/>
                <a:gd name="connsiteX7-213" fmla="*/ 3414887 w 3584168"/>
                <a:gd name="connsiteY7-214" fmla="*/ 1071286 h 1168127"/>
                <a:gd name="connsiteX8-215" fmla="*/ 2660073 w 3584168"/>
                <a:gd name="connsiteY8-216" fmla="*/ 1014765 h 1168127"/>
                <a:gd name="connsiteX9-217" fmla="*/ 1482436 w 3584168"/>
                <a:gd name="connsiteY9-218" fmla="*/ 1028620 h 1168127"/>
                <a:gd name="connsiteX10-219" fmla="*/ 914400 w 3584168"/>
                <a:gd name="connsiteY10-220" fmla="*/ 1167165 h 1168127"/>
                <a:gd name="connsiteX11-221" fmla="*/ 169281 w 3584168"/>
                <a:gd name="connsiteY11-222" fmla="*/ 1071286 h 1168127"/>
                <a:gd name="connsiteX12-223" fmla="*/ 0 w 3584168"/>
                <a:gd name="connsiteY12-224" fmla="*/ 902005 h 1168127"/>
                <a:gd name="connsiteX13-225" fmla="*/ 0 w 3584168"/>
                <a:gd name="connsiteY13-226" fmla="*/ 224904 h 116812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99" y="connsiteY10-100"/>
                </a:cxn>
                <a:cxn ang="0">
                  <a:pos x="connsiteX11-145" y="connsiteY11-146"/>
                </a:cxn>
                <a:cxn ang="0">
                  <a:pos x="connsiteX12-171" y="connsiteY12-172"/>
                </a:cxn>
                <a:cxn ang="0">
                  <a:pos x="connsiteX13-225" y="connsiteY13-226"/>
                </a:cxn>
              </a:cxnLst>
              <a:rect l="l" t="t" r="r" b="b"/>
              <a:pathLst>
                <a:path w="3584168" h="1168127">
                  <a:moveTo>
                    <a:pt x="0" y="224904"/>
                  </a:moveTo>
                  <a:cubicBezTo>
                    <a:pt x="0" y="131413"/>
                    <a:pt x="75790" y="55623"/>
                    <a:pt x="169281" y="55623"/>
                  </a:cubicBezTo>
                  <a:cubicBezTo>
                    <a:pt x="611618" y="56682"/>
                    <a:pt x="1012391" y="-80803"/>
                    <a:pt x="1468582" y="72656"/>
                  </a:cubicBezTo>
                  <a:cubicBezTo>
                    <a:pt x="1861127" y="77274"/>
                    <a:pt x="2267528" y="-84363"/>
                    <a:pt x="2646218" y="86510"/>
                  </a:cubicBezTo>
                  <a:cubicBezTo>
                    <a:pt x="2970602" y="83671"/>
                    <a:pt x="3258562" y="18703"/>
                    <a:pt x="3414887" y="55623"/>
                  </a:cubicBezTo>
                  <a:cubicBezTo>
                    <a:pt x="3508378" y="55623"/>
                    <a:pt x="3584168" y="131413"/>
                    <a:pt x="3584168" y="224904"/>
                  </a:cubicBezTo>
                  <a:lnTo>
                    <a:pt x="3584168" y="902005"/>
                  </a:lnTo>
                  <a:cubicBezTo>
                    <a:pt x="3584168" y="995496"/>
                    <a:pt x="3508378" y="1071286"/>
                    <a:pt x="3414887" y="1071286"/>
                  </a:cubicBezTo>
                  <a:cubicBezTo>
                    <a:pt x="3247017" y="1106243"/>
                    <a:pt x="2982148" y="1021876"/>
                    <a:pt x="2660073" y="1014765"/>
                  </a:cubicBezTo>
                  <a:cubicBezTo>
                    <a:pt x="2324143" y="1160054"/>
                    <a:pt x="1759527" y="1019384"/>
                    <a:pt x="1482436" y="1028620"/>
                  </a:cubicBezTo>
                  <a:cubicBezTo>
                    <a:pt x="1065688" y="1044600"/>
                    <a:pt x="1135568" y="1180836"/>
                    <a:pt x="914400" y="1167165"/>
                  </a:cubicBezTo>
                  <a:lnTo>
                    <a:pt x="169281" y="1071286"/>
                  </a:lnTo>
                  <a:cubicBezTo>
                    <a:pt x="75790" y="1071286"/>
                    <a:pt x="0" y="995496"/>
                    <a:pt x="0" y="902005"/>
                  </a:cubicBezTo>
                  <a:lnTo>
                    <a:pt x="0" y="224904"/>
                  </a:lnTo>
                  <a:close/>
                </a:path>
              </a:pathLst>
            </a:cu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4400" b="0" i="0" u="none" strike="noStrike" kern="1200" cap="none" spc="0" normalizeH="0" baseline="0" noProof="0">
                <a:ln>
                  <a:noFill/>
                </a:ln>
                <a:solidFill>
                  <a:srgbClr val="F7A9BD"/>
                </a:solidFill>
                <a:effectLst/>
                <a:uLnTx/>
                <a:uFillTx/>
                <a:latin typeface="Calibri" panose="020F0502020204030204" pitchFamily="34" charset="0"/>
                <a:cs typeface="Calibri" panose="020F0502020204030204" pitchFamily="34" charset="0"/>
              </a:endParaRPr>
            </a:p>
          </p:txBody>
        </p:sp>
        <p:sp>
          <p:nvSpPr>
            <p:cNvPr id="38" name="TextBox 37"/>
            <p:cNvSpPr txBox="1"/>
            <p:nvPr/>
          </p:nvSpPr>
          <p:spPr>
            <a:xfrm>
              <a:off x="4131040" y="4590195"/>
              <a:ext cx="3036370" cy="10359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mãnh</a:t>
              </a:r>
              <a:r>
                <a:rPr kumimoji="0" lang="en-US" sz="4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a:t>
              </a:r>
              <a:r>
                <a:rPr kumimoji="0" lang="en-US" sz="4400"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liệt</a:t>
              </a:r>
              <a:endParaRPr kumimoji="0" lang="en-GB" sz="4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grpSp>
      <p:pic>
        <p:nvPicPr>
          <p:cNvPr id="3" name="Picture 2"/>
          <p:cNvPicPr>
            <a:picLocks noChangeAspect="1"/>
          </p:cNvPicPr>
          <p:nvPr/>
        </p:nvPicPr>
        <p:blipFill>
          <a:blip r:embed="rId4"/>
          <a:stretch>
            <a:fillRect/>
          </a:stretch>
        </p:blipFill>
        <p:spPr>
          <a:xfrm>
            <a:off x="3743567" y="362347"/>
            <a:ext cx="7986452" cy="1286367"/>
          </a:xfrm>
          <a:prstGeom prst="rect">
            <a:avLst/>
          </a:prstGeom>
        </p:spPr>
      </p:pic>
    </p:spTree>
    <p:extLst>
      <p:ext uri="{BB962C8B-B14F-4D97-AF65-F5344CB8AC3E}">
        <p14:creationId xmlns:p14="http://schemas.microsoft.com/office/powerpoint/2010/main" val="638308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1000"/>
                                        <p:tgtEl>
                                          <p:spTgt spid="27"/>
                                        </p:tgtEl>
                                      </p:cBhvr>
                                    </p:animEffect>
                                    <p:anim calcmode="lin" valueType="num">
                                      <p:cBhvr>
                                        <p:cTn id="27" dur="1000" fill="hold"/>
                                        <p:tgtEl>
                                          <p:spTgt spid="27"/>
                                        </p:tgtEl>
                                        <p:attrNameLst>
                                          <p:attrName>ppt_x</p:attrName>
                                        </p:attrNameLst>
                                      </p:cBhvr>
                                      <p:tavLst>
                                        <p:tav tm="0">
                                          <p:val>
                                            <p:strVal val="#ppt_x"/>
                                          </p:val>
                                        </p:tav>
                                        <p:tav tm="100000">
                                          <p:val>
                                            <p:strVal val="#ppt_x"/>
                                          </p:val>
                                        </p:tav>
                                      </p:tavLst>
                                    </p:anim>
                                    <p:anim calcmode="lin" valueType="num">
                                      <p:cBhvr>
                                        <p:cTn id="2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1000"/>
                                        <p:tgtEl>
                                          <p:spTgt spid="36"/>
                                        </p:tgtEl>
                                      </p:cBhvr>
                                    </p:animEffect>
                                    <p:anim calcmode="lin" valueType="num">
                                      <p:cBhvr>
                                        <p:cTn id="41" dur="1000" fill="hold"/>
                                        <p:tgtEl>
                                          <p:spTgt spid="36"/>
                                        </p:tgtEl>
                                        <p:attrNameLst>
                                          <p:attrName>ppt_x</p:attrName>
                                        </p:attrNameLst>
                                      </p:cBhvr>
                                      <p:tavLst>
                                        <p:tav tm="0">
                                          <p:val>
                                            <p:strVal val="#ppt_x"/>
                                          </p:val>
                                        </p:tav>
                                        <p:tav tm="100000">
                                          <p:val>
                                            <p:strVal val="#ppt_x"/>
                                          </p:val>
                                        </p:tav>
                                      </p:tavLst>
                                    </p:anim>
                                    <p:anim calcmode="lin" valueType="num">
                                      <p:cBhvr>
                                        <p:cTn id="42"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ackgroundRemoval t="9261" b="92298" l="10000" r="90000">
                        <a14:foregroundMark x1="39866" y1="32318" x2="39866" y2="32318"/>
                        <a14:foregroundMark x1="48388" y1="9741" x2="55067" y2="9285"/>
                        <a14:foregroundMark x1="66699" y1="38964" x2="71152" y2="45130"/>
                        <a14:foregroundMark x1="63359" y1="39731" x2="70768" y2="38028"/>
                        <a14:foregroundMark x1="49635" y1="91363" x2="57447" y2="92298"/>
                        <a14:foregroundMark x1="57447" y1="92298" x2="61996" y2="91219"/>
                      </a14:backgroundRemoval>
                    </a14:imgEffect>
                  </a14:imgLayer>
                </a14:imgProps>
              </a:ext>
            </a:extLst>
          </a:blip>
          <a:stretch>
            <a:fillRect/>
          </a:stretch>
        </p:blipFill>
        <p:spPr>
          <a:xfrm>
            <a:off x="-1066801" y="3135826"/>
            <a:ext cx="4460610" cy="4033513"/>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94000" flipH="1">
            <a:off x="9187533" y="-148205"/>
            <a:ext cx="1309562" cy="1170090"/>
          </a:xfrm>
          <a:prstGeom prst="rect">
            <a:avLst/>
          </a:prstGeom>
        </p:spPr>
      </p:pic>
      <p:sp>
        <p:nvSpPr>
          <p:cNvPr id="23" name="TextBox 22"/>
          <p:cNvSpPr txBox="1"/>
          <p:nvPr/>
        </p:nvSpPr>
        <p:spPr>
          <a:xfrm>
            <a:off x="2489200" y="1507309"/>
            <a:ext cx="8953499" cy="4031873"/>
          </a:xfrm>
          <a:prstGeom prst="rect">
            <a:avLst/>
          </a:prstGeom>
          <a:noFill/>
        </p:spPr>
        <p:txBody>
          <a:bodyPr wrap="square" rtlCol="0">
            <a:spAutoFit/>
          </a:bodyPr>
          <a:lstStyle/>
          <a:p>
            <a:pPr lvl="0" algn="just">
              <a:defRPr/>
            </a:pPr>
            <a:r>
              <a:rPr lang="en-US" sz="3200" dirty="0">
                <a:solidFill>
                  <a:srgbClr val="002060"/>
                </a:solidFill>
                <a:latin typeface="Cambria" panose="02040503050406030204" pitchFamily="18" charset="0"/>
              </a:rPr>
              <a:t>   </a:t>
            </a:r>
            <a:r>
              <a:rPr lang="vi-VN" sz="3200" dirty="0">
                <a:solidFill>
                  <a:srgbClr val="002060"/>
                </a:solidFill>
                <a:latin typeface="Cambria" panose="02040503050406030204" pitchFamily="18" charset="0"/>
              </a:rPr>
              <a:t>Nghệ thuật múa ba lê </a:t>
            </a:r>
            <a:r>
              <a:rPr lang="vi-VN" sz="3200" dirty="0">
                <a:solidFill>
                  <a:srgbClr val="FF0000"/>
                </a:solidFill>
                <a:latin typeface="Cambria" panose="02040503050406030204" pitchFamily="18" charset="0"/>
              </a:rPr>
              <a:t>/ </a:t>
            </a:r>
            <a:r>
              <a:rPr lang="vi-VN" sz="3200" dirty="0">
                <a:solidFill>
                  <a:srgbClr val="002060"/>
                </a:solidFill>
                <a:latin typeface="Cambria" panose="02040503050406030204" pitchFamily="18" charset="0"/>
              </a:rPr>
              <a:t>được biết đến rộng rãi thông qua những vở ba lê - một thể loại vũ kịch </a:t>
            </a:r>
            <a:r>
              <a:rPr lang="vi-VN" sz="3200" dirty="0">
                <a:solidFill>
                  <a:srgbClr val="FF0000"/>
                </a:solidFill>
                <a:latin typeface="Cambria" panose="02040503050406030204" pitchFamily="18" charset="0"/>
              </a:rPr>
              <a:t>/</a:t>
            </a:r>
            <a:r>
              <a:rPr lang="vi-VN" sz="3200" dirty="0">
                <a:solidFill>
                  <a:srgbClr val="002060"/>
                </a:solidFill>
                <a:latin typeface="Cambria" panose="02040503050406030204" pitchFamily="18" charset="0"/>
              </a:rPr>
              <a:t> có sự kết hợp giữa kịch, âm nhạc và vũ đạo;</a:t>
            </a:r>
            <a:endParaRPr lang="en-US" sz="3200" dirty="0">
              <a:solidFill>
                <a:srgbClr val="002060"/>
              </a:solidFill>
              <a:latin typeface="Cambria" panose="02040503050406030204" pitchFamily="18" charset="0"/>
            </a:endParaRPr>
          </a:p>
          <a:p>
            <a:pPr lvl="0" algn="just">
              <a:defRPr/>
            </a:pPr>
            <a:r>
              <a:rPr lang="vi-VN" sz="3200" dirty="0">
                <a:solidFill>
                  <a:srgbClr val="002060"/>
                </a:solidFill>
                <a:latin typeface="Cambria" panose="02040503050406030204" pitchFamily="18" charset="0"/>
              </a:rPr>
              <a:t>Như trong vở Hồ thiên nga, </a:t>
            </a:r>
            <a:r>
              <a:rPr lang="vi-VN" sz="3200" dirty="0">
                <a:solidFill>
                  <a:srgbClr val="FF0000"/>
                </a:solidFill>
                <a:latin typeface="Cambria" panose="02040503050406030204" pitchFamily="18" charset="0"/>
              </a:rPr>
              <a:t>/</a:t>
            </a:r>
            <a:r>
              <a:rPr lang="vi-VN" sz="3200" dirty="0">
                <a:solidFill>
                  <a:srgbClr val="002060"/>
                </a:solidFill>
                <a:latin typeface="Cambria" panose="02040503050406030204" pitchFamily="18" charset="0"/>
              </a:rPr>
              <a:t> các diễn viên thực hiện những cú xoay người đẹp mắt</a:t>
            </a:r>
            <a:r>
              <a:rPr lang="vi-VN" sz="3200" dirty="0">
                <a:solidFill>
                  <a:srgbClr val="FF0000"/>
                </a:solidFill>
                <a:latin typeface="Cambria" panose="02040503050406030204" pitchFamily="18" charset="0"/>
              </a:rPr>
              <a:t>/</a:t>
            </a:r>
            <a:r>
              <a:rPr lang="vi-VN" sz="3200" dirty="0">
                <a:solidFill>
                  <a:srgbClr val="002060"/>
                </a:solidFill>
                <a:latin typeface="Cambria" panose="02040503050406030204" pitchFamily="18" charset="0"/>
              </a:rPr>
              <a:t> và chuẩn xác, những bước đi nhẹ như cánh hoa hé mở </a:t>
            </a:r>
            <a:r>
              <a:rPr lang="vi-VN" sz="3200" dirty="0">
                <a:solidFill>
                  <a:srgbClr val="FF0000"/>
                </a:solidFill>
                <a:latin typeface="Cambria" panose="02040503050406030204" pitchFamily="18" charset="0"/>
              </a:rPr>
              <a:t>/</a:t>
            </a:r>
            <a:r>
              <a:rPr lang="vi-VN" sz="3200" dirty="0">
                <a:solidFill>
                  <a:srgbClr val="002060"/>
                </a:solidFill>
                <a:latin typeface="Cambria" panose="02040503050406030204" pitchFamily="18" charset="0"/>
              </a:rPr>
              <a:t> khiến khán giả có cảm giác </a:t>
            </a:r>
            <a:r>
              <a:rPr lang="vi-VN" sz="3200" dirty="0">
                <a:solidFill>
                  <a:srgbClr val="FF0000"/>
                </a:solidFill>
                <a:latin typeface="Cambria" panose="02040503050406030204" pitchFamily="18" charset="0"/>
              </a:rPr>
              <a:t>/</a:t>
            </a:r>
            <a:r>
              <a:rPr lang="vi-VN" sz="3200" dirty="0">
                <a:solidFill>
                  <a:srgbClr val="002060"/>
                </a:solidFill>
                <a:latin typeface="Cambria" panose="02040503050406030204" pitchFamily="18" charset="0"/>
              </a:rPr>
              <a:t> được ngắm nhìn một đàn thiên nga </a:t>
            </a:r>
            <a:r>
              <a:rPr lang="vi-VN" sz="3200" dirty="0">
                <a:solidFill>
                  <a:srgbClr val="FF0000"/>
                </a:solidFill>
                <a:latin typeface="Cambria" panose="02040503050406030204" pitchFamily="18" charset="0"/>
              </a:rPr>
              <a:t>/ </a:t>
            </a:r>
            <a:r>
              <a:rPr lang="vi-VN" sz="3200" dirty="0">
                <a:solidFill>
                  <a:srgbClr val="002060"/>
                </a:solidFill>
                <a:latin typeface="Cambria" panose="02040503050406030204" pitchFamily="18" charset="0"/>
              </a:rPr>
              <a:t>đang lướt trên mặt hồ...</a:t>
            </a:r>
            <a:endParaRPr kumimoji="0" lang="en-GB" sz="3200" b="0" i="0" u="none" strike="noStrike" kern="1200" cap="none" spc="0" normalizeH="0" baseline="0" noProof="0" dirty="0">
              <a:ln>
                <a:noFill/>
              </a:ln>
              <a:solidFill>
                <a:srgbClr val="002060"/>
              </a:solidFill>
              <a:effectLst/>
              <a:uLnTx/>
              <a:uFillTx/>
              <a:latin typeface="Cambria" panose="02040503050406030204" pitchFamily="18" charset="0"/>
            </a:endParaRPr>
          </a:p>
        </p:txBody>
      </p:sp>
      <p:pic>
        <p:nvPicPr>
          <p:cNvPr id="3" name="Picture 2"/>
          <p:cNvPicPr>
            <a:picLocks noChangeAspect="1"/>
          </p:cNvPicPr>
          <p:nvPr/>
        </p:nvPicPr>
        <p:blipFill>
          <a:blip r:embed="rId5"/>
          <a:stretch>
            <a:fillRect/>
          </a:stretch>
        </p:blipFill>
        <p:spPr>
          <a:xfrm>
            <a:off x="3927383" y="398287"/>
            <a:ext cx="7986452" cy="1286367"/>
          </a:xfrm>
          <a:prstGeom prst="rect">
            <a:avLst/>
          </a:prstGeom>
        </p:spPr>
      </p:pic>
    </p:spTree>
    <p:extLst>
      <p:ext uri="{BB962C8B-B14F-4D97-AF65-F5344CB8AC3E}">
        <p14:creationId xmlns:p14="http://schemas.microsoft.com/office/powerpoint/2010/main" val="2565554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xmlns="" id="{8CF487D5-43F3-DA5D-E67E-6CF7990F8C22}"/>
              </a:ext>
            </a:extLst>
          </p:cNvPr>
          <p:cNvGrpSpPr/>
          <p:nvPr/>
        </p:nvGrpSpPr>
        <p:grpSpPr>
          <a:xfrm>
            <a:off x="2850155" y="-1782518"/>
            <a:ext cx="7391125" cy="3528459"/>
            <a:chOff x="2868442" y="-1344168"/>
            <a:chExt cx="7391125" cy="3528459"/>
          </a:xfrm>
        </p:grpSpPr>
        <p:sp>
          <p:nvSpPr>
            <p:cNvPr id="7" name="Freeform 6">
              <a:extLst>
                <a:ext uri="{FF2B5EF4-FFF2-40B4-BE49-F238E27FC236}">
                  <a16:creationId xmlns:a16="http://schemas.microsoft.com/office/drawing/2014/main" xmlns="" id="{3C1B4813-7226-ADC8-A5EB-8090F147C6F1}"/>
                </a:ext>
              </a:extLst>
            </p:cNvPr>
            <p:cNvSpPr/>
            <p:nvPr/>
          </p:nvSpPr>
          <p:spPr>
            <a:xfrm>
              <a:off x="2868442" y="-1344168"/>
              <a:ext cx="6906493" cy="3528459"/>
            </a:xfrm>
            <a:custGeom>
              <a:avLst/>
              <a:gdLst/>
              <a:ahLst/>
              <a:cxnLst/>
              <a:rect l="l" t="t" r="r" b="b"/>
              <a:pathLst>
                <a:path w="5186620" h="2310207">
                  <a:moveTo>
                    <a:pt x="0" y="0"/>
                  </a:moveTo>
                  <a:lnTo>
                    <a:pt x="5186620" y="0"/>
                  </a:lnTo>
                  <a:lnTo>
                    <a:pt x="5186620" y="2310207"/>
                  </a:lnTo>
                  <a:lnTo>
                    <a:pt x="0" y="2310207"/>
                  </a:lnTo>
                  <a:lnTo>
                    <a:pt x="0" y="0"/>
                  </a:lnTo>
                  <a:close/>
                </a:path>
              </a:pathLst>
            </a:custGeom>
            <a:blipFill>
              <a:blip r:embed="rId2"/>
              <a:stretch>
                <a:fillRect/>
              </a:stretch>
            </a:blipFill>
          </p:spPr>
          <p:txBody>
            <a:bodyPr/>
            <a:lstStyle/>
            <a:p>
              <a:pPr defTabSz="914446">
                <a:defRPr/>
              </a:pPr>
              <a:endParaRPr lang="vi-VN" kern="0">
                <a:solidFill>
                  <a:prstClr val="black"/>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xmlns="" id="{4BB108BA-2D6B-2A30-7DAF-FBE9A3E44120}"/>
                </a:ext>
              </a:extLst>
            </p:cNvPr>
            <p:cNvSpPr txBox="1"/>
            <p:nvPr/>
          </p:nvSpPr>
          <p:spPr>
            <a:xfrm>
              <a:off x="3319271" y="1078992"/>
              <a:ext cx="6940296" cy="830997"/>
            </a:xfrm>
            <a:prstGeom prst="rect">
              <a:avLst/>
            </a:prstGeom>
            <a:noFill/>
          </p:spPr>
          <p:txBody>
            <a:bodyPr wrap="square" rtlCol="0">
              <a:spAutoFit/>
            </a:bodyPr>
            <a:lstStyle/>
            <a:p>
              <a:pPr defTabSz="914446">
                <a:defRPr/>
              </a:pPr>
              <a:r>
                <a:rPr lang="vi-VN" sz="4800" b="1" kern="0" dirty="0">
                  <a:solidFill>
                    <a:prstClr val="white"/>
                  </a:solidFill>
                  <a:latin typeface="Cambria" panose="02040503050406030204" pitchFamily="18" charset="0"/>
                  <a:ea typeface="Cambria" panose="02040503050406030204" pitchFamily="18" charset="0"/>
                </a:rPr>
                <a:t>Luyện đọc trong nhóm</a:t>
              </a:r>
            </a:p>
          </p:txBody>
        </p:sp>
      </p:grpSp>
      <p:grpSp>
        <p:nvGrpSpPr>
          <p:cNvPr id="9" name="Group 8">
            <a:extLst>
              <a:ext uri="{FF2B5EF4-FFF2-40B4-BE49-F238E27FC236}">
                <a16:creationId xmlns:a16="http://schemas.microsoft.com/office/drawing/2014/main" xmlns="" id="{82070F5B-26E6-C1D7-1D44-74D3060BBD97}"/>
              </a:ext>
            </a:extLst>
          </p:cNvPr>
          <p:cNvGrpSpPr/>
          <p:nvPr/>
        </p:nvGrpSpPr>
        <p:grpSpPr>
          <a:xfrm>
            <a:off x="1619148" y="2256762"/>
            <a:ext cx="2881074" cy="1364015"/>
            <a:chOff x="4655463" y="665953"/>
            <a:chExt cx="2881074" cy="1364015"/>
          </a:xfrm>
        </p:grpSpPr>
        <p:sp>
          <p:nvSpPr>
            <p:cNvPr id="12" name="Freeform 14">
              <a:extLst>
                <a:ext uri="{FF2B5EF4-FFF2-40B4-BE49-F238E27FC236}">
                  <a16:creationId xmlns:a16="http://schemas.microsoft.com/office/drawing/2014/main" xmlns="" id="{D7E8B4DA-37FB-8312-E82C-1CE846AEC44B}"/>
                </a:ext>
              </a:extLst>
            </p:cNvPr>
            <p:cNvSpPr/>
            <p:nvPr/>
          </p:nvSpPr>
          <p:spPr>
            <a:xfrm>
              <a:off x="4655463" y="665953"/>
              <a:ext cx="2881074" cy="1364015"/>
            </a:xfrm>
            <a:custGeom>
              <a:avLst/>
              <a:gdLst/>
              <a:ahLst/>
              <a:cxnLst/>
              <a:rect l="l" t="t" r="r" b="b"/>
              <a:pathLst>
                <a:path w="2793396" h="1117359">
                  <a:moveTo>
                    <a:pt x="0" y="0"/>
                  </a:moveTo>
                  <a:lnTo>
                    <a:pt x="2793396" y="0"/>
                  </a:lnTo>
                  <a:lnTo>
                    <a:pt x="2793396" y="1117359"/>
                  </a:lnTo>
                  <a:lnTo>
                    <a:pt x="0" y="111735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pPr defTabSz="914446">
                <a:defRPr/>
              </a:pPr>
              <a:endParaRPr lang="vi-VN" kern="0">
                <a:solidFill>
                  <a:prstClr val="black"/>
                </a:solidFill>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xmlns="" id="{ED73B7F0-90F1-2C15-235C-80EA0B889AF7}"/>
                </a:ext>
              </a:extLst>
            </p:cNvPr>
            <p:cNvSpPr txBox="1"/>
            <p:nvPr/>
          </p:nvSpPr>
          <p:spPr>
            <a:xfrm>
              <a:off x="4919234" y="1099151"/>
              <a:ext cx="2384281" cy="707886"/>
            </a:xfrm>
            <a:prstGeom prst="rect">
              <a:avLst/>
            </a:prstGeom>
            <a:noFill/>
          </p:spPr>
          <p:txBody>
            <a:bodyPr wrap="square" rtlCol="0">
              <a:spAutoFit/>
            </a:bodyPr>
            <a:lstStyle/>
            <a:p>
              <a:pPr algn="ctr" defTabSz="914446">
                <a:defRPr/>
              </a:pPr>
              <a:r>
                <a:rPr lang="en-GB" sz="4000" b="1" kern="0" dirty="0" err="1">
                  <a:solidFill>
                    <a:prstClr val="white"/>
                  </a:solidFill>
                  <a:latin typeface="Cambria" panose="02040503050406030204" pitchFamily="18" charset="0"/>
                  <a:ea typeface="Cambria" panose="02040503050406030204" pitchFamily="18" charset="0"/>
                </a:rPr>
                <a:t>Yêu</a:t>
              </a:r>
              <a:r>
                <a:rPr lang="en-GB" sz="4000" b="1" kern="0" dirty="0">
                  <a:solidFill>
                    <a:prstClr val="white"/>
                  </a:solidFill>
                  <a:latin typeface="Cambria" panose="02040503050406030204" pitchFamily="18" charset="0"/>
                  <a:ea typeface="Cambria" panose="02040503050406030204" pitchFamily="18" charset="0"/>
                </a:rPr>
                <a:t> </a:t>
              </a:r>
              <a:r>
                <a:rPr lang="en-GB" sz="4000" b="1" kern="0" dirty="0" err="1">
                  <a:solidFill>
                    <a:prstClr val="white"/>
                  </a:solidFill>
                  <a:latin typeface="Cambria" panose="02040503050406030204" pitchFamily="18" charset="0"/>
                  <a:ea typeface="Cambria" panose="02040503050406030204" pitchFamily="18" charset="0"/>
                </a:rPr>
                <a:t>cầu</a:t>
              </a:r>
              <a:endParaRPr lang="vi-VN" sz="4000" b="1" kern="0" dirty="0">
                <a:solidFill>
                  <a:prstClr val="white"/>
                </a:solidFill>
                <a:latin typeface="Cambria" panose="02040503050406030204" pitchFamily="18" charset="0"/>
                <a:ea typeface="Cambria" panose="02040503050406030204" pitchFamily="18" charset="0"/>
              </a:endParaRPr>
            </a:p>
          </p:txBody>
        </p:sp>
      </p:grpSp>
      <p:grpSp>
        <p:nvGrpSpPr>
          <p:cNvPr id="17" name="Group 16">
            <a:extLst>
              <a:ext uri="{FF2B5EF4-FFF2-40B4-BE49-F238E27FC236}">
                <a16:creationId xmlns:a16="http://schemas.microsoft.com/office/drawing/2014/main" xmlns="" id="{1E4E0160-8EC1-BE43-049C-3DE54D6F44B5}"/>
              </a:ext>
            </a:extLst>
          </p:cNvPr>
          <p:cNvGrpSpPr/>
          <p:nvPr/>
        </p:nvGrpSpPr>
        <p:grpSpPr>
          <a:xfrm>
            <a:off x="530080" y="3898747"/>
            <a:ext cx="7424692" cy="2058745"/>
            <a:chOff x="3566396" y="2307938"/>
            <a:chExt cx="7424692" cy="2058745"/>
          </a:xfrm>
        </p:grpSpPr>
        <p:pic>
          <p:nvPicPr>
            <p:cNvPr id="18" name="Picture 17">
              <a:extLst>
                <a:ext uri="{FF2B5EF4-FFF2-40B4-BE49-F238E27FC236}">
                  <a16:creationId xmlns:a16="http://schemas.microsoft.com/office/drawing/2014/main" xmlns="" id="{863A49D5-DA84-057B-E25D-DCBE1EC9045F}"/>
                </a:ext>
              </a:extLst>
            </p:cNvPr>
            <p:cNvPicPr>
              <a:picLocks noChangeAspect="1"/>
            </p:cNvPicPr>
            <p:nvPr/>
          </p:nvPicPr>
          <p:blipFill>
            <a:blip r:embed="rId5"/>
            <a:stretch>
              <a:fillRect/>
            </a:stretch>
          </p:blipFill>
          <p:spPr>
            <a:xfrm>
              <a:off x="3742900" y="2402587"/>
              <a:ext cx="506012" cy="515157"/>
            </a:xfrm>
            <a:prstGeom prst="rect">
              <a:avLst/>
            </a:prstGeom>
          </p:spPr>
        </p:pic>
        <p:pic>
          <p:nvPicPr>
            <p:cNvPr id="19" name="Picture 18">
              <a:extLst>
                <a:ext uri="{FF2B5EF4-FFF2-40B4-BE49-F238E27FC236}">
                  <a16:creationId xmlns:a16="http://schemas.microsoft.com/office/drawing/2014/main" xmlns="" id="{CFEFFE61-2F79-A63B-2634-51C16CBB10CD}"/>
                </a:ext>
              </a:extLst>
            </p:cNvPr>
            <p:cNvPicPr>
              <a:picLocks noChangeAspect="1"/>
            </p:cNvPicPr>
            <p:nvPr/>
          </p:nvPicPr>
          <p:blipFill>
            <a:blip r:embed="rId5"/>
            <a:stretch>
              <a:fillRect/>
            </a:stretch>
          </p:blipFill>
          <p:spPr>
            <a:xfrm>
              <a:off x="3742900" y="3104053"/>
              <a:ext cx="506012" cy="515157"/>
            </a:xfrm>
            <a:prstGeom prst="rect">
              <a:avLst/>
            </a:prstGeom>
          </p:spPr>
        </p:pic>
        <p:pic>
          <p:nvPicPr>
            <p:cNvPr id="20" name="Picture 19">
              <a:extLst>
                <a:ext uri="{FF2B5EF4-FFF2-40B4-BE49-F238E27FC236}">
                  <a16:creationId xmlns:a16="http://schemas.microsoft.com/office/drawing/2014/main" xmlns="" id="{97D669D7-7E5F-1011-C530-013CDA503FF0}"/>
                </a:ext>
              </a:extLst>
            </p:cNvPr>
            <p:cNvPicPr>
              <a:picLocks noChangeAspect="1"/>
            </p:cNvPicPr>
            <p:nvPr/>
          </p:nvPicPr>
          <p:blipFill>
            <a:blip r:embed="rId5"/>
            <a:stretch>
              <a:fillRect/>
            </a:stretch>
          </p:blipFill>
          <p:spPr>
            <a:xfrm>
              <a:off x="3742900" y="3842027"/>
              <a:ext cx="506012" cy="515157"/>
            </a:xfrm>
            <a:prstGeom prst="rect">
              <a:avLst/>
            </a:prstGeom>
          </p:spPr>
        </p:pic>
        <p:sp>
          <p:nvSpPr>
            <p:cNvPr id="21" name="TextBox 20">
              <a:extLst>
                <a:ext uri="{FF2B5EF4-FFF2-40B4-BE49-F238E27FC236}">
                  <a16:creationId xmlns:a16="http://schemas.microsoft.com/office/drawing/2014/main" xmlns="" id="{315A3C3B-FF18-F3D2-2B05-2337629EBE5C}"/>
                </a:ext>
              </a:extLst>
            </p:cNvPr>
            <p:cNvSpPr txBox="1"/>
            <p:nvPr/>
          </p:nvSpPr>
          <p:spPr>
            <a:xfrm>
              <a:off x="3601212" y="2307938"/>
              <a:ext cx="6131052" cy="695960"/>
            </a:xfrm>
            <a:prstGeom prst="rect">
              <a:avLst/>
            </a:prstGeom>
            <a:noFill/>
          </p:spPr>
          <p:txBody>
            <a:bodyPr wrap="square">
              <a:spAutoFit/>
            </a:bodyPr>
            <a:lstStyle/>
            <a:p>
              <a:pPr marL="757786" defTabSz="1219231">
                <a:lnSpc>
                  <a:spcPct val="120000"/>
                </a:lnSpc>
                <a:buClr>
                  <a:srgbClr val="000000"/>
                </a:buClr>
              </a:pP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Phân</a:t>
              </a:r>
              <a:r>
                <a:rPr lang="en-US" sz="3600" kern="0" dirty="0">
                  <a:solidFill>
                    <a:srgbClr val="196B24">
                      <a:lumMod val="75000"/>
                    </a:srgbClr>
                  </a:solidFill>
                  <a:latin typeface="Cambria" panose="02040503050406030204" pitchFamily="18" charset="0"/>
                  <a:ea typeface="Cambria" panose="02040503050406030204" pitchFamily="18" charset="0"/>
                  <a:sym typeface="Arial"/>
                </a:rPr>
                <a:t>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công</a:t>
              </a:r>
              <a:r>
                <a:rPr lang="en-US" sz="3600" kern="0" dirty="0">
                  <a:solidFill>
                    <a:srgbClr val="196B24">
                      <a:lumMod val="75000"/>
                    </a:srgbClr>
                  </a:solidFill>
                  <a:latin typeface="Cambria" panose="02040503050406030204" pitchFamily="18" charset="0"/>
                  <a:ea typeface="Cambria" panose="02040503050406030204" pitchFamily="18" charset="0"/>
                  <a:sym typeface="Arial"/>
                </a:rPr>
                <a:t>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đọc</a:t>
              </a:r>
              <a:r>
                <a:rPr lang="en-US" sz="3600" kern="0" dirty="0">
                  <a:solidFill>
                    <a:srgbClr val="196B24">
                      <a:lumMod val="75000"/>
                    </a:srgbClr>
                  </a:solidFill>
                  <a:latin typeface="Cambria" panose="02040503050406030204" pitchFamily="18" charset="0"/>
                  <a:ea typeface="Cambria" panose="02040503050406030204" pitchFamily="18" charset="0"/>
                  <a:sym typeface="Arial"/>
                </a:rPr>
                <a:t>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theo</a:t>
              </a:r>
              <a:r>
                <a:rPr lang="en-US" sz="3600" kern="0" dirty="0">
                  <a:solidFill>
                    <a:srgbClr val="196B24">
                      <a:lumMod val="75000"/>
                    </a:srgbClr>
                  </a:solidFill>
                  <a:latin typeface="Cambria" panose="02040503050406030204" pitchFamily="18" charset="0"/>
                  <a:ea typeface="Cambria" panose="02040503050406030204" pitchFamily="18" charset="0"/>
                  <a:sym typeface="Arial"/>
                </a:rPr>
                <a:t>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đoạn</a:t>
              </a:r>
              <a:r>
                <a:rPr lang="en-US" sz="3600" kern="0" dirty="0">
                  <a:solidFill>
                    <a:srgbClr val="196B24">
                      <a:lumMod val="75000"/>
                    </a:srgbClr>
                  </a:solidFill>
                  <a:latin typeface="Cambria" panose="02040503050406030204" pitchFamily="18" charset="0"/>
                  <a:ea typeface="Cambria" panose="02040503050406030204" pitchFamily="18" charset="0"/>
                  <a:sym typeface="Arial"/>
                </a:rPr>
                <a:t>.</a:t>
              </a:r>
            </a:p>
          </p:txBody>
        </p:sp>
        <p:sp>
          <p:nvSpPr>
            <p:cNvPr id="22" name="TextBox 21">
              <a:extLst>
                <a:ext uri="{FF2B5EF4-FFF2-40B4-BE49-F238E27FC236}">
                  <a16:creationId xmlns:a16="http://schemas.microsoft.com/office/drawing/2014/main" xmlns="" id="{0EADB15D-D71A-A109-C4E8-3A48534E38AB}"/>
                </a:ext>
              </a:extLst>
            </p:cNvPr>
            <p:cNvSpPr txBox="1"/>
            <p:nvPr/>
          </p:nvSpPr>
          <p:spPr>
            <a:xfrm>
              <a:off x="3566396" y="3002859"/>
              <a:ext cx="6131052" cy="695960"/>
            </a:xfrm>
            <a:prstGeom prst="rect">
              <a:avLst/>
            </a:prstGeom>
            <a:noFill/>
          </p:spPr>
          <p:txBody>
            <a:bodyPr wrap="square">
              <a:spAutoFit/>
            </a:bodyPr>
            <a:lstStyle/>
            <a:p>
              <a:pPr marL="757786" defTabSz="1219231">
                <a:lnSpc>
                  <a:spcPct val="120000"/>
                </a:lnSpc>
                <a:buClr>
                  <a:srgbClr val="000000"/>
                </a:buClr>
              </a:pP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Tất</a:t>
              </a:r>
              <a:r>
                <a:rPr lang="en-US" sz="3600" kern="0" dirty="0">
                  <a:solidFill>
                    <a:srgbClr val="196B24">
                      <a:lumMod val="75000"/>
                    </a:srgbClr>
                  </a:solidFill>
                  <a:latin typeface="Cambria" panose="02040503050406030204" pitchFamily="18" charset="0"/>
                  <a:ea typeface="Cambria" panose="02040503050406030204" pitchFamily="18" charset="0"/>
                  <a:sym typeface="Arial"/>
                </a:rPr>
                <a:t>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cả</a:t>
              </a:r>
              <a:r>
                <a:rPr lang="en-US" sz="3600" kern="0" dirty="0">
                  <a:solidFill>
                    <a:srgbClr val="196B24">
                      <a:lumMod val="75000"/>
                    </a:srgbClr>
                  </a:solidFill>
                  <a:latin typeface="Cambria" panose="02040503050406030204" pitchFamily="18" charset="0"/>
                  <a:ea typeface="Cambria" panose="02040503050406030204" pitchFamily="18" charset="0"/>
                  <a:sym typeface="Arial"/>
                </a:rPr>
                <a:t>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thành</a:t>
              </a:r>
              <a:r>
                <a:rPr lang="en-US" sz="3600" kern="0" dirty="0">
                  <a:solidFill>
                    <a:srgbClr val="196B24">
                      <a:lumMod val="75000"/>
                    </a:srgbClr>
                  </a:solidFill>
                  <a:latin typeface="Cambria" panose="02040503050406030204" pitchFamily="18" charset="0"/>
                  <a:ea typeface="Cambria" panose="02040503050406030204" pitchFamily="18" charset="0"/>
                  <a:sym typeface="Arial"/>
                </a:rPr>
                <a:t>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viên</a:t>
              </a:r>
              <a:r>
                <a:rPr lang="en-US" sz="3600" kern="0" dirty="0">
                  <a:solidFill>
                    <a:srgbClr val="196B24">
                      <a:lumMod val="75000"/>
                    </a:srgbClr>
                  </a:solidFill>
                  <a:latin typeface="Cambria" panose="02040503050406030204" pitchFamily="18" charset="0"/>
                  <a:ea typeface="Cambria" panose="02040503050406030204" pitchFamily="18" charset="0"/>
                  <a:sym typeface="Arial"/>
                </a:rPr>
                <a:t>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đều</a:t>
              </a:r>
              <a:r>
                <a:rPr lang="en-US" sz="3600" kern="0" dirty="0">
                  <a:solidFill>
                    <a:srgbClr val="196B24">
                      <a:lumMod val="75000"/>
                    </a:srgbClr>
                  </a:solidFill>
                  <a:latin typeface="Cambria" panose="02040503050406030204" pitchFamily="18" charset="0"/>
                  <a:ea typeface="Cambria" panose="02040503050406030204" pitchFamily="18" charset="0"/>
                  <a:sym typeface="Arial"/>
                </a:rPr>
                <a:t>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đọc</a:t>
              </a:r>
              <a:r>
                <a:rPr lang="en-US" sz="3600" kern="0" dirty="0">
                  <a:solidFill>
                    <a:srgbClr val="196B24">
                      <a:lumMod val="75000"/>
                    </a:srgbClr>
                  </a:solidFill>
                  <a:latin typeface="Cambria" panose="02040503050406030204" pitchFamily="18" charset="0"/>
                  <a:ea typeface="Cambria" panose="02040503050406030204" pitchFamily="18" charset="0"/>
                  <a:sym typeface="Arial"/>
                </a:rPr>
                <a:t>.</a:t>
              </a:r>
            </a:p>
          </p:txBody>
        </p:sp>
        <p:sp>
          <p:nvSpPr>
            <p:cNvPr id="23" name="TextBox 22">
              <a:extLst>
                <a:ext uri="{FF2B5EF4-FFF2-40B4-BE49-F238E27FC236}">
                  <a16:creationId xmlns:a16="http://schemas.microsoft.com/office/drawing/2014/main" xmlns="" id="{65008974-238C-5336-BFE9-FAF43E6EC326}"/>
                </a:ext>
              </a:extLst>
            </p:cNvPr>
            <p:cNvSpPr txBox="1"/>
            <p:nvPr/>
          </p:nvSpPr>
          <p:spPr>
            <a:xfrm>
              <a:off x="3601212" y="3737793"/>
              <a:ext cx="7389876" cy="628890"/>
            </a:xfrm>
            <a:prstGeom prst="rect">
              <a:avLst/>
            </a:prstGeom>
            <a:noFill/>
          </p:spPr>
          <p:txBody>
            <a:bodyPr wrap="square">
              <a:spAutoFit/>
            </a:bodyPr>
            <a:lstStyle/>
            <a:p>
              <a:pPr marL="757786" defTabSz="1219231">
                <a:lnSpc>
                  <a:spcPct val="120000"/>
                </a:lnSpc>
                <a:buClr>
                  <a:srgbClr val="000000"/>
                </a:buClr>
              </a:pPr>
              <a:r>
                <a:rPr lang="en-US" sz="3200" kern="0" dirty="0" err="1">
                  <a:solidFill>
                    <a:srgbClr val="196B24">
                      <a:lumMod val="75000"/>
                    </a:srgbClr>
                  </a:solidFill>
                  <a:latin typeface="Cambria" panose="02040503050406030204" pitchFamily="18" charset="0"/>
                  <a:ea typeface="Cambria" panose="02040503050406030204" pitchFamily="18" charset="0"/>
                  <a:sym typeface="Arial"/>
                </a:rPr>
                <a:t>Đọc</a:t>
              </a:r>
              <a:r>
                <a:rPr lang="en-US" sz="3200" kern="0" dirty="0">
                  <a:solidFill>
                    <a:srgbClr val="196B24">
                      <a:lumMod val="75000"/>
                    </a:srgbClr>
                  </a:solidFill>
                  <a:latin typeface="Cambria" panose="02040503050406030204" pitchFamily="18" charset="0"/>
                  <a:ea typeface="Cambria" panose="02040503050406030204" pitchFamily="18" charset="0"/>
                  <a:sym typeface="Arial"/>
                </a:rPr>
                <a:t> </a:t>
              </a:r>
              <a:r>
                <a:rPr lang="en-US" sz="3200" kern="0" dirty="0" err="1">
                  <a:solidFill>
                    <a:srgbClr val="196B24">
                      <a:lumMod val="75000"/>
                    </a:srgbClr>
                  </a:solidFill>
                  <a:latin typeface="Cambria" panose="02040503050406030204" pitchFamily="18" charset="0"/>
                  <a:ea typeface="Cambria" panose="02040503050406030204" pitchFamily="18" charset="0"/>
                  <a:sym typeface="Arial"/>
                </a:rPr>
                <a:t>đúng</a:t>
              </a:r>
              <a:r>
                <a:rPr lang="en-US" sz="3200" kern="0" dirty="0">
                  <a:solidFill>
                    <a:srgbClr val="196B24">
                      <a:lumMod val="75000"/>
                    </a:srgbClr>
                  </a:solidFill>
                  <a:latin typeface="Cambria" panose="02040503050406030204" pitchFamily="18" charset="0"/>
                  <a:ea typeface="Cambria" panose="02040503050406030204" pitchFamily="18" charset="0"/>
                  <a:sym typeface="Arial"/>
                </a:rPr>
                <a:t> </a:t>
              </a:r>
              <a:r>
                <a:rPr lang="en-US" sz="3200" kern="0" dirty="0" err="1">
                  <a:solidFill>
                    <a:srgbClr val="196B24">
                      <a:lumMod val="75000"/>
                    </a:srgbClr>
                  </a:solidFill>
                  <a:latin typeface="Cambria" panose="02040503050406030204" pitchFamily="18" charset="0"/>
                  <a:ea typeface="Cambria" panose="02040503050406030204" pitchFamily="18" charset="0"/>
                  <a:sym typeface="Arial"/>
                </a:rPr>
                <a:t>giọng</a:t>
              </a:r>
              <a:r>
                <a:rPr lang="en-US" sz="3200" kern="0" dirty="0">
                  <a:solidFill>
                    <a:srgbClr val="196B24">
                      <a:lumMod val="75000"/>
                    </a:srgbClr>
                  </a:solidFill>
                  <a:latin typeface="Cambria" panose="02040503050406030204" pitchFamily="18" charset="0"/>
                  <a:ea typeface="Cambria" panose="02040503050406030204" pitchFamily="18" charset="0"/>
                  <a:sym typeface="Arial"/>
                </a:rPr>
                <a:t> </a:t>
              </a:r>
              <a:r>
                <a:rPr lang="en-US" sz="3200" kern="0" dirty="0" err="1">
                  <a:solidFill>
                    <a:srgbClr val="196B24">
                      <a:lumMod val="75000"/>
                    </a:srgbClr>
                  </a:solidFill>
                  <a:latin typeface="Cambria" panose="02040503050406030204" pitchFamily="18" charset="0"/>
                  <a:ea typeface="Cambria" panose="02040503050406030204" pitchFamily="18" charset="0"/>
                  <a:sym typeface="Arial"/>
                </a:rPr>
                <a:t>điệu</a:t>
              </a:r>
              <a:r>
                <a:rPr lang="en-US" sz="3200" kern="0" dirty="0">
                  <a:solidFill>
                    <a:srgbClr val="196B24">
                      <a:lumMod val="75000"/>
                    </a:srgbClr>
                  </a:solidFill>
                  <a:latin typeface="Cambria" panose="02040503050406030204" pitchFamily="18" charset="0"/>
                  <a:ea typeface="Cambria" panose="02040503050406030204" pitchFamily="18" charset="0"/>
                  <a:sym typeface="Arial"/>
                </a:rPr>
                <a:t>, </a:t>
              </a:r>
              <a:r>
                <a:rPr lang="en-US" sz="3200" kern="0" dirty="0" err="1">
                  <a:solidFill>
                    <a:srgbClr val="196B24">
                      <a:lumMod val="75000"/>
                    </a:srgbClr>
                  </a:solidFill>
                  <a:latin typeface="Cambria" panose="02040503050406030204" pitchFamily="18" charset="0"/>
                  <a:ea typeface="Cambria" panose="02040503050406030204" pitchFamily="18" charset="0"/>
                  <a:sym typeface="Arial"/>
                </a:rPr>
                <a:t>cách</a:t>
              </a:r>
              <a:r>
                <a:rPr lang="en-US" sz="3200" kern="0" dirty="0">
                  <a:solidFill>
                    <a:srgbClr val="196B24">
                      <a:lumMod val="75000"/>
                    </a:srgbClr>
                  </a:solidFill>
                  <a:latin typeface="Cambria" panose="02040503050406030204" pitchFamily="18" charset="0"/>
                  <a:ea typeface="Cambria" panose="02040503050406030204" pitchFamily="18" charset="0"/>
                  <a:sym typeface="Arial"/>
                </a:rPr>
                <a:t> </a:t>
              </a:r>
              <a:r>
                <a:rPr lang="en-US" sz="3200" kern="0" dirty="0" err="1">
                  <a:solidFill>
                    <a:srgbClr val="196B24">
                      <a:lumMod val="75000"/>
                    </a:srgbClr>
                  </a:solidFill>
                  <a:latin typeface="Cambria" panose="02040503050406030204" pitchFamily="18" charset="0"/>
                  <a:ea typeface="Cambria" panose="02040503050406030204" pitchFamily="18" charset="0"/>
                  <a:sym typeface="Arial"/>
                </a:rPr>
                <a:t>ngắt</a:t>
              </a:r>
              <a:r>
                <a:rPr lang="en-US" sz="3200" kern="0" dirty="0">
                  <a:solidFill>
                    <a:srgbClr val="196B24">
                      <a:lumMod val="75000"/>
                    </a:srgbClr>
                  </a:solidFill>
                  <a:latin typeface="Cambria" panose="02040503050406030204" pitchFamily="18" charset="0"/>
                  <a:ea typeface="Cambria" panose="02040503050406030204" pitchFamily="18" charset="0"/>
                  <a:sym typeface="Arial"/>
                </a:rPr>
                <a:t> </a:t>
              </a:r>
              <a:r>
                <a:rPr lang="en-US" sz="3200" kern="0" dirty="0" err="1">
                  <a:solidFill>
                    <a:srgbClr val="196B24">
                      <a:lumMod val="75000"/>
                    </a:srgbClr>
                  </a:solidFill>
                  <a:latin typeface="Cambria" panose="02040503050406030204" pitchFamily="18" charset="0"/>
                  <a:ea typeface="Cambria" panose="02040503050406030204" pitchFamily="18" charset="0"/>
                  <a:sym typeface="Arial"/>
                </a:rPr>
                <a:t>nhịp</a:t>
              </a:r>
              <a:endParaRPr lang="en-US" sz="3200" kern="0" dirty="0">
                <a:solidFill>
                  <a:srgbClr val="196B24">
                    <a:lumMod val="75000"/>
                  </a:srgbClr>
                </a:solidFill>
                <a:latin typeface="Cambria" panose="02040503050406030204" pitchFamily="18" charset="0"/>
                <a:ea typeface="Cambria" panose="02040503050406030204" pitchFamily="18" charset="0"/>
                <a:sym typeface="Arial"/>
              </a:endParaRPr>
            </a:p>
          </p:txBody>
        </p:sp>
      </p:grpSp>
      <p:sp>
        <p:nvSpPr>
          <p:cNvPr id="24" name="Freeform 5">
            <a:extLst>
              <a:ext uri="{FF2B5EF4-FFF2-40B4-BE49-F238E27FC236}">
                <a16:creationId xmlns:a16="http://schemas.microsoft.com/office/drawing/2014/main" xmlns="" id="{845567C0-B451-8B5D-C569-0B16178AB0B1}"/>
              </a:ext>
            </a:extLst>
          </p:cNvPr>
          <p:cNvSpPr/>
          <p:nvPr/>
        </p:nvSpPr>
        <p:spPr>
          <a:xfrm>
            <a:off x="7868920" y="2256762"/>
            <a:ext cx="4129553" cy="4375686"/>
          </a:xfrm>
          <a:custGeom>
            <a:avLst/>
            <a:gdLst/>
            <a:ahLst/>
            <a:cxnLst/>
            <a:rect l="l" t="t" r="r" b="b"/>
            <a:pathLst>
              <a:path w="2898979" h="3071766">
                <a:moveTo>
                  <a:pt x="0" y="0"/>
                </a:moveTo>
                <a:lnTo>
                  <a:pt x="2898979" y="0"/>
                </a:lnTo>
                <a:lnTo>
                  <a:pt x="2898979" y="3071766"/>
                </a:lnTo>
                <a:lnTo>
                  <a:pt x="0" y="3071766"/>
                </a:lnTo>
                <a:lnTo>
                  <a:pt x="0" y="0"/>
                </a:lnTo>
                <a:close/>
              </a:path>
            </a:pathLst>
          </a:custGeom>
          <a:blipFill>
            <a:blip r:embed="rId6"/>
            <a:stretch>
              <a:fillRect/>
            </a:stretch>
          </a:blipFill>
        </p:spPr>
        <p:txBody>
          <a:bodyPr/>
          <a:lstStyle/>
          <a:p>
            <a:pPr defTabSz="914446">
              <a:defRPr/>
            </a:pPr>
            <a:endParaRPr lang="vi-VN" kern="0">
              <a:solidFill>
                <a:prstClr val="black"/>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025576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xmlns="" id="{02BBFB5A-AF51-C408-6BDF-C3F3E0306F1D}"/>
              </a:ext>
            </a:extLst>
          </p:cNvPr>
          <p:cNvGrpSpPr/>
          <p:nvPr/>
        </p:nvGrpSpPr>
        <p:grpSpPr>
          <a:xfrm>
            <a:off x="895736" y="553597"/>
            <a:ext cx="2970190" cy="3130618"/>
            <a:chOff x="256032" y="77725"/>
            <a:chExt cx="2962656" cy="3122676"/>
          </a:xfrm>
        </p:grpSpPr>
        <p:sp>
          <p:nvSpPr>
            <p:cNvPr id="4" name="Freeform 24">
              <a:extLst>
                <a:ext uri="{FF2B5EF4-FFF2-40B4-BE49-F238E27FC236}">
                  <a16:creationId xmlns:a16="http://schemas.microsoft.com/office/drawing/2014/main" xmlns="" id="{C91E0778-3148-7B0F-FE9C-AB2627D5C037}"/>
                </a:ext>
              </a:extLst>
            </p:cNvPr>
            <p:cNvSpPr/>
            <p:nvPr/>
          </p:nvSpPr>
          <p:spPr>
            <a:xfrm rot="20796787">
              <a:off x="256032" y="77725"/>
              <a:ext cx="2962656" cy="3122676"/>
            </a:xfrm>
            <a:custGeom>
              <a:avLst/>
              <a:gdLst/>
              <a:ahLst/>
              <a:cxnLst/>
              <a:rect l="l" t="t" r="r" b="b"/>
              <a:pathLst>
                <a:path w="2226855" h="2403081">
                  <a:moveTo>
                    <a:pt x="0" y="0"/>
                  </a:moveTo>
                  <a:lnTo>
                    <a:pt x="2226855" y="0"/>
                  </a:lnTo>
                  <a:lnTo>
                    <a:pt x="2226855" y="2403081"/>
                  </a:lnTo>
                  <a:lnTo>
                    <a:pt x="0" y="240308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defTabSz="914446">
                <a:defRPr/>
              </a:pPr>
              <a:endParaRPr lang="vi-VN" kern="0">
                <a:solidFill>
                  <a:prstClr val="black"/>
                </a:solidFill>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xmlns="" id="{EF811A0D-449D-AE47-177F-27AFDF1E6E0A}"/>
                </a:ext>
              </a:extLst>
            </p:cNvPr>
            <p:cNvSpPr txBox="1"/>
            <p:nvPr/>
          </p:nvSpPr>
          <p:spPr>
            <a:xfrm>
              <a:off x="557785" y="1128518"/>
              <a:ext cx="2487169" cy="1320082"/>
            </a:xfrm>
            <a:prstGeom prst="rect">
              <a:avLst/>
            </a:prstGeom>
            <a:noFill/>
          </p:spPr>
          <p:txBody>
            <a:bodyPr wrap="square" rtlCol="0">
              <a:spAutoFit/>
            </a:bodyPr>
            <a:lstStyle/>
            <a:p>
              <a:pPr algn="ctr" defTabSz="914446">
                <a:defRPr/>
              </a:pPr>
              <a:r>
                <a:rPr lang="en-GB" sz="4000" kern="0" dirty="0" err="1">
                  <a:solidFill>
                    <a:srgbClr val="C00000"/>
                  </a:solidFill>
                  <a:latin typeface="Cambria" panose="02040503050406030204" pitchFamily="18" charset="0"/>
                  <a:ea typeface="Cambria" panose="02040503050406030204" pitchFamily="18" charset="0"/>
                </a:rPr>
                <a:t>Luyện</a:t>
              </a:r>
              <a:r>
                <a:rPr lang="en-GB" sz="4000" kern="0" dirty="0">
                  <a:solidFill>
                    <a:srgbClr val="C00000"/>
                  </a:solidFill>
                  <a:latin typeface="Cambria" panose="02040503050406030204" pitchFamily="18" charset="0"/>
                  <a:ea typeface="Cambria" panose="02040503050406030204" pitchFamily="18" charset="0"/>
                </a:rPr>
                <a:t> </a:t>
              </a:r>
              <a:r>
                <a:rPr lang="en-GB" sz="4000" kern="0" dirty="0" err="1">
                  <a:solidFill>
                    <a:srgbClr val="C00000"/>
                  </a:solidFill>
                  <a:latin typeface="Cambria" panose="02040503050406030204" pitchFamily="18" charset="0"/>
                  <a:ea typeface="Cambria" panose="02040503050406030204" pitchFamily="18" charset="0"/>
                </a:rPr>
                <a:t>đọc</a:t>
              </a:r>
              <a:r>
                <a:rPr lang="en-GB" sz="4000" kern="0" dirty="0">
                  <a:solidFill>
                    <a:srgbClr val="C00000"/>
                  </a:solidFill>
                  <a:latin typeface="Cambria" panose="02040503050406030204" pitchFamily="18" charset="0"/>
                  <a:ea typeface="Cambria" panose="02040503050406030204" pitchFamily="18" charset="0"/>
                </a:rPr>
                <a:t> </a:t>
              </a:r>
              <a:r>
                <a:rPr lang="en-GB" sz="4000" kern="0" dirty="0" err="1">
                  <a:solidFill>
                    <a:srgbClr val="C00000"/>
                  </a:solidFill>
                  <a:latin typeface="Cambria" panose="02040503050406030204" pitchFamily="18" charset="0"/>
                  <a:ea typeface="Cambria" panose="02040503050406030204" pitchFamily="18" charset="0"/>
                </a:rPr>
                <a:t>trước</a:t>
              </a:r>
              <a:r>
                <a:rPr lang="en-GB" sz="4000" kern="0" dirty="0">
                  <a:solidFill>
                    <a:srgbClr val="C00000"/>
                  </a:solidFill>
                  <a:latin typeface="Cambria" panose="02040503050406030204" pitchFamily="18" charset="0"/>
                  <a:ea typeface="Cambria" panose="02040503050406030204" pitchFamily="18" charset="0"/>
                </a:rPr>
                <a:t> </a:t>
              </a:r>
              <a:r>
                <a:rPr lang="en-GB" sz="4000" kern="0" dirty="0" err="1">
                  <a:solidFill>
                    <a:srgbClr val="C00000"/>
                  </a:solidFill>
                  <a:latin typeface="Cambria" panose="02040503050406030204" pitchFamily="18" charset="0"/>
                  <a:ea typeface="Cambria" panose="02040503050406030204" pitchFamily="18" charset="0"/>
                </a:rPr>
                <a:t>lớp</a:t>
              </a:r>
              <a:endParaRPr lang="vi-VN" sz="4000" kern="0" dirty="0">
                <a:solidFill>
                  <a:srgbClr val="C00000"/>
                </a:solidFill>
                <a:latin typeface="Cambria" panose="02040503050406030204" pitchFamily="18" charset="0"/>
                <a:ea typeface="Cambria" panose="02040503050406030204" pitchFamily="18" charset="0"/>
              </a:endParaRPr>
            </a:p>
          </p:txBody>
        </p:sp>
      </p:grpSp>
      <p:grpSp>
        <p:nvGrpSpPr>
          <p:cNvPr id="10" name="Group 9">
            <a:extLst>
              <a:ext uri="{FF2B5EF4-FFF2-40B4-BE49-F238E27FC236}">
                <a16:creationId xmlns:a16="http://schemas.microsoft.com/office/drawing/2014/main" xmlns="" id="{F3BF654F-DFE3-9287-DB60-0FC4454C5F8F}"/>
              </a:ext>
            </a:extLst>
          </p:cNvPr>
          <p:cNvGrpSpPr/>
          <p:nvPr/>
        </p:nvGrpSpPr>
        <p:grpSpPr>
          <a:xfrm>
            <a:off x="6598073" y="684523"/>
            <a:ext cx="2881074" cy="1364015"/>
            <a:chOff x="4655463" y="665953"/>
            <a:chExt cx="2881074" cy="1364015"/>
          </a:xfrm>
        </p:grpSpPr>
        <p:sp>
          <p:nvSpPr>
            <p:cNvPr id="13" name="Freeform 14">
              <a:extLst>
                <a:ext uri="{FF2B5EF4-FFF2-40B4-BE49-F238E27FC236}">
                  <a16:creationId xmlns:a16="http://schemas.microsoft.com/office/drawing/2014/main" xmlns="" id="{D2876CA4-CD82-7CB9-EE12-5D77724D3D53}"/>
                </a:ext>
              </a:extLst>
            </p:cNvPr>
            <p:cNvSpPr/>
            <p:nvPr/>
          </p:nvSpPr>
          <p:spPr>
            <a:xfrm>
              <a:off x="4655463" y="665953"/>
              <a:ext cx="2881074" cy="1364015"/>
            </a:xfrm>
            <a:custGeom>
              <a:avLst/>
              <a:gdLst/>
              <a:ahLst/>
              <a:cxnLst/>
              <a:rect l="l" t="t" r="r" b="b"/>
              <a:pathLst>
                <a:path w="2793396" h="1117359">
                  <a:moveTo>
                    <a:pt x="0" y="0"/>
                  </a:moveTo>
                  <a:lnTo>
                    <a:pt x="2793396" y="0"/>
                  </a:lnTo>
                  <a:lnTo>
                    <a:pt x="2793396" y="1117359"/>
                  </a:lnTo>
                  <a:lnTo>
                    <a:pt x="0" y="111735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defTabSz="914446">
                <a:defRPr/>
              </a:pPr>
              <a:endParaRPr lang="vi-VN" kern="0">
                <a:solidFill>
                  <a:prstClr val="black"/>
                </a:solidFill>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xmlns="" id="{08DA9B1F-8175-B001-CAA1-FB01C56CC4F7}"/>
                </a:ext>
              </a:extLst>
            </p:cNvPr>
            <p:cNvSpPr txBox="1"/>
            <p:nvPr/>
          </p:nvSpPr>
          <p:spPr>
            <a:xfrm>
              <a:off x="5001309" y="1107124"/>
              <a:ext cx="2074607" cy="707886"/>
            </a:xfrm>
            <a:prstGeom prst="rect">
              <a:avLst/>
            </a:prstGeom>
            <a:noFill/>
          </p:spPr>
          <p:txBody>
            <a:bodyPr wrap="none" rtlCol="0">
              <a:spAutoFit/>
            </a:bodyPr>
            <a:lstStyle/>
            <a:p>
              <a:pPr defTabSz="914446">
                <a:defRPr/>
              </a:pPr>
              <a:r>
                <a:rPr lang="en-GB" sz="4000" b="1" kern="0" dirty="0" err="1">
                  <a:solidFill>
                    <a:prstClr val="white"/>
                  </a:solidFill>
                  <a:latin typeface="Cambria" panose="02040503050406030204" pitchFamily="18" charset="0"/>
                  <a:ea typeface="Cambria" panose="02040503050406030204" pitchFamily="18" charset="0"/>
                </a:rPr>
                <a:t>Tiêu</a:t>
              </a:r>
              <a:r>
                <a:rPr lang="en-GB" sz="4000" b="1" kern="0" dirty="0">
                  <a:solidFill>
                    <a:prstClr val="white"/>
                  </a:solidFill>
                  <a:latin typeface="Cambria" panose="02040503050406030204" pitchFamily="18" charset="0"/>
                  <a:ea typeface="Cambria" panose="02040503050406030204" pitchFamily="18" charset="0"/>
                </a:rPr>
                <a:t> </a:t>
              </a:r>
              <a:r>
                <a:rPr lang="en-GB" sz="4000" b="1" kern="0" dirty="0" err="1">
                  <a:solidFill>
                    <a:prstClr val="white"/>
                  </a:solidFill>
                  <a:latin typeface="Cambria" panose="02040503050406030204" pitchFamily="18" charset="0"/>
                  <a:ea typeface="Cambria" panose="02040503050406030204" pitchFamily="18" charset="0"/>
                </a:rPr>
                <a:t>chí</a:t>
              </a:r>
              <a:endParaRPr lang="vi-VN" sz="4000" b="1" kern="0" dirty="0">
                <a:solidFill>
                  <a:prstClr val="white"/>
                </a:solidFill>
                <a:latin typeface="Cambria" panose="02040503050406030204" pitchFamily="18" charset="0"/>
                <a:ea typeface="Cambria" panose="02040503050406030204" pitchFamily="18" charset="0"/>
              </a:endParaRPr>
            </a:p>
          </p:txBody>
        </p:sp>
      </p:grpSp>
      <p:grpSp>
        <p:nvGrpSpPr>
          <p:cNvPr id="25" name="Group 24">
            <a:extLst>
              <a:ext uri="{FF2B5EF4-FFF2-40B4-BE49-F238E27FC236}">
                <a16:creationId xmlns:a16="http://schemas.microsoft.com/office/drawing/2014/main" xmlns="" id="{6BCB6A34-8BC5-D7DA-8130-C8242E8ED30A}"/>
              </a:ext>
            </a:extLst>
          </p:cNvPr>
          <p:cNvGrpSpPr/>
          <p:nvPr/>
        </p:nvGrpSpPr>
        <p:grpSpPr>
          <a:xfrm>
            <a:off x="4432256" y="2403399"/>
            <a:ext cx="7503756" cy="2125815"/>
            <a:chOff x="3566396" y="2307938"/>
            <a:chExt cx="7503756" cy="2125815"/>
          </a:xfrm>
        </p:grpSpPr>
        <p:pic>
          <p:nvPicPr>
            <p:cNvPr id="26" name="Picture 25">
              <a:extLst>
                <a:ext uri="{FF2B5EF4-FFF2-40B4-BE49-F238E27FC236}">
                  <a16:creationId xmlns:a16="http://schemas.microsoft.com/office/drawing/2014/main" xmlns="" id="{6AD2B969-1EB0-8A65-7B56-722170DFAA15}"/>
                </a:ext>
              </a:extLst>
            </p:cNvPr>
            <p:cNvPicPr>
              <a:picLocks noChangeAspect="1"/>
            </p:cNvPicPr>
            <p:nvPr/>
          </p:nvPicPr>
          <p:blipFill>
            <a:blip r:embed="rId6"/>
            <a:stretch>
              <a:fillRect/>
            </a:stretch>
          </p:blipFill>
          <p:spPr>
            <a:xfrm>
              <a:off x="3742900" y="2402587"/>
              <a:ext cx="506012" cy="515157"/>
            </a:xfrm>
            <a:prstGeom prst="rect">
              <a:avLst/>
            </a:prstGeom>
          </p:spPr>
        </p:pic>
        <p:pic>
          <p:nvPicPr>
            <p:cNvPr id="27" name="Picture 26">
              <a:extLst>
                <a:ext uri="{FF2B5EF4-FFF2-40B4-BE49-F238E27FC236}">
                  <a16:creationId xmlns:a16="http://schemas.microsoft.com/office/drawing/2014/main" xmlns="" id="{27B49E16-7CF7-DE02-CD49-A069AA73A75A}"/>
                </a:ext>
              </a:extLst>
            </p:cNvPr>
            <p:cNvPicPr>
              <a:picLocks noChangeAspect="1"/>
            </p:cNvPicPr>
            <p:nvPr/>
          </p:nvPicPr>
          <p:blipFill>
            <a:blip r:embed="rId6"/>
            <a:stretch>
              <a:fillRect/>
            </a:stretch>
          </p:blipFill>
          <p:spPr>
            <a:xfrm>
              <a:off x="3742900" y="3104053"/>
              <a:ext cx="506012" cy="515157"/>
            </a:xfrm>
            <a:prstGeom prst="rect">
              <a:avLst/>
            </a:prstGeom>
          </p:spPr>
        </p:pic>
        <p:pic>
          <p:nvPicPr>
            <p:cNvPr id="28" name="Picture 27">
              <a:extLst>
                <a:ext uri="{FF2B5EF4-FFF2-40B4-BE49-F238E27FC236}">
                  <a16:creationId xmlns:a16="http://schemas.microsoft.com/office/drawing/2014/main" xmlns="" id="{3A9D7533-4177-A400-239F-AB8276A12FE9}"/>
                </a:ext>
              </a:extLst>
            </p:cNvPr>
            <p:cNvPicPr>
              <a:picLocks noChangeAspect="1"/>
            </p:cNvPicPr>
            <p:nvPr/>
          </p:nvPicPr>
          <p:blipFill>
            <a:blip r:embed="rId6"/>
            <a:stretch>
              <a:fillRect/>
            </a:stretch>
          </p:blipFill>
          <p:spPr>
            <a:xfrm>
              <a:off x="3742900" y="3842027"/>
              <a:ext cx="506012" cy="515157"/>
            </a:xfrm>
            <a:prstGeom prst="rect">
              <a:avLst/>
            </a:prstGeom>
          </p:spPr>
        </p:pic>
        <p:sp>
          <p:nvSpPr>
            <p:cNvPr id="29" name="TextBox 28">
              <a:extLst>
                <a:ext uri="{FF2B5EF4-FFF2-40B4-BE49-F238E27FC236}">
                  <a16:creationId xmlns:a16="http://schemas.microsoft.com/office/drawing/2014/main" xmlns="" id="{67DF9617-3DC2-0944-CCD3-DE72331BCC6F}"/>
                </a:ext>
              </a:extLst>
            </p:cNvPr>
            <p:cNvSpPr txBox="1"/>
            <p:nvPr/>
          </p:nvSpPr>
          <p:spPr>
            <a:xfrm>
              <a:off x="3601212" y="2307938"/>
              <a:ext cx="6131052" cy="695960"/>
            </a:xfrm>
            <a:prstGeom prst="rect">
              <a:avLst/>
            </a:prstGeom>
            <a:noFill/>
          </p:spPr>
          <p:txBody>
            <a:bodyPr wrap="square">
              <a:spAutoFit/>
            </a:bodyPr>
            <a:lstStyle/>
            <a:p>
              <a:pPr marL="757786" defTabSz="1219231">
                <a:lnSpc>
                  <a:spcPct val="120000"/>
                </a:lnSpc>
                <a:buClr>
                  <a:srgbClr val="000000"/>
                </a:buClr>
              </a:pPr>
              <a:r>
                <a:rPr lang="en-US" sz="3600" kern="0" dirty="0">
                  <a:solidFill>
                    <a:srgbClr val="196B24">
                      <a:lumMod val="75000"/>
                    </a:srgbClr>
                  </a:solidFill>
                  <a:latin typeface="Cambria" panose="02040503050406030204" pitchFamily="18" charset="0"/>
                  <a:ea typeface="Cambria" panose="02040503050406030204" pitchFamily="18" charset="0"/>
                  <a:sym typeface="Arial"/>
                </a:rPr>
                <a:t>1.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Đọc</a:t>
              </a:r>
              <a:r>
                <a:rPr lang="en-US" sz="3600" kern="0" dirty="0">
                  <a:solidFill>
                    <a:srgbClr val="196B24">
                      <a:lumMod val="75000"/>
                    </a:srgbClr>
                  </a:solidFill>
                  <a:latin typeface="Cambria" panose="02040503050406030204" pitchFamily="18" charset="0"/>
                  <a:ea typeface="Cambria" panose="02040503050406030204" pitchFamily="18" charset="0"/>
                  <a:sym typeface="Arial"/>
                </a:rPr>
                <a:t>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đúng</a:t>
              </a:r>
              <a:endParaRPr lang="en-US" sz="3600" kern="0" dirty="0">
                <a:solidFill>
                  <a:srgbClr val="196B24">
                    <a:lumMod val="75000"/>
                  </a:srgbClr>
                </a:solidFill>
                <a:latin typeface="Cambria" panose="02040503050406030204" pitchFamily="18" charset="0"/>
                <a:ea typeface="Cambria" panose="02040503050406030204" pitchFamily="18" charset="0"/>
                <a:sym typeface="Arial"/>
              </a:endParaRPr>
            </a:p>
          </p:txBody>
        </p:sp>
        <p:sp>
          <p:nvSpPr>
            <p:cNvPr id="30" name="TextBox 29">
              <a:extLst>
                <a:ext uri="{FF2B5EF4-FFF2-40B4-BE49-F238E27FC236}">
                  <a16:creationId xmlns:a16="http://schemas.microsoft.com/office/drawing/2014/main" xmlns="" id="{8863AED1-7364-C7D2-DB2C-86C0A700F9B6}"/>
                </a:ext>
              </a:extLst>
            </p:cNvPr>
            <p:cNvSpPr txBox="1"/>
            <p:nvPr/>
          </p:nvSpPr>
          <p:spPr>
            <a:xfrm>
              <a:off x="3566396" y="3002859"/>
              <a:ext cx="6131052" cy="695960"/>
            </a:xfrm>
            <a:prstGeom prst="rect">
              <a:avLst/>
            </a:prstGeom>
            <a:noFill/>
          </p:spPr>
          <p:txBody>
            <a:bodyPr wrap="square">
              <a:spAutoFit/>
            </a:bodyPr>
            <a:lstStyle/>
            <a:p>
              <a:pPr marL="757786" defTabSz="1219231">
                <a:lnSpc>
                  <a:spcPct val="120000"/>
                </a:lnSpc>
                <a:buClr>
                  <a:srgbClr val="000000"/>
                </a:buClr>
              </a:pPr>
              <a:r>
                <a:rPr lang="en-US" sz="3600" kern="0" dirty="0">
                  <a:solidFill>
                    <a:srgbClr val="196B24">
                      <a:lumMod val="75000"/>
                    </a:srgbClr>
                  </a:solidFill>
                  <a:latin typeface="Cambria" panose="02040503050406030204" pitchFamily="18" charset="0"/>
                  <a:ea typeface="Cambria" panose="02040503050406030204" pitchFamily="18" charset="0"/>
                  <a:sym typeface="Arial"/>
                </a:rPr>
                <a:t>2.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Đọc</a:t>
              </a:r>
              <a:r>
                <a:rPr lang="en-US" sz="3600" kern="0" dirty="0">
                  <a:solidFill>
                    <a:srgbClr val="196B24">
                      <a:lumMod val="75000"/>
                    </a:srgbClr>
                  </a:solidFill>
                  <a:latin typeface="Cambria" panose="02040503050406030204" pitchFamily="18" charset="0"/>
                  <a:ea typeface="Cambria" panose="02040503050406030204" pitchFamily="18" charset="0"/>
                  <a:sym typeface="Arial"/>
                </a:rPr>
                <a:t> to,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rõ</a:t>
              </a:r>
              <a:endParaRPr lang="en-US" sz="3600" kern="0" dirty="0">
                <a:solidFill>
                  <a:srgbClr val="196B24">
                    <a:lumMod val="75000"/>
                  </a:srgbClr>
                </a:solidFill>
                <a:latin typeface="Cambria" panose="02040503050406030204" pitchFamily="18" charset="0"/>
                <a:ea typeface="Cambria" panose="02040503050406030204" pitchFamily="18" charset="0"/>
                <a:sym typeface="Arial"/>
              </a:endParaRPr>
            </a:p>
          </p:txBody>
        </p:sp>
        <p:sp>
          <p:nvSpPr>
            <p:cNvPr id="31" name="TextBox 30">
              <a:extLst>
                <a:ext uri="{FF2B5EF4-FFF2-40B4-BE49-F238E27FC236}">
                  <a16:creationId xmlns:a16="http://schemas.microsoft.com/office/drawing/2014/main" xmlns="" id="{938665A5-1987-FC07-4CFD-0FFF14327B84}"/>
                </a:ext>
              </a:extLst>
            </p:cNvPr>
            <p:cNvSpPr txBox="1"/>
            <p:nvPr/>
          </p:nvSpPr>
          <p:spPr>
            <a:xfrm>
              <a:off x="3601212" y="3737793"/>
              <a:ext cx="7389876" cy="695960"/>
            </a:xfrm>
            <a:prstGeom prst="rect">
              <a:avLst/>
            </a:prstGeom>
            <a:noFill/>
          </p:spPr>
          <p:txBody>
            <a:bodyPr wrap="square">
              <a:spAutoFit/>
            </a:bodyPr>
            <a:lstStyle/>
            <a:p>
              <a:pPr marL="757786" defTabSz="1219231">
                <a:lnSpc>
                  <a:spcPct val="120000"/>
                </a:lnSpc>
                <a:buClr>
                  <a:srgbClr val="000000"/>
                </a:buClr>
              </a:pPr>
              <a:r>
                <a:rPr lang="en-US" sz="3600" kern="0" dirty="0">
                  <a:solidFill>
                    <a:srgbClr val="196B24">
                      <a:lumMod val="75000"/>
                    </a:srgbClr>
                  </a:solidFill>
                  <a:latin typeface="Cambria" panose="02040503050406030204" pitchFamily="18" charset="0"/>
                  <a:ea typeface="Cambria" panose="02040503050406030204" pitchFamily="18" charset="0"/>
                  <a:sym typeface="Arial"/>
                </a:rPr>
                <a:t>3.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Đọc</a:t>
              </a:r>
              <a:r>
                <a:rPr lang="en-US" sz="3600" kern="0" dirty="0">
                  <a:solidFill>
                    <a:srgbClr val="196B24">
                      <a:lumMod val="75000"/>
                    </a:srgbClr>
                  </a:solidFill>
                  <a:latin typeface="Cambria" panose="02040503050406030204" pitchFamily="18" charset="0"/>
                  <a:ea typeface="Cambria" panose="02040503050406030204" pitchFamily="18" charset="0"/>
                  <a:sym typeface="Arial"/>
                </a:rPr>
                <a:t>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ngắt</a:t>
              </a:r>
              <a:r>
                <a:rPr lang="en-US" sz="3600" kern="0" dirty="0">
                  <a:solidFill>
                    <a:srgbClr val="196B24">
                      <a:lumMod val="75000"/>
                    </a:srgbClr>
                  </a:solidFill>
                  <a:latin typeface="Cambria" panose="02040503050406030204" pitchFamily="18" charset="0"/>
                  <a:ea typeface="Cambria" panose="02040503050406030204" pitchFamily="18" charset="0"/>
                  <a:sym typeface="Arial"/>
                </a:rPr>
                <a:t>,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nghỉ</a:t>
              </a:r>
              <a:r>
                <a:rPr lang="en-US" sz="3600" kern="0" dirty="0">
                  <a:solidFill>
                    <a:srgbClr val="196B24">
                      <a:lumMod val="75000"/>
                    </a:srgbClr>
                  </a:solidFill>
                  <a:latin typeface="Cambria" panose="02040503050406030204" pitchFamily="18" charset="0"/>
                  <a:ea typeface="Cambria" panose="02040503050406030204" pitchFamily="18" charset="0"/>
                  <a:sym typeface="Arial"/>
                </a:rPr>
                <a:t>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đúng</a:t>
              </a:r>
              <a:r>
                <a:rPr lang="en-US" sz="3600" kern="0" dirty="0">
                  <a:solidFill>
                    <a:srgbClr val="196B24">
                      <a:lumMod val="75000"/>
                    </a:srgbClr>
                  </a:solidFill>
                  <a:latin typeface="Cambria" panose="02040503050406030204" pitchFamily="18" charset="0"/>
                  <a:ea typeface="Cambria" panose="02040503050406030204" pitchFamily="18" charset="0"/>
                  <a:sym typeface="Arial"/>
                </a:rPr>
                <a:t> </a:t>
              </a:r>
              <a:r>
                <a:rPr lang="en-US" sz="3600" kern="0" dirty="0" err="1">
                  <a:solidFill>
                    <a:srgbClr val="196B24">
                      <a:lumMod val="75000"/>
                    </a:srgbClr>
                  </a:solidFill>
                  <a:latin typeface="Cambria" panose="02040503050406030204" pitchFamily="18" charset="0"/>
                  <a:ea typeface="Cambria" panose="02040503050406030204" pitchFamily="18" charset="0"/>
                  <a:sym typeface="Arial"/>
                </a:rPr>
                <a:t>chỗ</a:t>
              </a:r>
              <a:endParaRPr lang="en-US" sz="3600" kern="0" dirty="0">
                <a:solidFill>
                  <a:srgbClr val="196B24">
                    <a:lumMod val="75000"/>
                  </a:srgbClr>
                </a:solidFill>
                <a:latin typeface="Cambria" panose="02040503050406030204" pitchFamily="18" charset="0"/>
                <a:ea typeface="Cambria" panose="02040503050406030204" pitchFamily="18" charset="0"/>
                <a:sym typeface="Arial"/>
              </a:endParaRPr>
            </a:p>
          </p:txBody>
        </p:sp>
        <p:pic>
          <p:nvPicPr>
            <p:cNvPr id="32" name="Picture 31">
              <a:extLst>
                <a:ext uri="{FF2B5EF4-FFF2-40B4-BE49-F238E27FC236}">
                  <a16:creationId xmlns:a16="http://schemas.microsoft.com/office/drawing/2014/main" xmlns="" id="{E9B70451-5913-1650-6819-0F71EE96DF43}"/>
                </a:ext>
              </a:extLst>
            </p:cNvPr>
            <p:cNvPicPr>
              <a:picLocks noChangeAspect="1"/>
            </p:cNvPicPr>
            <p:nvPr/>
          </p:nvPicPr>
          <p:blipFill>
            <a:blip r:embed="rId7"/>
            <a:stretch>
              <a:fillRect/>
            </a:stretch>
          </p:blipFill>
          <p:spPr>
            <a:xfrm>
              <a:off x="6723082" y="2443011"/>
              <a:ext cx="506012" cy="526152"/>
            </a:xfrm>
            <a:prstGeom prst="rect">
              <a:avLst/>
            </a:prstGeom>
          </p:spPr>
        </p:pic>
        <p:pic>
          <p:nvPicPr>
            <p:cNvPr id="33" name="Picture 32">
              <a:extLst>
                <a:ext uri="{FF2B5EF4-FFF2-40B4-BE49-F238E27FC236}">
                  <a16:creationId xmlns:a16="http://schemas.microsoft.com/office/drawing/2014/main" xmlns="" id="{D2EF85BF-2D08-3C07-F25B-0ECA3198070A}"/>
                </a:ext>
              </a:extLst>
            </p:cNvPr>
            <p:cNvPicPr>
              <a:picLocks noChangeAspect="1"/>
            </p:cNvPicPr>
            <p:nvPr/>
          </p:nvPicPr>
          <p:blipFill>
            <a:blip r:embed="rId7"/>
            <a:stretch>
              <a:fillRect/>
            </a:stretch>
          </p:blipFill>
          <p:spPr>
            <a:xfrm>
              <a:off x="6754140" y="3079539"/>
              <a:ext cx="506012" cy="526152"/>
            </a:xfrm>
            <a:prstGeom prst="rect">
              <a:avLst/>
            </a:prstGeom>
          </p:spPr>
        </p:pic>
        <p:pic>
          <p:nvPicPr>
            <p:cNvPr id="34" name="Picture 33">
              <a:extLst>
                <a:ext uri="{FF2B5EF4-FFF2-40B4-BE49-F238E27FC236}">
                  <a16:creationId xmlns:a16="http://schemas.microsoft.com/office/drawing/2014/main" xmlns="" id="{68DDD946-79DF-EF0D-2570-11A5D33F3D61}"/>
                </a:ext>
              </a:extLst>
            </p:cNvPr>
            <p:cNvPicPr>
              <a:picLocks noChangeAspect="1"/>
            </p:cNvPicPr>
            <p:nvPr/>
          </p:nvPicPr>
          <p:blipFill>
            <a:blip r:embed="rId7"/>
            <a:stretch>
              <a:fillRect/>
            </a:stretch>
          </p:blipFill>
          <p:spPr>
            <a:xfrm>
              <a:off x="7446592" y="3095613"/>
              <a:ext cx="506012" cy="526152"/>
            </a:xfrm>
            <a:prstGeom prst="rect">
              <a:avLst/>
            </a:prstGeom>
          </p:spPr>
        </p:pic>
        <p:pic>
          <p:nvPicPr>
            <p:cNvPr id="35" name="Picture 34">
              <a:extLst>
                <a:ext uri="{FF2B5EF4-FFF2-40B4-BE49-F238E27FC236}">
                  <a16:creationId xmlns:a16="http://schemas.microsoft.com/office/drawing/2014/main" xmlns="" id="{D132D7D6-7B2A-3BC6-B585-B51116C94013}"/>
                </a:ext>
              </a:extLst>
            </p:cNvPr>
            <p:cNvPicPr>
              <a:picLocks noChangeAspect="1"/>
            </p:cNvPicPr>
            <p:nvPr/>
          </p:nvPicPr>
          <p:blipFill>
            <a:blip r:embed="rId7"/>
            <a:stretch>
              <a:fillRect/>
            </a:stretch>
          </p:blipFill>
          <p:spPr>
            <a:xfrm>
              <a:off x="9497340" y="3790739"/>
              <a:ext cx="506012" cy="526152"/>
            </a:xfrm>
            <a:prstGeom prst="rect">
              <a:avLst/>
            </a:prstGeom>
          </p:spPr>
        </p:pic>
        <p:pic>
          <p:nvPicPr>
            <p:cNvPr id="36" name="Picture 35">
              <a:extLst>
                <a:ext uri="{FF2B5EF4-FFF2-40B4-BE49-F238E27FC236}">
                  <a16:creationId xmlns:a16="http://schemas.microsoft.com/office/drawing/2014/main" xmlns="" id="{8BF51DC2-63B3-EE19-FC61-44E559799BA4}"/>
                </a:ext>
              </a:extLst>
            </p:cNvPr>
            <p:cNvPicPr>
              <a:picLocks noChangeAspect="1"/>
            </p:cNvPicPr>
            <p:nvPr/>
          </p:nvPicPr>
          <p:blipFill>
            <a:blip r:embed="rId7"/>
            <a:stretch>
              <a:fillRect/>
            </a:stretch>
          </p:blipFill>
          <p:spPr>
            <a:xfrm>
              <a:off x="10005340" y="3790739"/>
              <a:ext cx="506012" cy="526152"/>
            </a:xfrm>
            <a:prstGeom prst="rect">
              <a:avLst/>
            </a:prstGeom>
          </p:spPr>
        </p:pic>
        <p:pic>
          <p:nvPicPr>
            <p:cNvPr id="37" name="Picture 36">
              <a:extLst>
                <a:ext uri="{FF2B5EF4-FFF2-40B4-BE49-F238E27FC236}">
                  <a16:creationId xmlns:a16="http://schemas.microsoft.com/office/drawing/2014/main" xmlns="" id="{CE4F31C5-8BE6-46DB-E3F8-A93F8BF1EA70}"/>
                </a:ext>
              </a:extLst>
            </p:cNvPr>
            <p:cNvPicPr>
              <a:picLocks noChangeAspect="1"/>
            </p:cNvPicPr>
            <p:nvPr/>
          </p:nvPicPr>
          <p:blipFill>
            <a:blip r:embed="rId7"/>
            <a:stretch>
              <a:fillRect/>
            </a:stretch>
          </p:blipFill>
          <p:spPr>
            <a:xfrm>
              <a:off x="10564140" y="3790739"/>
              <a:ext cx="506012" cy="526152"/>
            </a:xfrm>
            <a:prstGeom prst="rect">
              <a:avLst/>
            </a:prstGeom>
          </p:spPr>
        </p:pic>
      </p:grpSp>
      <p:sp>
        <p:nvSpPr>
          <p:cNvPr id="38" name="Freeform 3">
            <a:extLst>
              <a:ext uri="{FF2B5EF4-FFF2-40B4-BE49-F238E27FC236}">
                <a16:creationId xmlns:a16="http://schemas.microsoft.com/office/drawing/2014/main" xmlns="" id="{37CF5ABB-FBE8-A739-88BF-AF438BA857CC}"/>
              </a:ext>
            </a:extLst>
          </p:cNvPr>
          <p:cNvSpPr/>
          <p:nvPr/>
        </p:nvSpPr>
        <p:spPr>
          <a:xfrm>
            <a:off x="355446" y="3684215"/>
            <a:ext cx="4066875" cy="4556723"/>
          </a:xfrm>
          <a:custGeom>
            <a:avLst/>
            <a:gdLst/>
            <a:ahLst/>
            <a:cxnLst/>
            <a:rect l="l" t="t" r="r" b="b"/>
            <a:pathLst>
              <a:path w="3672459" h="4114800">
                <a:moveTo>
                  <a:pt x="0" y="0"/>
                </a:moveTo>
                <a:lnTo>
                  <a:pt x="3672459" y="0"/>
                </a:lnTo>
                <a:lnTo>
                  <a:pt x="3672459" y="4114800"/>
                </a:lnTo>
                <a:lnTo>
                  <a:pt x="0" y="411480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txBody>
          <a:bodyPr/>
          <a:lstStyle/>
          <a:p>
            <a:pPr defTabSz="914446">
              <a:defRPr/>
            </a:pPr>
            <a:endParaRPr lang="vi-VN" kern="0">
              <a:solidFill>
                <a:prstClr val="black"/>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8761783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46"/>
        <p:cNvGrpSpPr/>
        <p:nvPr/>
      </p:nvGrpSpPr>
      <p:grpSpPr>
        <a:xfrm>
          <a:off x="0" y="0"/>
          <a:ext cx="0" cy="0"/>
          <a:chOff x="0" y="0"/>
          <a:chExt cx="0" cy="0"/>
        </a:xfrm>
      </p:grpSpPr>
      <p:grpSp>
        <p:nvGrpSpPr>
          <p:cNvPr id="1449" name="Google Shape;1449;p39"/>
          <p:cNvGrpSpPr/>
          <p:nvPr/>
        </p:nvGrpSpPr>
        <p:grpSpPr>
          <a:xfrm>
            <a:off x="1812625" y="3684925"/>
            <a:ext cx="821432" cy="882640"/>
            <a:chOff x="4243450" y="1793000"/>
            <a:chExt cx="438175" cy="470825"/>
          </a:xfrm>
        </p:grpSpPr>
        <p:sp>
          <p:nvSpPr>
            <p:cNvPr id="1450" name="Google Shape;1450;p39"/>
            <p:cNvSpPr/>
            <p:nvPr/>
          </p:nvSpPr>
          <p:spPr>
            <a:xfrm>
              <a:off x="4243450" y="1793000"/>
              <a:ext cx="438175" cy="470825"/>
            </a:xfrm>
            <a:custGeom>
              <a:avLst/>
              <a:gdLst/>
              <a:ahLst/>
              <a:cxnLst/>
              <a:rect l="l" t="t" r="r" b="b"/>
              <a:pathLst>
                <a:path w="17527" h="18833" extrusionOk="0">
                  <a:moveTo>
                    <a:pt x="12221" y="799"/>
                  </a:moveTo>
                  <a:cubicBezTo>
                    <a:pt x="12525" y="799"/>
                    <a:pt x="12716" y="994"/>
                    <a:pt x="12776" y="1407"/>
                  </a:cubicBezTo>
                  <a:cubicBezTo>
                    <a:pt x="12812" y="1586"/>
                    <a:pt x="12824" y="1764"/>
                    <a:pt x="12824" y="1943"/>
                  </a:cubicBezTo>
                  <a:cubicBezTo>
                    <a:pt x="12848" y="2931"/>
                    <a:pt x="12871" y="3908"/>
                    <a:pt x="12919" y="4896"/>
                  </a:cubicBezTo>
                  <a:cubicBezTo>
                    <a:pt x="12931" y="5396"/>
                    <a:pt x="13002" y="5920"/>
                    <a:pt x="13098" y="6420"/>
                  </a:cubicBezTo>
                  <a:cubicBezTo>
                    <a:pt x="13169" y="6955"/>
                    <a:pt x="13431" y="7396"/>
                    <a:pt x="13848" y="7729"/>
                  </a:cubicBezTo>
                  <a:cubicBezTo>
                    <a:pt x="14205" y="8015"/>
                    <a:pt x="14574" y="8301"/>
                    <a:pt x="14931" y="8599"/>
                  </a:cubicBezTo>
                  <a:cubicBezTo>
                    <a:pt x="15348" y="8956"/>
                    <a:pt x="15753" y="9313"/>
                    <a:pt x="16122" y="9718"/>
                  </a:cubicBezTo>
                  <a:cubicBezTo>
                    <a:pt x="16455" y="10051"/>
                    <a:pt x="16705" y="10444"/>
                    <a:pt x="16705" y="11004"/>
                  </a:cubicBezTo>
                  <a:cubicBezTo>
                    <a:pt x="16407" y="11301"/>
                    <a:pt x="16050" y="11397"/>
                    <a:pt x="15729" y="11468"/>
                  </a:cubicBezTo>
                  <a:cubicBezTo>
                    <a:pt x="15122" y="11587"/>
                    <a:pt x="14502" y="11658"/>
                    <a:pt x="13895" y="11766"/>
                  </a:cubicBezTo>
                  <a:cubicBezTo>
                    <a:pt x="13740" y="11789"/>
                    <a:pt x="13586" y="11813"/>
                    <a:pt x="13431" y="11837"/>
                  </a:cubicBezTo>
                  <a:cubicBezTo>
                    <a:pt x="13014" y="11932"/>
                    <a:pt x="12740" y="12194"/>
                    <a:pt x="12657" y="12611"/>
                  </a:cubicBezTo>
                  <a:cubicBezTo>
                    <a:pt x="12586" y="13075"/>
                    <a:pt x="12526" y="13540"/>
                    <a:pt x="12502" y="14004"/>
                  </a:cubicBezTo>
                  <a:cubicBezTo>
                    <a:pt x="12419" y="14909"/>
                    <a:pt x="12395" y="15814"/>
                    <a:pt x="12300" y="16707"/>
                  </a:cubicBezTo>
                  <a:cubicBezTo>
                    <a:pt x="12264" y="17183"/>
                    <a:pt x="12205" y="17671"/>
                    <a:pt x="11812" y="18076"/>
                  </a:cubicBezTo>
                  <a:cubicBezTo>
                    <a:pt x="11781" y="18079"/>
                    <a:pt x="11750" y="18080"/>
                    <a:pt x="11720" y="18080"/>
                  </a:cubicBezTo>
                  <a:cubicBezTo>
                    <a:pt x="11379" y="18080"/>
                    <a:pt x="11090" y="17899"/>
                    <a:pt x="10871" y="17647"/>
                  </a:cubicBezTo>
                  <a:cubicBezTo>
                    <a:pt x="10514" y="17231"/>
                    <a:pt x="10181" y="16790"/>
                    <a:pt x="9859" y="16361"/>
                  </a:cubicBezTo>
                  <a:cubicBezTo>
                    <a:pt x="9466" y="15802"/>
                    <a:pt x="9073" y="15218"/>
                    <a:pt x="8668" y="14647"/>
                  </a:cubicBezTo>
                  <a:cubicBezTo>
                    <a:pt x="8514" y="14433"/>
                    <a:pt x="8335" y="14206"/>
                    <a:pt x="8133" y="14004"/>
                  </a:cubicBezTo>
                  <a:cubicBezTo>
                    <a:pt x="7811" y="13623"/>
                    <a:pt x="7406" y="13480"/>
                    <a:pt x="6906" y="13480"/>
                  </a:cubicBezTo>
                  <a:cubicBezTo>
                    <a:pt x="5990" y="13480"/>
                    <a:pt x="5120" y="13718"/>
                    <a:pt x="4227" y="13861"/>
                  </a:cubicBezTo>
                  <a:cubicBezTo>
                    <a:pt x="3608" y="13968"/>
                    <a:pt x="3001" y="14099"/>
                    <a:pt x="2394" y="14194"/>
                  </a:cubicBezTo>
                  <a:cubicBezTo>
                    <a:pt x="2285" y="14212"/>
                    <a:pt x="2171" y="14220"/>
                    <a:pt x="2055" y="14220"/>
                  </a:cubicBezTo>
                  <a:cubicBezTo>
                    <a:pt x="1856" y="14220"/>
                    <a:pt x="1654" y="14196"/>
                    <a:pt x="1465" y="14159"/>
                  </a:cubicBezTo>
                  <a:cubicBezTo>
                    <a:pt x="1048" y="14087"/>
                    <a:pt x="917" y="13837"/>
                    <a:pt x="1037" y="13421"/>
                  </a:cubicBezTo>
                  <a:cubicBezTo>
                    <a:pt x="1108" y="13171"/>
                    <a:pt x="1227" y="12932"/>
                    <a:pt x="1370" y="12718"/>
                  </a:cubicBezTo>
                  <a:cubicBezTo>
                    <a:pt x="1644" y="12301"/>
                    <a:pt x="1965" y="11885"/>
                    <a:pt x="2275" y="11468"/>
                  </a:cubicBezTo>
                  <a:cubicBezTo>
                    <a:pt x="2834" y="10694"/>
                    <a:pt x="3394" y="9920"/>
                    <a:pt x="3989" y="9158"/>
                  </a:cubicBezTo>
                  <a:cubicBezTo>
                    <a:pt x="4489" y="8503"/>
                    <a:pt x="4489" y="7848"/>
                    <a:pt x="4180" y="7122"/>
                  </a:cubicBezTo>
                  <a:cubicBezTo>
                    <a:pt x="3870" y="6384"/>
                    <a:pt x="3596" y="5634"/>
                    <a:pt x="3334" y="4872"/>
                  </a:cubicBezTo>
                  <a:cubicBezTo>
                    <a:pt x="3275" y="4681"/>
                    <a:pt x="3239" y="4479"/>
                    <a:pt x="3227" y="4265"/>
                  </a:cubicBezTo>
                  <a:cubicBezTo>
                    <a:pt x="3192" y="3646"/>
                    <a:pt x="3358" y="3467"/>
                    <a:pt x="3965" y="3467"/>
                  </a:cubicBezTo>
                  <a:cubicBezTo>
                    <a:pt x="4180" y="3467"/>
                    <a:pt x="4382" y="3479"/>
                    <a:pt x="4585" y="3527"/>
                  </a:cubicBezTo>
                  <a:cubicBezTo>
                    <a:pt x="5013" y="3622"/>
                    <a:pt x="5430" y="3729"/>
                    <a:pt x="5859" y="3836"/>
                  </a:cubicBezTo>
                  <a:cubicBezTo>
                    <a:pt x="6204" y="3919"/>
                    <a:pt x="6561" y="4015"/>
                    <a:pt x="6894" y="4122"/>
                  </a:cubicBezTo>
                  <a:cubicBezTo>
                    <a:pt x="7104" y="4189"/>
                    <a:pt x="7301" y="4221"/>
                    <a:pt x="7487" y="4221"/>
                  </a:cubicBezTo>
                  <a:cubicBezTo>
                    <a:pt x="7998" y="4221"/>
                    <a:pt x="8424" y="3974"/>
                    <a:pt x="8799" y="3503"/>
                  </a:cubicBezTo>
                  <a:cubicBezTo>
                    <a:pt x="9311" y="2895"/>
                    <a:pt x="9895" y="2324"/>
                    <a:pt x="10466" y="1776"/>
                  </a:cubicBezTo>
                  <a:cubicBezTo>
                    <a:pt x="10728" y="1526"/>
                    <a:pt x="11050" y="1348"/>
                    <a:pt x="11347" y="1133"/>
                  </a:cubicBezTo>
                  <a:cubicBezTo>
                    <a:pt x="11502" y="1038"/>
                    <a:pt x="11669" y="943"/>
                    <a:pt x="11824" y="883"/>
                  </a:cubicBezTo>
                  <a:cubicBezTo>
                    <a:pt x="11972" y="827"/>
                    <a:pt x="12105" y="799"/>
                    <a:pt x="12221" y="799"/>
                  </a:cubicBezTo>
                  <a:close/>
                  <a:moveTo>
                    <a:pt x="12280" y="1"/>
                  </a:moveTo>
                  <a:cubicBezTo>
                    <a:pt x="12068" y="1"/>
                    <a:pt x="11832" y="53"/>
                    <a:pt x="11574" y="157"/>
                  </a:cubicBezTo>
                  <a:cubicBezTo>
                    <a:pt x="11324" y="264"/>
                    <a:pt x="11050" y="395"/>
                    <a:pt x="10835" y="562"/>
                  </a:cubicBezTo>
                  <a:cubicBezTo>
                    <a:pt x="10395" y="871"/>
                    <a:pt x="9954" y="1205"/>
                    <a:pt x="9561" y="1574"/>
                  </a:cubicBezTo>
                  <a:cubicBezTo>
                    <a:pt x="9073" y="2062"/>
                    <a:pt x="8609" y="2586"/>
                    <a:pt x="8168" y="3122"/>
                  </a:cubicBezTo>
                  <a:cubicBezTo>
                    <a:pt x="7962" y="3355"/>
                    <a:pt x="7756" y="3487"/>
                    <a:pt x="7494" y="3487"/>
                  </a:cubicBezTo>
                  <a:cubicBezTo>
                    <a:pt x="7408" y="3487"/>
                    <a:pt x="7316" y="3473"/>
                    <a:pt x="7216" y="3443"/>
                  </a:cubicBezTo>
                  <a:cubicBezTo>
                    <a:pt x="6704" y="3300"/>
                    <a:pt x="6216" y="3169"/>
                    <a:pt x="5716" y="3050"/>
                  </a:cubicBezTo>
                  <a:cubicBezTo>
                    <a:pt x="5132" y="2907"/>
                    <a:pt x="4549" y="2788"/>
                    <a:pt x="4168" y="2705"/>
                  </a:cubicBezTo>
                  <a:cubicBezTo>
                    <a:pt x="4152" y="2705"/>
                    <a:pt x="4135" y="2705"/>
                    <a:pt x="4119" y="2705"/>
                  </a:cubicBezTo>
                  <a:cubicBezTo>
                    <a:pt x="3246" y="2705"/>
                    <a:pt x="2477" y="3022"/>
                    <a:pt x="2477" y="4062"/>
                  </a:cubicBezTo>
                  <a:cubicBezTo>
                    <a:pt x="2501" y="4419"/>
                    <a:pt x="2501" y="4789"/>
                    <a:pt x="2596" y="5134"/>
                  </a:cubicBezTo>
                  <a:cubicBezTo>
                    <a:pt x="2834" y="5884"/>
                    <a:pt x="3108" y="6646"/>
                    <a:pt x="3430" y="7372"/>
                  </a:cubicBezTo>
                  <a:cubicBezTo>
                    <a:pt x="3644" y="7872"/>
                    <a:pt x="3644" y="8289"/>
                    <a:pt x="3358" y="8706"/>
                  </a:cubicBezTo>
                  <a:cubicBezTo>
                    <a:pt x="3108" y="9087"/>
                    <a:pt x="2858" y="9480"/>
                    <a:pt x="2572" y="9849"/>
                  </a:cubicBezTo>
                  <a:cubicBezTo>
                    <a:pt x="2049" y="10551"/>
                    <a:pt x="1489" y="11230"/>
                    <a:pt x="977" y="11944"/>
                  </a:cubicBezTo>
                  <a:cubicBezTo>
                    <a:pt x="727" y="12337"/>
                    <a:pt x="501" y="12754"/>
                    <a:pt x="334" y="13182"/>
                  </a:cubicBezTo>
                  <a:cubicBezTo>
                    <a:pt x="1" y="14075"/>
                    <a:pt x="632" y="14778"/>
                    <a:pt x="1322" y="14861"/>
                  </a:cubicBezTo>
                  <a:cubicBezTo>
                    <a:pt x="1567" y="14886"/>
                    <a:pt x="1815" y="14902"/>
                    <a:pt x="2060" y="14902"/>
                  </a:cubicBezTo>
                  <a:cubicBezTo>
                    <a:pt x="2279" y="14902"/>
                    <a:pt x="2495" y="14889"/>
                    <a:pt x="2703" y="14861"/>
                  </a:cubicBezTo>
                  <a:cubicBezTo>
                    <a:pt x="3465" y="14754"/>
                    <a:pt x="4227" y="14564"/>
                    <a:pt x="4977" y="14421"/>
                  </a:cubicBezTo>
                  <a:cubicBezTo>
                    <a:pt x="5537" y="14314"/>
                    <a:pt x="6097" y="14242"/>
                    <a:pt x="6668" y="14147"/>
                  </a:cubicBezTo>
                  <a:cubicBezTo>
                    <a:pt x="6728" y="14138"/>
                    <a:pt x="6787" y="14134"/>
                    <a:pt x="6843" y="14134"/>
                  </a:cubicBezTo>
                  <a:cubicBezTo>
                    <a:pt x="7186" y="14134"/>
                    <a:pt x="7455" y="14289"/>
                    <a:pt x="7680" y="14575"/>
                  </a:cubicBezTo>
                  <a:cubicBezTo>
                    <a:pt x="8014" y="15040"/>
                    <a:pt x="8359" y="15504"/>
                    <a:pt x="8692" y="15969"/>
                  </a:cubicBezTo>
                  <a:cubicBezTo>
                    <a:pt x="9121" y="16540"/>
                    <a:pt x="9538" y="17135"/>
                    <a:pt x="9966" y="17719"/>
                  </a:cubicBezTo>
                  <a:cubicBezTo>
                    <a:pt x="10311" y="18147"/>
                    <a:pt x="10740" y="18481"/>
                    <a:pt x="11252" y="18707"/>
                  </a:cubicBezTo>
                  <a:cubicBezTo>
                    <a:pt x="11446" y="18791"/>
                    <a:pt x="11625" y="18833"/>
                    <a:pt x="11789" y="18833"/>
                  </a:cubicBezTo>
                  <a:cubicBezTo>
                    <a:pt x="12139" y="18833"/>
                    <a:pt x="12419" y="18640"/>
                    <a:pt x="12621" y="18243"/>
                  </a:cubicBezTo>
                  <a:cubicBezTo>
                    <a:pt x="12800" y="17897"/>
                    <a:pt x="12919" y="17516"/>
                    <a:pt x="12978" y="17135"/>
                  </a:cubicBezTo>
                  <a:cubicBezTo>
                    <a:pt x="13062" y="16457"/>
                    <a:pt x="13109" y="15754"/>
                    <a:pt x="13157" y="15052"/>
                  </a:cubicBezTo>
                  <a:cubicBezTo>
                    <a:pt x="13193" y="14385"/>
                    <a:pt x="13229" y="13718"/>
                    <a:pt x="13288" y="13051"/>
                  </a:cubicBezTo>
                  <a:cubicBezTo>
                    <a:pt x="13336" y="12647"/>
                    <a:pt x="13419" y="12551"/>
                    <a:pt x="13812" y="12492"/>
                  </a:cubicBezTo>
                  <a:cubicBezTo>
                    <a:pt x="14264" y="12432"/>
                    <a:pt x="14729" y="12409"/>
                    <a:pt x="15193" y="12313"/>
                  </a:cubicBezTo>
                  <a:cubicBezTo>
                    <a:pt x="15681" y="12230"/>
                    <a:pt x="16157" y="12111"/>
                    <a:pt x="16622" y="11956"/>
                  </a:cubicBezTo>
                  <a:cubicBezTo>
                    <a:pt x="17241" y="11742"/>
                    <a:pt x="17527" y="11266"/>
                    <a:pt x="17348" y="10456"/>
                  </a:cubicBezTo>
                  <a:cubicBezTo>
                    <a:pt x="17241" y="10015"/>
                    <a:pt x="17039" y="9611"/>
                    <a:pt x="16741" y="9301"/>
                  </a:cubicBezTo>
                  <a:cubicBezTo>
                    <a:pt x="16312" y="8849"/>
                    <a:pt x="15848" y="8432"/>
                    <a:pt x="15384" y="8015"/>
                  </a:cubicBezTo>
                  <a:cubicBezTo>
                    <a:pt x="15098" y="7753"/>
                    <a:pt x="14776" y="7539"/>
                    <a:pt x="14467" y="7301"/>
                  </a:cubicBezTo>
                  <a:cubicBezTo>
                    <a:pt x="14026" y="6979"/>
                    <a:pt x="13752" y="6574"/>
                    <a:pt x="13717" y="6003"/>
                  </a:cubicBezTo>
                  <a:cubicBezTo>
                    <a:pt x="13693" y="5622"/>
                    <a:pt x="13633" y="5229"/>
                    <a:pt x="13610" y="4848"/>
                  </a:cubicBezTo>
                  <a:cubicBezTo>
                    <a:pt x="13598" y="4098"/>
                    <a:pt x="13610" y="3348"/>
                    <a:pt x="13586" y="2598"/>
                  </a:cubicBezTo>
                  <a:cubicBezTo>
                    <a:pt x="13550" y="2098"/>
                    <a:pt x="13490" y="1574"/>
                    <a:pt x="13395" y="1062"/>
                  </a:cubicBezTo>
                  <a:cubicBezTo>
                    <a:pt x="13231" y="362"/>
                    <a:pt x="12841" y="1"/>
                    <a:pt x="12280"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1" name="Google Shape;1451;p39"/>
            <p:cNvSpPr/>
            <p:nvPr/>
          </p:nvSpPr>
          <p:spPr>
            <a:xfrm>
              <a:off x="4266375" y="1812950"/>
              <a:ext cx="394725" cy="432075"/>
            </a:xfrm>
            <a:custGeom>
              <a:avLst/>
              <a:gdLst/>
              <a:ahLst/>
              <a:cxnLst/>
              <a:rect l="l" t="t" r="r" b="b"/>
              <a:pathLst>
                <a:path w="15789" h="17283" extrusionOk="0">
                  <a:moveTo>
                    <a:pt x="11304" y="1"/>
                  </a:moveTo>
                  <a:cubicBezTo>
                    <a:pt x="11188" y="1"/>
                    <a:pt x="11055" y="29"/>
                    <a:pt x="10907" y="85"/>
                  </a:cubicBezTo>
                  <a:cubicBezTo>
                    <a:pt x="10752" y="145"/>
                    <a:pt x="10585" y="240"/>
                    <a:pt x="10430" y="335"/>
                  </a:cubicBezTo>
                  <a:cubicBezTo>
                    <a:pt x="10133" y="550"/>
                    <a:pt x="9811" y="728"/>
                    <a:pt x="9549" y="978"/>
                  </a:cubicBezTo>
                  <a:cubicBezTo>
                    <a:pt x="8978" y="1526"/>
                    <a:pt x="8394" y="2097"/>
                    <a:pt x="7882" y="2705"/>
                  </a:cubicBezTo>
                  <a:cubicBezTo>
                    <a:pt x="7507" y="3176"/>
                    <a:pt x="7081" y="3423"/>
                    <a:pt x="6570" y="3423"/>
                  </a:cubicBezTo>
                  <a:cubicBezTo>
                    <a:pt x="6384" y="3423"/>
                    <a:pt x="6187" y="3391"/>
                    <a:pt x="5977" y="3324"/>
                  </a:cubicBezTo>
                  <a:cubicBezTo>
                    <a:pt x="5644" y="3217"/>
                    <a:pt x="5287" y="3121"/>
                    <a:pt x="4942" y="3038"/>
                  </a:cubicBezTo>
                  <a:cubicBezTo>
                    <a:pt x="4513" y="2931"/>
                    <a:pt x="4096" y="2824"/>
                    <a:pt x="3668" y="2729"/>
                  </a:cubicBezTo>
                  <a:cubicBezTo>
                    <a:pt x="3465" y="2681"/>
                    <a:pt x="3263" y="2669"/>
                    <a:pt x="3048" y="2669"/>
                  </a:cubicBezTo>
                  <a:cubicBezTo>
                    <a:pt x="2441" y="2669"/>
                    <a:pt x="2275" y="2848"/>
                    <a:pt x="2310" y="3467"/>
                  </a:cubicBezTo>
                  <a:cubicBezTo>
                    <a:pt x="2322" y="3681"/>
                    <a:pt x="2358" y="3883"/>
                    <a:pt x="2417" y="4074"/>
                  </a:cubicBezTo>
                  <a:cubicBezTo>
                    <a:pt x="2679" y="4836"/>
                    <a:pt x="2953" y="5586"/>
                    <a:pt x="3263" y="6324"/>
                  </a:cubicBezTo>
                  <a:cubicBezTo>
                    <a:pt x="3572" y="7050"/>
                    <a:pt x="3572" y="7705"/>
                    <a:pt x="3072" y="8360"/>
                  </a:cubicBezTo>
                  <a:cubicBezTo>
                    <a:pt x="2477" y="9122"/>
                    <a:pt x="1917" y="9896"/>
                    <a:pt x="1358" y="10670"/>
                  </a:cubicBezTo>
                  <a:cubicBezTo>
                    <a:pt x="1048" y="11087"/>
                    <a:pt x="727" y="11503"/>
                    <a:pt x="453" y="11920"/>
                  </a:cubicBezTo>
                  <a:cubicBezTo>
                    <a:pt x="310" y="12134"/>
                    <a:pt x="191" y="12373"/>
                    <a:pt x="120" y="12623"/>
                  </a:cubicBezTo>
                  <a:cubicBezTo>
                    <a:pt x="0" y="13039"/>
                    <a:pt x="131" y="13289"/>
                    <a:pt x="548" y="13361"/>
                  </a:cubicBezTo>
                  <a:cubicBezTo>
                    <a:pt x="737" y="13398"/>
                    <a:pt x="939" y="13422"/>
                    <a:pt x="1138" y="13422"/>
                  </a:cubicBezTo>
                  <a:cubicBezTo>
                    <a:pt x="1254" y="13422"/>
                    <a:pt x="1368" y="13414"/>
                    <a:pt x="1477" y="13396"/>
                  </a:cubicBezTo>
                  <a:cubicBezTo>
                    <a:pt x="2084" y="13301"/>
                    <a:pt x="2691" y="13170"/>
                    <a:pt x="3310" y="13063"/>
                  </a:cubicBezTo>
                  <a:cubicBezTo>
                    <a:pt x="4203" y="12920"/>
                    <a:pt x="5073" y="12682"/>
                    <a:pt x="5989" y="12682"/>
                  </a:cubicBezTo>
                  <a:cubicBezTo>
                    <a:pt x="6489" y="12682"/>
                    <a:pt x="6894" y="12825"/>
                    <a:pt x="7216" y="13206"/>
                  </a:cubicBezTo>
                  <a:cubicBezTo>
                    <a:pt x="7418" y="13408"/>
                    <a:pt x="7597" y="13635"/>
                    <a:pt x="7751" y="13849"/>
                  </a:cubicBezTo>
                  <a:cubicBezTo>
                    <a:pt x="8156" y="14420"/>
                    <a:pt x="8549" y="15004"/>
                    <a:pt x="8942" y="15563"/>
                  </a:cubicBezTo>
                  <a:cubicBezTo>
                    <a:pt x="9264" y="15992"/>
                    <a:pt x="9597" y="16433"/>
                    <a:pt x="9954" y="16849"/>
                  </a:cubicBezTo>
                  <a:cubicBezTo>
                    <a:pt x="10173" y="17101"/>
                    <a:pt x="10462" y="17282"/>
                    <a:pt x="10803" y="17282"/>
                  </a:cubicBezTo>
                  <a:cubicBezTo>
                    <a:pt x="10833" y="17282"/>
                    <a:pt x="10864" y="17281"/>
                    <a:pt x="10895" y="17278"/>
                  </a:cubicBezTo>
                  <a:cubicBezTo>
                    <a:pt x="11288" y="16873"/>
                    <a:pt x="11347" y="16385"/>
                    <a:pt x="11383" y="15909"/>
                  </a:cubicBezTo>
                  <a:cubicBezTo>
                    <a:pt x="11478" y="15016"/>
                    <a:pt x="11502" y="14111"/>
                    <a:pt x="11585" y="13206"/>
                  </a:cubicBezTo>
                  <a:cubicBezTo>
                    <a:pt x="11609" y="12742"/>
                    <a:pt x="11669" y="12277"/>
                    <a:pt x="11740" y="11813"/>
                  </a:cubicBezTo>
                  <a:cubicBezTo>
                    <a:pt x="11823" y="11396"/>
                    <a:pt x="12097" y="11134"/>
                    <a:pt x="12514" y="11039"/>
                  </a:cubicBezTo>
                  <a:cubicBezTo>
                    <a:pt x="12669" y="11015"/>
                    <a:pt x="12823" y="10991"/>
                    <a:pt x="12978" y="10968"/>
                  </a:cubicBezTo>
                  <a:cubicBezTo>
                    <a:pt x="13585" y="10860"/>
                    <a:pt x="14205" y="10789"/>
                    <a:pt x="14812" y="10670"/>
                  </a:cubicBezTo>
                  <a:cubicBezTo>
                    <a:pt x="15133" y="10599"/>
                    <a:pt x="15490" y="10503"/>
                    <a:pt x="15788" y="10206"/>
                  </a:cubicBezTo>
                  <a:cubicBezTo>
                    <a:pt x="15788" y="9646"/>
                    <a:pt x="15538" y="9253"/>
                    <a:pt x="15205" y="8920"/>
                  </a:cubicBezTo>
                  <a:cubicBezTo>
                    <a:pt x="14836" y="8515"/>
                    <a:pt x="14431" y="8158"/>
                    <a:pt x="14014" y="7801"/>
                  </a:cubicBezTo>
                  <a:cubicBezTo>
                    <a:pt x="13657" y="7503"/>
                    <a:pt x="13288" y="7217"/>
                    <a:pt x="12931" y="6931"/>
                  </a:cubicBezTo>
                  <a:cubicBezTo>
                    <a:pt x="12514" y="6598"/>
                    <a:pt x="12252" y="6157"/>
                    <a:pt x="12181" y="5622"/>
                  </a:cubicBezTo>
                  <a:cubicBezTo>
                    <a:pt x="12085" y="5122"/>
                    <a:pt x="12014" y="4598"/>
                    <a:pt x="12002" y="4098"/>
                  </a:cubicBezTo>
                  <a:cubicBezTo>
                    <a:pt x="11954" y="3110"/>
                    <a:pt x="11931" y="2133"/>
                    <a:pt x="11907" y="1145"/>
                  </a:cubicBezTo>
                  <a:cubicBezTo>
                    <a:pt x="11907" y="966"/>
                    <a:pt x="11895" y="788"/>
                    <a:pt x="11859" y="609"/>
                  </a:cubicBezTo>
                  <a:cubicBezTo>
                    <a:pt x="11799" y="196"/>
                    <a:pt x="11608" y="1"/>
                    <a:pt x="11304" y="1"/>
                  </a:cubicBezTo>
                  <a:close/>
                </a:path>
              </a:pathLst>
            </a:custGeom>
            <a:solidFill>
              <a:schemeClr val="accent3"/>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2" name="Google Shape;1452;p39"/>
            <p:cNvSpPr/>
            <p:nvPr/>
          </p:nvSpPr>
          <p:spPr>
            <a:xfrm>
              <a:off x="4421750" y="2020850"/>
              <a:ext cx="73550" cy="47250"/>
            </a:xfrm>
            <a:custGeom>
              <a:avLst/>
              <a:gdLst/>
              <a:ahLst/>
              <a:cxnLst/>
              <a:rect l="l" t="t" r="r" b="b"/>
              <a:pathLst>
                <a:path w="2942" h="1890" extrusionOk="0">
                  <a:moveTo>
                    <a:pt x="335" y="0"/>
                  </a:moveTo>
                  <a:cubicBezTo>
                    <a:pt x="290" y="0"/>
                    <a:pt x="245" y="14"/>
                    <a:pt x="203" y="44"/>
                  </a:cubicBezTo>
                  <a:cubicBezTo>
                    <a:pt x="96" y="127"/>
                    <a:pt x="1" y="306"/>
                    <a:pt x="1" y="425"/>
                  </a:cubicBezTo>
                  <a:cubicBezTo>
                    <a:pt x="1" y="604"/>
                    <a:pt x="96" y="782"/>
                    <a:pt x="179" y="925"/>
                  </a:cubicBezTo>
                  <a:cubicBezTo>
                    <a:pt x="560" y="1568"/>
                    <a:pt x="1167" y="1806"/>
                    <a:pt x="1882" y="1890"/>
                  </a:cubicBezTo>
                  <a:cubicBezTo>
                    <a:pt x="2191" y="1866"/>
                    <a:pt x="2537" y="1806"/>
                    <a:pt x="2787" y="1568"/>
                  </a:cubicBezTo>
                  <a:cubicBezTo>
                    <a:pt x="2882" y="1473"/>
                    <a:pt x="2941" y="1294"/>
                    <a:pt x="2929" y="1163"/>
                  </a:cubicBezTo>
                  <a:cubicBezTo>
                    <a:pt x="2909" y="1020"/>
                    <a:pt x="2774" y="956"/>
                    <a:pt x="2631" y="956"/>
                  </a:cubicBezTo>
                  <a:cubicBezTo>
                    <a:pt x="2607" y="956"/>
                    <a:pt x="2584" y="958"/>
                    <a:pt x="2560" y="961"/>
                  </a:cubicBezTo>
                  <a:cubicBezTo>
                    <a:pt x="2489" y="973"/>
                    <a:pt x="2417" y="997"/>
                    <a:pt x="2346" y="1020"/>
                  </a:cubicBezTo>
                  <a:cubicBezTo>
                    <a:pt x="2145" y="1065"/>
                    <a:pt x="1973" y="1089"/>
                    <a:pt x="1820" y="1089"/>
                  </a:cubicBezTo>
                  <a:cubicBezTo>
                    <a:pt x="1357" y="1089"/>
                    <a:pt x="1073" y="870"/>
                    <a:pt x="715" y="342"/>
                  </a:cubicBezTo>
                  <a:cubicBezTo>
                    <a:pt x="679" y="282"/>
                    <a:pt x="643" y="211"/>
                    <a:pt x="596" y="151"/>
                  </a:cubicBezTo>
                  <a:cubicBezTo>
                    <a:pt x="531" y="62"/>
                    <a:pt x="433" y="0"/>
                    <a:pt x="335"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3" name="Google Shape;1453;p39"/>
            <p:cNvSpPr/>
            <p:nvPr/>
          </p:nvSpPr>
          <p:spPr>
            <a:xfrm>
              <a:off x="4419675" y="1964775"/>
              <a:ext cx="18775" cy="18200"/>
            </a:xfrm>
            <a:custGeom>
              <a:avLst/>
              <a:gdLst/>
              <a:ahLst/>
              <a:cxnLst/>
              <a:rect l="l" t="t" r="r" b="b"/>
              <a:pathLst>
                <a:path w="751" h="728" extrusionOk="0">
                  <a:moveTo>
                    <a:pt x="401" y="1"/>
                  </a:moveTo>
                  <a:cubicBezTo>
                    <a:pt x="226" y="1"/>
                    <a:pt x="35" y="185"/>
                    <a:pt x="12" y="370"/>
                  </a:cubicBezTo>
                  <a:cubicBezTo>
                    <a:pt x="0" y="537"/>
                    <a:pt x="179" y="716"/>
                    <a:pt x="345" y="727"/>
                  </a:cubicBezTo>
                  <a:cubicBezTo>
                    <a:pt x="351" y="728"/>
                    <a:pt x="357" y="728"/>
                    <a:pt x="363" y="728"/>
                  </a:cubicBezTo>
                  <a:cubicBezTo>
                    <a:pt x="548" y="728"/>
                    <a:pt x="739" y="543"/>
                    <a:pt x="750" y="370"/>
                  </a:cubicBezTo>
                  <a:cubicBezTo>
                    <a:pt x="750" y="204"/>
                    <a:pt x="584" y="13"/>
                    <a:pt x="417" y="1"/>
                  </a:cubicBezTo>
                  <a:cubicBezTo>
                    <a:pt x="412" y="1"/>
                    <a:pt x="406" y="1"/>
                    <a:pt x="401"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4" name="Google Shape;1454;p39"/>
            <p:cNvSpPr/>
            <p:nvPr/>
          </p:nvSpPr>
          <p:spPr>
            <a:xfrm>
              <a:off x="4518775" y="2013550"/>
              <a:ext cx="18200" cy="17350"/>
            </a:xfrm>
            <a:custGeom>
              <a:avLst/>
              <a:gdLst/>
              <a:ahLst/>
              <a:cxnLst/>
              <a:rect l="l" t="t" r="r" b="b"/>
              <a:pathLst>
                <a:path w="728" h="694" extrusionOk="0">
                  <a:moveTo>
                    <a:pt x="374" y="0"/>
                  </a:moveTo>
                  <a:cubicBezTo>
                    <a:pt x="361" y="0"/>
                    <a:pt x="347" y="1"/>
                    <a:pt x="334" y="3"/>
                  </a:cubicBezTo>
                  <a:cubicBezTo>
                    <a:pt x="132" y="27"/>
                    <a:pt x="1" y="217"/>
                    <a:pt x="37" y="443"/>
                  </a:cubicBezTo>
                  <a:cubicBezTo>
                    <a:pt x="72" y="610"/>
                    <a:pt x="168" y="693"/>
                    <a:pt x="346" y="693"/>
                  </a:cubicBezTo>
                  <a:cubicBezTo>
                    <a:pt x="572" y="693"/>
                    <a:pt x="727" y="515"/>
                    <a:pt x="715" y="300"/>
                  </a:cubicBezTo>
                  <a:cubicBezTo>
                    <a:pt x="693" y="135"/>
                    <a:pt x="538" y="0"/>
                    <a:pt x="374"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grpSp>
      <p:grpSp>
        <p:nvGrpSpPr>
          <p:cNvPr id="1455" name="Google Shape;1455;p39"/>
          <p:cNvGrpSpPr/>
          <p:nvPr/>
        </p:nvGrpSpPr>
        <p:grpSpPr>
          <a:xfrm>
            <a:off x="10381549" y="2359255"/>
            <a:ext cx="468815" cy="457300"/>
            <a:chOff x="1959000" y="1291425"/>
            <a:chExt cx="286025" cy="279000"/>
          </a:xfrm>
        </p:grpSpPr>
        <p:sp>
          <p:nvSpPr>
            <p:cNvPr id="1456" name="Google Shape;1456;p39"/>
            <p:cNvSpPr/>
            <p:nvPr/>
          </p:nvSpPr>
          <p:spPr>
            <a:xfrm>
              <a:off x="1959000" y="1291425"/>
              <a:ext cx="286025" cy="279000"/>
            </a:xfrm>
            <a:custGeom>
              <a:avLst/>
              <a:gdLst/>
              <a:ahLst/>
              <a:cxnLst/>
              <a:rect l="l" t="t" r="r" b="b"/>
              <a:pathLst>
                <a:path w="11441" h="11160" extrusionOk="0">
                  <a:moveTo>
                    <a:pt x="5924" y="1014"/>
                  </a:moveTo>
                  <a:cubicBezTo>
                    <a:pt x="8501" y="1014"/>
                    <a:pt x="10513" y="3281"/>
                    <a:pt x="10142" y="5897"/>
                  </a:cubicBezTo>
                  <a:cubicBezTo>
                    <a:pt x="9845" y="8016"/>
                    <a:pt x="8356" y="9647"/>
                    <a:pt x="6320" y="10052"/>
                  </a:cubicBezTo>
                  <a:cubicBezTo>
                    <a:pt x="6035" y="10112"/>
                    <a:pt x="5737" y="10112"/>
                    <a:pt x="5439" y="10147"/>
                  </a:cubicBezTo>
                  <a:cubicBezTo>
                    <a:pt x="5432" y="10147"/>
                    <a:pt x="5425" y="10147"/>
                    <a:pt x="5418" y="10147"/>
                  </a:cubicBezTo>
                  <a:cubicBezTo>
                    <a:pt x="2821" y="10147"/>
                    <a:pt x="832" y="7973"/>
                    <a:pt x="1094" y="5409"/>
                  </a:cubicBezTo>
                  <a:cubicBezTo>
                    <a:pt x="1332" y="3063"/>
                    <a:pt x="3094" y="1289"/>
                    <a:pt x="5451" y="1039"/>
                  </a:cubicBezTo>
                  <a:cubicBezTo>
                    <a:pt x="5611" y="1022"/>
                    <a:pt x="5768" y="1014"/>
                    <a:pt x="5924" y="1014"/>
                  </a:cubicBezTo>
                  <a:close/>
                  <a:moveTo>
                    <a:pt x="5770" y="0"/>
                  </a:moveTo>
                  <a:cubicBezTo>
                    <a:pt x="2753" y="0"/>
                    <a:pt x="1" y="2577"/>
                    <a:pt x="58" y="5897"/>
                  </a:cubicBezTo>
                  <a:cubicBezTo>
                    <a:pt x="93" y="8838"/>
                    <a:pt x="2439" y="11100"/>
                    <a:pt x="5368" y="11159"/>
                  </a:cubicBezTo>
                  <a:cubicBezTo>
                    <a:pt x="5749" y="11112"/>
                    <a:pt x="6130" y="11088"/>
                    <a:pt x="6499" y="10993"/>
                  </a:cubicBezTo>
                  <a:cubicBezTo>
                    <a:pt x="9011" y="10505"/>
                    <a:pt x="11011" y="8302"/>
                    <a:pt x="11202" y="5849"/>
                  </a:cubicBezTo>
                  <a:cubicBezTo>
                    <a:pt x="11440" y="2754"/>
                    <a:pt x="9285" y="241"/>
                    <a:pt x="6166" y="15"/>
                  </a:cubicBezTo>
                  <a:cubicBezTo>
                    <a:pt x="6033" y="5"/>
                    <a:pt x="5901" y="0"/>
                    <a:pt x="5770"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7" name="Google Shape;1457;p39"/>
            <p:cNvSpPr/>
            <p:nvPr/>
          </p:nvSpPr>
          <p:spPr>
            <a:xfrm>
              <a:off x="1979800" y="1316750"/>
              <a:ext cx="242025" cy="228375"/>
            </a:xfrm>
            <a:custGeom>
              <a:avLst/>
              <a:gdLst/>
              <a:ahLst/>
              <a:cxnLst/>
              <a:rect l="l" t="t" r="r" b="b"/>
              <a:pathLst>
                <a:path w="9681" h="9135" extrusionOk="0">
                  <a:moveTo>
                    <a:pt x="5092" y="1"/>
                  </a:moveTo>
                  <a:cubicBezTo>
                    <a:pt x="4936" y="1"/>
                    <a:pt x="4779" y="9"/>
                    <a:pt x="4619" y="26"/>
                  </a:cubicBezTo>
                  <a:cubicBezTo>
                    <a:pt x="2262" y="276"/>
                    <a:pt x="500" y="2050"/>
                    <a:pt x="262" y="4396"/>
                  </a:cubicBezTo>
                  <a:cubicBezTo>
                    <a:pt x="0" y="6960"/>
                    <a:pt x="1989" y="9134"/>
                    <a:pt x="4586" y="9134"/>
                  </a:cubicBezTo>
                  <a:cubicBezTo>
                    <a:pt x="4593" y="9134"/>
                    <a:pt x="4600" y="9134"/>
                    <a:pt x="4607" y="9134"/>
                  </a:cubicBezTo>
                  <a:cubicBezTo>
                    <a:pt x="4905" y="9099"/>
                    <a:pt x="5203" y="9099"/>
                    <a:pt x="5488" y="9039"/>
                  </a:cubicBezTo>
                  <a:cubicBezTo>
                    <a:pt x="7524" y="8634"/>
                    <a:pt x="9013" y="7003"/>
                    <a:pt x="9310" y="4884"/>
                  </a:cubicBezTo>
                  <a:cubicBezTo>
                    <a:pt x="9681" y="2268"/>
                    <a:pt x="7669" y="1"/>
                    <a:pt x="5092" y="1"/>
                  </a:cubicBezTo>
                  <a:close/>
                </a:path>
              </a:pathLst>
            </a:custGeom>
            <a:solidFill>
              <a:srgbClr val="FCC63D"/>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8" name="Google Shape;1458;p39"/>
            <p:cNvSpPr/>
            <p:nvPr/>
          </p:nvSpPr>
          <p:spPr>
            <a:xfrm>
              <a:off x="2042875" y="1454000"/>
              <a:ext cx="96025" cy="43500"/>
            </a:xfrm>
            <a:custGeom>
              <a:avLst/>
              <a:gdLst/>
              <a:ahLst/>
              <a:cxnLst/>
              <a:rect l="l" t="t" r="r" b="b"/>
              <a:pathLst>
                <a:path w="3841" h="1740" extrusionOk="0">
                  <a:moveTo>
                    <a:pt x="3404" y="0"/>
                  </a:moveTo>
                  <a:cubicBezTo>
                    <a:pt x="3345" y="0"/>
                    <a:pt x="3281" y="12"/>
                    <a:pt x="3215" y="37"/>
                  </a:cubicBezTo>
                  <a:cubicBezTo>
                    <a:pt x="3037" y="120"/>
                    <a:pt x="2894" y="239"/>
                    <a:pt x="2739" y="358"/>
                  </a:cubicBezTo>
                  <a:cubicBezTo>
                    <a:pt x="2464" y="577"/>
                    <a:pt x="2185" y="688"/>
                    <a:pt x="1902" y="688"/>
                  </a:cubicBezTo>
                  <a:cubicBezTo>
                    <a:pt x="1648" y="688"/>
                    <a:pt x="1391" y="598"/>
                    <a:pt x="1132" y="418"/>
                  </a:cubicBezTo>
                  <a:cubicBezTo>
                    <a:pt x="1013" y="323"/>
                    <a:pt x="894" y="215"/>
                    <a:pt x="775" y="144"/>
                  </a:cubicBezTo>
                  <a:cubicBezTo>
                    <a:pt x="666" y="76"/>
                    <a:pt x="549" y="19"/>
                    <a:pt x="433" y="19"/>
                  </a:cubicBezTo>
                  <a:cubicBezTo>
                    <a:pt x="346" y="19"/>
                    <a:pt x="261" y="51"/>
                    <a:pt x="179" y="132"/>
                  </a:cubicBezTo>
                  <a:cubicBezTo>
                    <a:pt x="1" y="311"/>
                    <a:pt x="1" y="537"/>
                    <a:pt x="120" y="739"/>
                  </a:cubicBezTo>
                  <a:cubicBezTo>
                    <a:pt x="227" y="894"/>
                    <a:pt x="346" y="1049"/>
                    <a:pt x="477" y="1168"/>
                  </a:cubicBezTo>
                  <a:cubicBezTo>
                    <a:pt x="882" y="1525"/>
                    <a:pt x="1358" y="1692"/>
                    <a:pt x="1965" y="1739"/>
                  </a:cubicBezTo>
                  <a:cubicBezTo>
                    <a:pt x="2537" y="1704"/>
                    <a:pt x="3096" y="1513"/>
                    <a:pt x="3513" y="1013"/>
                  </a:cubicBezTo>
                  <a:cubicBezTo>
                    <a:pt x="3632" y="858"/>
                    <a:pt x="3716" y="680"/>
                    <a:pt x="3763" y="501"/>
                  </a:cubicBezTo>
                  <a:cubicBezTo>
                    <a:pt x="3840" y="212"/>
                    <a:pt x="3659" y="0"/>
                    <a:pt x="3404"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9" name="Google Shape;1459;p39"/>
            <p:cNvSpPr/>
            <p:nvPr/>
          </p:nvSpPr>
          <p:spPr>
            <a:xfrm>
              <a:off x="2140800" y="1387925"/>
              <a:ext cx="24450" cy="25950"/>
            </a:xfrm>
            <a:custGeom>
              <a:avLst/>
              <a:gdLst/>
              <a:ahLst/>
              <a:cxnLst/>
              <a:rect l="l" t="t" r="r" b="b"/>
              <a:pathLst>
                <a:path w="978" h="1038" extrusionOk="0">
                  <a:moveTo>
                    <a:pt x="471" y="0"/>
                  </a:moveTo>
                  <a:cubicBezTo>
                    <a:pt x="228" y="0"/>
                    <a:pt x="1" y="234"/>
                    <a:pt x="1" y="513"/>
                  </a:cubicBezTo>
                  <a:cubicBezTo>
                    <a:pt x="1" y="775"/>
                    <a:pt x="227" y="1013"/>
                    <a:pt x="477" y="1037"/>
                  </a:cubicBezTo>
                  <a:cubicBezTo>
                    <a:pt x="483" y="1037"/>
                    <a:pt x="489" y="1037"/>
                    <a:pt x="495" y="1037"/>
                  </a:cubicBezTo>
                  <a:cubicBezTo>
                    <a:pt x="750" y="1037"/>
                    <a:pt x="977" y="792"/>
                    <a:pt x="977" y="525"/>
                  </a:cubicBezTo>
                  <a:cubicBezTo>
                    <a:pt x="977" y="275"/>
                    <a:pt x="739" y="25"/>
                    <a:pt x="489" y="1"/>
                  </a:cubicBezTo>
                  <a:cubicBezTo>
                    <a:pt x="483" y="1"/>
                    <a:pt x="477" y="0"/>
                    <a:pt x="471"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0" name="Google Shape;1460;p39"/>
            <p:cNvSpPr/>
            <p:nvPr/>
          </p:nvSpPr>
          <p:spPr>
            <a:xfrm>
              <a:off x="2035150" y="1384650"/>
              <a:ext cx="22350" cy="22650"/>
            </a:xfrm>
            <a:custGeom>
              <a:avLst/>
              <a:gdLst/>
              <a:ahLst/>
              <a:cxnLst/>
              <a:rect l="l" t="t" r="r" b="b"/>
              <a:pathLst>
                <a:path w="894" h="906" extrusionOk="0">
                  <a:moveTo>
                    <a:pt x="441" y="1"/>
                  </a:moveTo>
                  <a:cubicBezTo>
                    <a:pt x="203" y="1"/>
                    <a:pt x="0" y="191"/>
                    <a:pt x="0" y="441"/>
                  </a:cubicBezTo>
                  <a:cubicBezTo>
                    <a:pt x="0" y="680"/>
                    <a:pt x="203" y="906"/>
                    <a:pt x="441" y="906"/>
                  </a:cubicBezTo>
                  <a:cubicBezTo>
                    <a:pt x="667" y="906"/>
                    <a:pt x="893" y="703"/>
                    <a:pt x="893" y="465"/>
                  </a:cubicBezTo>
                  <a:cubicBezTo>
                    <a:pt x="893" y="227"/>
                    <a:pt x="679" y="13"/>
                    <a:pt x="441"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grpSp>
      <p:grpSp>
        <p:nvGrpSpPr>
          <p:cNvPr id="1461" name="Google Shape;1461;p39"/>
          <p:cNvGrpSpPr/>
          <p:nvPr/>
        </p:nvGrpSpPr>
        <p:grpSpPr>
          <a:xfrm>
            <a:off x="10156726" y="3834525"/>
            <a:ext cx="1311224" cy="827808"/>
            <a:chOff x="6096075" y="734650"/>
            <a:chExt cx="709025" cy="447625"/>
          </a:xfrm>
        </p:grpSpPr>
        <p:sp>
          <p:nvSpPr>
            <p:cNvPr id="1462" name="Google Shape;1462;p39"/>
            <p:cNvSpPr/>
            <p:nvPr/>
          </p:nvSpPr>
          <p:spPr>
            <a:xfrm>
              <a:off x="6107675" y="747100"/>
              <a:ext cx="697425" cy="423575"/>
            </a:xfrm>
            <a:custGeom>
              <a:avLst/>
              <a:gdLst/>
              <a:ahLst/>
              <a:cxnLst/>
              <a:rect l="l" t="t" r="r" b="b"/>
              <a:pathLst>
                <a:path w="27897" h="16943" extrusionOk="0">
                  <a:moveTo>
                    <a:pt x="14333" y="1"/>
                  </a:moveTo>
                  <a:cubicBezTo>
                    <a:pt x="14082" y="1"/>
                    <a:pt x="13829" y="12"/>
                    <a:pt x="13574" y="36"/>
                  </a:cubicBezTo>
                  <a:cubicBezTo>
                    <a:pt x="12085" y="190"/>
                    <a:pt x="10776" y="726"/>
                    <a:pt x="9740" y="1845"/>
                  </a:cubicBezTo>
                  <a:cubicBezTo>
                    <a:pt x="9168" y="2452"/>
                    <a:pt x="8656" y="3072"/>
                    <a:pt x="8299" y="3845"/>
                  </a:cubicBezTo>
                  <a:cubicBezTo>
                    <a:pt x="8169" y="4112"/>
                    <a:pt x="8071" y="4229"/>
                    <a:pt x="7936" y="4229"/>
                  </a:cubicBezTo>
                  <a:cubicBezTo>
                    <a:pt x="7836" y="4229"/>
                    <a:pt x="7717" y="4165"/>
                    <a:pt x="7549" y="4048"/>
                  </a:cubicBezTo>
                  <a:cubicBezTo>
                    <a:pt x="7263" y="3834"/>
                    <a:pt x="6966" y="3595"/>
                    <a:pt x="6644" y="3476"/>
                  </a:cubicBezTo>
                  <a:cubicBezTo>
                    <a:pt x="5969" y="3222"/>
                    <a:pt x="5305" y="3093"/>
                    <a:pt x="4658" y="3093"/>
                  </a:cubicBezTo>
                  <a:cubicBezTo>
                    <a:pt x="3605" y="3093"/>
                    <a:pt x="2595" y="3435"/>
                    <a:pt x="1644" y="4143"/>
                  </a:cubicBezTo>
                  <a:cubicBezTo>
                    <a:pt x="524" y="4965"/>
                    <a:pt x="1" y="6131"/>
                    <a:pt x="60" y="7513"/>
                  </a:cubicBezTo>
                  <a:cubicBezTo>
                    <a:pt x="120" y="9108"/>
                    <a:pt x="917" y="10025"/>
                    <a:pt x="2417" y="10334"/>
                  </a:cubicBezTo>
                  <a:cubicBezTo>
                    <a:pt x="3453" y="10513"/>
                    <a:pt x="3453" y="10537"/>
                    <a:pt x="3441" y="11680"/>
                  </a:cubicBezTo>
                  <a:cubicBezTo>
                    <a:pt x="3418" y="12478"/>
                    <a:pt x="3560" y="13299"/>
                    <a:pt x="3894" y="14061"/>
                  </a:cubicBezTo>
                  <a:cubicBezTo>
                    <a:pt x="4489" y="15430"/>
                    <a:pt x="5418" y="16454"/>
                    <a:pt x="6942" y="16799"/>
                  </a:cubicBezTo>
                  <a:cubicBezTo>
                    <a:pt x="7369" y="16892"/>
                    <a:pt x="7791" y="16942"/>
                    <a:pt x="8203" y="16942"/>
                  </a:cubicBezTo>
                  <a:cubicBezTo>
                    <a:pt x="9168" y="16942"/>
                    <a:pt x="10084" y="16668"/>
                    <a:pt x="10919" y="16026"/>
                  </a:cubicBezTo>
                  <a:cubicBezTo>
                    <a:pt x="11097" y="15871"/>
                    <a:pt x="11288" y="15740"/>
                    <a:pt x="11466" y="15597"/>
                  </a:cubicBezTo>
                  <a:cubicBezTo>
                    <a:pt x="11647" y="15460"/>
                    <a:pt x="11752" y="15388"/>
                    <a:pt x="11858" y="15388"/>
                  </a:cubicBezTo>
                  <a:cubicBezTo>
                    <a:pt x="11954" y="15388"/>
                    <a:pt x="12051" y="15448"/>
                    <a:pt x="12204" y="15573"/>
                  </a:cubicBezTo>
                  <a:cubicBezTo>
                    <a:pt x="12669" y="15930"/>
                    <a:pt x="13181" y="16168"/>
                    <a:pt x="13728" y="16335"/>
                  </a:cubicBezTo>
                  <a:cubicBezTo>
                    <a:pt x="14328" y="16517"/>
                    <a:pt x="14933" y="16593"/>
                    <a:pt x="15540" y="16593"/>
                  </a:cubicBezTo>
                  <a:cubicBezTo>
                    <a:pt x="15884" y="16593"/>
                    <a:pt x="16229" y="16569"/>
                    <a:pt x="16574" y="16526"/>
                  </a:cubicBezTo>
                  <a:cubicBezTo>
                    <a:pt x="18193" y="16311"/>
                    <a:pt x="19396" y="15478"/>
                    <a:pt x="20086" y="13942"/>
                  </a:cubicBezTo>
                  <a:cubicBezTo>
                    <a:pt x="20170" y="13751"/>
                    <a:pt x="20241" y="13549"/>
                    <a:pt x="20336" y="13370"/>
                  </a:cubicBezTo>
                  <a:cubicBezTo>
                    <a:pt x="20534" y="12966"/>
                    <a:pt x="20664" y="12833"/>
                    <a:pt x="20961" y="12833"/>
                  </a:cubicBezTo>
                  <a:cubicBezTo>
                    <a:pt x="21058" y="12833"/>
                    <a:pt x="21173" y="12847"/>
                    <a:pt x="21313" y="12870"/>
                  </a:cubicBezTo>
                  <a:cubicBezTo>
                    <a:pt x="21456" y="12882"/>
                    <a:pt x="21575" y="12930"/>
                    <a:pt x="21694" y="12954"/>
                  </a:cubicBezTo>
                  <a:cubicBezTo>
                    <a:pt x="21983" y="13001"/>
                    <a:pt x="22267" y="13024"/>
                    <a:pt x="22546" y="13024"/>
                  </a:cubicBezTo>
                  <a:cubicBezTo>
                    <a:pt x="23474" y="13024"/>
                    <a:pt x="24349" y="12767"/>
                    <a:pt x="25182" y="12263"/>
                  </a:cubicBezTo>
                  <a:cubicBezTo>
                    <a:pt x="27075" y="11108"/>
                    <a:pt x="27897" y="8013"/>
                    <a:pt x="25944" y="6155"/>
                  </a:cubicBezTo>
                  <a:cubicBezTo>
                    <a:pt x="25018" y="5283"/>
                    <a:pt x="23981" y="4651"/>
                    <a:pt x="22707" y="4651"/>
                  </a:cubicBezTo>
                  <a:cubicBezTo>
                    <a:pt x="22590" y="4651"/>
                    <a:pt x="22470" y="4656"/>
                    <a:pt x="22349" y="4667"/>
                  </a:cubicBezTo>
                  <a:cubicBezTo>
                    <a:pt x="22279" y="4674"/>
                    <a:pt x="22214" y="4678"/>
                    <a:pt x="22152" y="4678"/>
                  </a:cubicBezTo>
                  <a:cubicBezTo>
                    <a:pt x="21700" y="4678"/>
                    <a:pt x="21427" y="4482"/>
                    <a:pt x="21217" y="4000"/>
                  </a:cubicBezTo>
                  <a:cubicBezTo>
                    <a:pt x="20622" y="2691"/>
                    <a:pt x="19646" y="1702"/>
                    <a:pt x="18372" y="1036"/>
                  </a:cubicBezTo>
                  <a:cubicBezTo>
                    <a:pt x="17097" y="368"/>
                    <a:pt x="15753" y="1"/>
                    <a:pt x="14333" y="1"/>
                  </a:cubicBezTo>
                  <a:close/>
                </a:path>
              </a:pathLst>
            </a:custGeom>
            <a:solidFill>
              <a:srgbClr val="FFFFFF"/>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3" name="Google Shape;1463;p39"/>
            <p:cNvSpPr/>
            <p:nvPr/>
          </p:nvSpPr>
          <p:spPr>
            <a:xfrm>
              <a:off x="6096075" y="734650"/>
              <a:ext cx="703075" cy="447625"/>
            </a:xfrm>
            <a:custGeom>
              <a:avLst/>
              <a:gdLst/>
              <a:ahLst/>
              <a:cxnLst/>
              <a:rect l="l" t="t" r="r" b="b"/>
              <a:pathLst>
                <a:path w="28123" h="17905" extrusionOk="0">
                  <a:moveTo>
                    <a:pt x="14866" y="931"/>
                  </a:moveTo>
                  <a:cubicBezTo>
                    <a:pt x="16123" y="931"/>
                    <a:pt x="17387" y="1262"/>
                    <a:pt x="18610" y="1903"/>
                  </a:cubicBezTo>
                  <a:cubicBezTo>
                    <a:pt x="19836" y="2558"/>
                    <a:pt x="20705" y="3486"/>
                    <a:pt x="21241" y="4665"/>
                  </a:cubicBezTo>
                  <a:cubicBezTo>
                    <a:pt x="21542" y="5300"/>
                    <a:pt x="21980" y="5604"/>
                    <a:pt x="22632" y="5604"/>
                  </a:cubicBezTo>
                  <a:cubicBezTo>
                    <a:pt x="22702" y="5604"/>
                    <a:pt x="22774" y="5601"/>
                    <a:pt x="22848" y="5594"/>
                  </a:cubicBezTo>
                  <a:cubicBezTo>
                    <a:pt x="22973" y="5581"/>
                    <a:pt x="23096" y="5574"/>
                    <a:pt x="23217" y="5574"/>
                  </a:cubicBezTo>
                  <a:cubicBezTo>
                    <a:pt x="24218" y="5574"/>
                    <a:pt x="25111" y="6016"/>
                    <a:pt x="26099" y="6951"/>
                  </a:cubicBezTo>
                  <a:cubicBezTo>
                    <a:pt x="26825" y="7653"/>
                    <a:pt x="27158" y="8582"/>
                    <a:pt x="27051" y="9630"/>
                  </a:cubicBezTo>
                  <a:cubicBezTo>
                    <a:pt x="26932" y="10761"/>
                    <a:pt x="26301" y="11785"/>
                    <a:pt x="25420" y="12321"/>
                  </a:cubicBezTo>
                  <a:cubicBezTo>
                    <a:pt x="24661" y="12796"/>
                    <a:pt x="23867" y="13026"/>
                    <a:pt x="23021" y="13026"/>
                  </a:cubicBezTo>
                  <a:cubicBezTo>
                    <a:pt x="22766" y="13026"/>
                    <a:pt x="22506" y="13005"/>
                    <a:pt x="22241" y="12964"/>
                  </a:cubicBezTo>
                  <a:cubicBezTo>
                    <a:pt x="22193" y="12964"/>
                    <a:pt x="22134" y="12952"/>
                    <a:pt x="22086" y="12940"/>
                  </a:cubicBezTo>
                  <a:lnTo>
                    <a:pt x="21872" y="12892"/>
                  </a:lnTo>
                  <a:cubicBezTo>
                    <a:pt x="21720" y="12869"/>
                    <a:pt x="21584" y="12856"/>
                    <a:pt x="21462" y="12856"/>
                  </a:cubicBezTo>
                  <a:cubicBezTo>
                    <a:pt x="20962" y="12856"/>
                    <a:pt x="20683" y="13071"/>
                    <a:pt x="20396" y="13654"/>
                  </a:cubicBezTo>
                  <a:cubicBezTo>
                    <a:pt x="20324" y="13797"/>
                    <a:pt x="20265" y="13928"/>
                    <a:pt x="20205" y="14083"/>
                  </a:cubicBezTo>
                  <a:lnTo>
                    <a:pt x="20122" y="14249"/>
                  </a:lnTo>
                  <a:cubicBezTo>
                    <a:pt x="19526" y="15595"/>
                    <a:pt x="18502" y="16357"/>
                    <a:pt x="16990" y="16559"/>
                  </a:cubicBezTo>
                  <a:cubicBezTo>
                    <a:pt x="16664" y="16605"/>
                    <a:pt x="16342" y="16627"/>
                    <a:pt x="16028" y="16627"/>
                  </a:cubicBezTo>
                  <a:cubicBezTo>
                    <a:pt x="15438" y="16627"/>
                    <a:pt x="14871" y="16548"/>
                    <a:pt x="14335" y="16393"/>
                  </a:cubicBezTo>
                  <a:cubicBezTo>
                    <a:pt x="13811" y="16226"/>
                    <a:pt x="13359" y="16000"/>
                    <a:pt x="12966" y="15702"/>
                  </a:cubicBezTo>
                  <a:cubicBezTo>
                    <a:pt x="12715" y="15507"/>
                    <a:pt x="12513" y="15421"/>
                    <a:pt x="12322" y="15421"/>
                  </a:cubicBezTo>
                  <a:cubicBezTo>
                    <a:pt x="12106" y="15421"/>
                    <a:pt x="11903" y="15531"/>
                    <a:pt x="11656" y="15714"/>
                  </a:cubicBezTo>
                  <a:lnTo>
                    <a:pt x="11299" y="15988"/>
                  </a:lnTo>
                  <a:lnTo>
                    <a:pt x="11097" y="16154"/>
                  </a:lnTo>
                  <a:cubicBezTo>
                    <a:pt x="10381" y="16702"/>
                    <a:pt x="9587" y="16969"/>
                    <a:pt x="8683" y="16969"/>
                  </a:cubicBezTo>
                  <a:cubicBezTo>
                    <a:pt x="8309" y="16969"/>
                    <a:pt x="7916" y="16924"/>
                    <a:pt x="7501" y="16833"/>
                  </a:cubicBezTo>
                  <a:cubicBezTo>
                    <a:pt x="6287" y="16547"/>
                    <a:pt x="5394" y="15750"/>
                    <a:pt x="4786" y="14369"/>
                  </a:cubicBezTo>
                  <a:cubicBezTo>
                    <a:pt x="4489" y="13678"/>
                    <a:pt x="4334" y="12916"/>
                    <a:pt x="4370" y="12190"/>
                  </a:cubicBezTo>
                  <a:lnTo>
                    <a:pt x="4370" y="12178"/>
                  </a:lnTo>
                  <a:cubicBezTo>
                    <a:pt x="4382" y="10809"/>
                    <a:pt x="4227" y="10594"/>
                    <a:pt x="2965" y="10344"/>
                  </a:cubicBezTo>
                  <a:cubicBezTo>
                    <a:pt x="1667" y="10082"/>
                    <a:pt x="1048" y="9320"/>
                    <a:pt x="988" y="7951"/>
                  </a:cubicBezTo>
                  <a:cubicBezTo>
                    <a:pt x="941" y="6701"/>
                    <a:pt x="1405" y="5701"/>
                    <a:pt x="2381" y="4975"/>
                  </a:cubicBezTo>
                  <a:cubicBezTo>
                    <a:pt x="3251" y="4332"/>
                    <a:pt x="4155" y="4022"/>
                    <a:pt x="5132" y="4022"/>
                  </a:cubicBezTo>
                  <a:cubicBezTo>
                    <a:pt x="5703" y="4022"/>
                    <a:pt x="6322" y="4141"/>
                    <a:pt x="6930" y="4367"/>
                  </a:cubicBezTo>
                  <a:cubicBezTo>
                    <a:pt x="7156" y="4439"/>
                    <a:pt x="7370" y="4605"/>
                    <a:pt x="7608" y="4784"/>
                  </a:cubicBezTo>
                  <a:lnTo>
                    <a:pt x="7727" y="4867"/>
                  </a:lnTo>
                  <a:cubicBezTo>
                    <a:pt x="7869" y="4979"/>
                    <a:pt x="8114" y="5159"/>
                    <a:pt x="8404" y="5159"/>
                  </a:cubicBezTo>
                  <a:cubicBezTo>
                    <a:pt x="8455" y="5159"/>
                    <a:pt x="8507" y="5154"/>
                    <a:pt x="8561" y="5141"/>
                  </a:cubicBezTo>
                  <a:cubicBezTo>
                    <a:pt x="8870" y="5046"/>
                    <a:pt x="9037" y="4772"/>
                    <a:pt x="9168" y="4498"/>
                  </a:cubicBezTo>
                  <a:cubicBezTo>
                    <a:pt x="9513" y="3748"/>
                    <a:pt x="10049" y="3129"/>
                    <a:pt x="10525" y="2617"/>
                  </a:cubicBezTo>
                  <a:cubicBezTo>
                    <a:pt x="11430" y="1653"/>
                    <a:pt x="12597" y="1117"/>
                    <a:pt x="14085" y="974"/>
                  </a:cubicBezTo>
                  <a:cubicBezTo>
                    <a:pt x="14345" y="945"/>
                    <a:pt x="14606" y="931"/>
                    <a:pt x="14866" y="931"/>
                  </a:cubicBezTo>
                  <a:close/>
                  <a:moveTo>
                    <a:pt x="14849" y="1"/>
                  </a:moveTo>
                  <a:cubicBezTo>
                    <a:pt x="14563" y="1"/>
                    <a:pt x="14277" y="15"/>
                    <a:pt x="13990" y="45"/>
                  </a:cubicBezTo>
                  <a:cubicBezTo>
                    <a:pt x="12287" y="224"/>
                    <a:pt x="10930" y="855"/>
                    <a:pt x="9859" y="1998"/>
                  </a:cubicBezTo>
                  <a:cubicBezTo>
                    <a:pt x="9335" y="2558"/>
                    <a:pt x="8739" y="3260"/>
                    <a:pt x="8335" y="4129"/>
                  </a:cubicBezTo>
                  <a:cubicBezTo>
                    <a:pt x="8335" y="4129"/>
                    <a:pt x="8323" y="4141"/>
                    <a:pt x="8323" y="4153"/>
                  </a:cubicBezTo>
                  <a:cubicBezTo>
                    <a:pt x="8323" y="4141"/>
                    <a:pt x="8311" y="4141"/>
                    <a:pt x="8299" y="4129"/>
                  </a:cubicBezTo>
                  <a:lnTo>
                    <a:pt x="8180" y="4034"/>
                  </a:lnTo>
                  <a:cubicBezTo>
                    <a:pt x="7906" y="3843"/>
                    <a:pt x="7608" y="3617"/>
                    <a:pt x="7275" y="3486"/>
                  </a:cubicBezTo>
                  <a:cubicBezTo>
                    <a:pt x="6554" y="3215"/>
                    <a:pt x="5840" y="3080"/>
                    <a:pt x="5143" y="3080"/>
                  </a:cubicBezTo>
                  <a:cubicBezTo>
                    <a:pt x="3975" y="3080"/>
                    <a:pt x="2855" y="3459"/>
                    <a:pt x="1834" y="4213"/>
                  </a:cubicBezTo>
                  <a:cubicBezTo>
                    <a:pt x="619" y="5117"/>
                    <a:pt x="0" y="6427"/>
                    <a:pt x="72" y="7975"/>
                  </a:cubicBezTo>
                  <a:cubicBezTo>
                    <a:pt x="143" y="9761"/>
                    <a:pt x="1084" y="10892"/>
                    <a:pt x="2786" y="11249"/>
                  </a:cubicBezTo>
                  <a:cubicBezTo>
                    <a:pt x="3060" y="11297"/>
                    <a:pt x="3370" y="11368"/>
                    <a:pt x="3417" y="11404"/>
                  </a:cubicBezTo>
                  <a:cubicBezTo>
                    <a:pt x="3441" y="11487"/>
                    <a:pt x="3441" y="11844"/>
                    <a:pt x="3441" y="12166"/>
                  </a:cubicBezTo>
                  <a:cubicBezTo>
                    <a:pt x="3417" y="13023"/>
                    <a:pt x="3572" y="13916"/>
                    <a:pt x="3941" y="14738"/>
                  </a:cubicBezTo>
                  <a:cubicBezTo>
                    <a:pt x="4656" y="16393"/>
                    <a:pt x="5799" y="17405"/>
                    <a:pt x="7311" y="17738"/>
                  </a:cubicBezTo>
                  <a:cubicBezTo>
                    <a:pt x="7787" y="17845"/>
                    <a:pt x="8251" y="17905"/>
                    <a:pt x="8680" y="17905"/>
                  </a:cubicBezTo>
                  <a:cubicBezTo>
                    <a:pt x="9799" y="17905"/>
                    <a:pt x="10799" y="17559"/>
                    <a:pt x="11680" y="16845"/>
                  </a:cubicBezTo>
                  <a:lnTo>
                    <a:pt x="11883" y="16690"/>
                  </a:lnTo>
                  <a:cubicBezTo>
                    <a:pt x="12002" y="16595"/>
                    <a:pt x="12109" y="16500"/>
                    <a:pt x="12228" y="16416"/>
                  </a:cubicBezTo>
                  <a:cubicBezTo>
                    <a:pt x="12276" y="16393"/>
                    <a:pt x="12299" y="16357"/>
                    <a:pt x="12335" y="16345"/>
                  </a:cubicBezTo>
                  <a:cubicBezTo>
                    <a:pt x="12347" y="16357"/>
                    <a:pt x="12371" y="16369"/>
                    <a:pt x="12406" y="16404"/>
                  </a:cubicBezTo>
                  <a:cubicBezTo>
                    <a:pt x="12895" y="16774"/>
                    <a:pt x="13430" y="17036"/>
                    <a:pt x="14073" y="17238"/>
                  </a:cubicBezTo>
                  <a:cubicBezTo>
                    <a:pt x="14689" y="17425"/>
                    <a:pt x="15341" y="17520"/>
                    <a:pt x="16018" y="17520"/>
                  </a:cubicBezTo>
                  <a:cubicBezTo>
                    <a:pt x="16375" y="17520"/>
                    <a:pt x="16739" y="17494"/>
                    <a:pt x="17109" y="17440"/>
                  </a:cubicBezTo>
                  <a:cubicBezTo>
                    <a:pt x="18943" y="17202"/>
                    <a:pt x="20253" y="16238"/>
                    <a:pt x="20979" y="14583"/>
                  </a:cubicBezTo>
                  <a:lnTo>
                    <a:pt x="21050" y="14428"/>
                  </a:lnTo>
                  <a:cubicBezTo>
                    <a:pt x="21098" y="14309"/>
                    <a:pt x="21158" y="14166"/>
                    <a:pt x="21217" y="14047"/>
                  </a:cubicBezTo>
                  <a:cubicBezTo>
                    <a:pt x="21324" y="13833"/>
                    <a:pt x="21384" y="13773"/>
                    <a:pt x="21384" y="13773"/>
                  </a:cubicBezTo>
                  <a:cubicBezTo>
                    <a:pt x="21396" y="13773"/>
                    <a:pt x="21417" y="13767"/>
                    <a:pt x="21464" y="13767"/>
                  </a:cubicBezTo>
                  <a:cubicBezTo>
                    <a:pt x="21512" y="13767"/>
                    <a:pt x="21586" y="13773"/>
                    <a:pt x="21705" y="13797"/>
                  </a:cubicBezTo>
                  <a:cubicBezTo>
                    <a:pt x="21765" y="13797"/>
                    <a:pt x="21812" y="13809"/>
                    <a:pt x="21860" y="13821"/>
                  </a:cubicBezTo>
                  <a:cubicBezTo>
                    <a:pt x="21931" y="13845"/>
                    <a:pt x="22015" y="13857"/>
                    <a:pt x="22098" y="13868"/>
                  </a:cubicBezTo>
                  <a:cubicBezTo>
                    <a:pt x="22409" y="13918"/>
                    <a:pt x="22716" y="13943"/>
                    <a:pt x="23019" y="13943"/>
                  </a:cubicBezTo>
                  <a:cubicBezTo>
                    <a:pt x="24031" y="13943"/>
                    <a:pt x="24999" y="13668"/>
                    <a:pt x="25896" y="13118"/>
                  </a:cubicBezTo>
                  <a:cubicBezTo>
                    <a:pt x="27015" y="12428"/>
                    <a:pt x="27825" y="11130"/>
                    <a:pt x="27968" y="9737"/>
                  </a:cubicBezTo>
                  <a:cubicBezTo>
                    <a:pt x="28123" y="8415"/>
                    <a:pt x="27670" y="7177"/>
                    <a:pt x="26742" y="6284"/>
                  </a:cubicBezTo>
                  <a:cubicBezTo>
                    <a:pt x="25577" y="5173"/>
                    <a:pt x="24442" y="4657"/>
                    <a:pt x="23197" y="4657"/>
                  </a:cubicBezTo>
                  <a:cubicBezTo>
                    <a:pt x="23055" y="4657"/>
                    <a:pt x="22911" y="4663"/>
                    <a:pt x="22765" y="4677"/>
                  </a:cubicBezTo>
                  <a:cubicBezTo>
                    <a:pt x="22714" y="4680"/>
                    <a:pt x="22668" y="4683"/>
                    <a:pt x="22625" y="4683"/>
                  </a:cubicBezTo>
                  <a:cubicBezTo>
                    <a:pt x="22374" y="4683"/>
                    <a:pt x="22242" y="4607"/>
                    <a:pt x="22110" y="4272"/>
                  </a:cubicBezTo>
                  <a:cubicBezTo>
                    <a:pt x="21503" y="2903"/>
                    <a:pt x="20467" y="1831"/>
                    <a:pt x="19050" y="1093"/>
                  </a:cubicBezTo>
                  <a:cubicBezTo>
                    <a:pt x="17682" y="369"/>
                    <a:pt x="16272" y="1"/>
                    <a:pt x="14849"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4" name="Google Shape;1464;p39"/>
            <p:cNvSpPr/>
            <p:nvPr/>
          </p:nvSpPr>
          <p:spPr>
            <a:xfrm>
              <a:off x="6357700" y="1003450"/>
              <a:ext cx="136650" cy="47850"/>
            </a:xfrm>
            <a:custGeom>
              <a:avLst/>
              <a:gdLst/>
              <a:ahLst/>
              <a:cxnLst/>
              <a:rect l="l" t="t" r="r" b="b"/>
              <a:pathLst>
                <a:path w="5466" h="1914" extrusionOk="0">
                  <a:moveTo>
                    <a:pt x="421" y="0"/>
                  </a:moveTo>
                  <a:cubicBezTo>
                    <a:pt x="354" y="0"/>
                    <a:pt x="292" y="24"/>
                    <a:pt x="227" y="68"/>
                  </a:cubicBezTo>
                  <a:cubicBezTo>
                    <a:pt x="1" y="235"/>
                    <a:pt x="36" y="521"/>
                    <a:pt x="334" y="854"/>
                  </a:cubicBezTo>
                  <a:cubicBezTo>
                    <a:pt x="953" y="1604"/>
                    <a:pt x="1811" y="1854"/>
                    <a:pt x="2644" y="1914"/>
                  </a:cubicBezTo>
                  <a:cubicBezTo>
                    <a:pt x="3561" y="1902"/>
                    <a:pt x="4430" y="1569"/>
                    <a:pt x="5001" y="1021"/>
                  </a:cubicBezTo>
                  <a:cubicBezTo>
                    <a:pt x="5168" y="878"/>
                    <a:pt x="5299" y="700"/>
                    <a:pt x="5406" y="497"/>
                  </a:cubicBezTo>
                  <a:cubicBezTo>
                    <a:pt x="5466" y="402"/>
                    <a:pt x="5454" y="199"/>
                    <a:pt x="5382" y="128"/>
                  </a:cubicBezTo>
                  <a:cubicBezTo>
                    <a:pt x="5322" y="77"/>
                    <a:pt x="5207" y="37"/>
                    <a:pt x="5106" y="37"/>
                  </a:cubicBezTo>
                  <a:cubicBezTo>
                    <a:pt x="5068" y="37"/>
                    <a:pt x="5031" y="43"/>
                    <a:pt x="5001" y="57"/>
                  </a:cubicBezTo>
                  <a:cubicBezTo>
                    <a:pt x="4799" y="128"/>
                    <a:pt x="4632" y="283"/>
                    <a:pt x="4454" y="414"/>
                  </a:cubicBezTo>
                  <a:cubicBezTo>
                    <a:pt x="3885" y="846"/>
                    <a:pt x="3313" y="1061"/>
                    <a:pt x="2749" y="1061"/>
                  </a:cubicBezTo>
                  <a:cubicBezTo>
                    <a:pt x="2133" y="1061"/>
                    <a:pt x="1526" y="804"/>
                    <a:pt x="941" y="295"/>
                  </a:cubicBezTo>
                  <a:cubicBezTo>
                    <a:pt x="706" y="90"/>
                    <a:pt x="553" y="0"/>
                    <a:pt x="421"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5" name="Google Shape;1465;p39"/>
            <p:cNvSpPr/>
            <p:nvPr/>
          </p:nvSpPr>
          <p:spPr>
            <a:xfrm>
              <a:off x="6339550" y="940550"/>
              <a:ext cx="20550" cy="23300"/>
            </a:xfrm>
            <a:custGeom>
              <a:avLst/>
              <a:gdLst/>
              <a:ahLst/>
              <a:cxnLst/>
              <a:rect l="l" t="t" r="r" b="b"/>
              <a:pathLst>
                <a:path w="822" h="932" extrusionOk="0">
                  <a:moveTo>
                    <a:pt x="358" y="1"/>
                  </a:moveTo>
                  <a:cubicBezTo>
                    <a:pt x="155" y="13"/>
                    <a:pt x="0" y="239"/>
                    <a:pt x="0" y="501"/>
                  </a:cubicBezTo>
                  <a:cubicBezTo>
                    <a:pt x="34" y="758"/>
                    <a:pt x="194" y="932"/>
                    <a:pt x="391" y="932"/>
                  </a:cubicBezTo>
                  <a:cubicBezTo>
                    <a:pt x="404" y="932"/>
                    <a:pt x="416" y="931"/>
                    <a:pt x="429" y="930"/>
                  </a:cubicBezTo>
                  <a:cubicBezTo>
                    <a:pt x="632" y="918"/>
                    <a:pt x="810" y="715"/>
                    <a:pt x="810" y="513"/>
                  </a:cubicBezTo>
                  <a:cubicBezTo>
                    <a:pt x="822" y="251"/>
                    <a:pt x="584" y="1"/>
                    <a:pt x="358"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6" name="Google Shape;1466;p39"/>
            <p:cNvSpPr/>
            <p:nvPr/>
          </p:nvSpPr>
          <p:spPr>
            <a:xfrm>
              <a:off x="6513375" y="940450"/>
              <a:ext cx="22050" cy="22875"/>
            </a:xfrm>
            <a:custGeom>
              <a:avLst/>
              <a:gdLst/>
              <a:ahLst/>
              <a:cxnLst/>
              <a:rect l="l" t="t" r="r" b="b"/>
              <a:pathLst>
                <a:path w="882" h="915" extrusionOk="0">
                  <a:moveTo>
                    <a:pt x="467" y="1"/>
                  </a:moveTo>
                  <a:cubicBezTo>
                    <a:pt x="249" y="1"/>
                    <a:pt x="46" y="182"/>
                    <a:pt x="25" y="433"/>
                  </a:cubicBezTo>
                  <a:cubicBezTo>
                    <a:pt x="1" y="672"/>
                    <a:pt x="167" y="874"/>
                    <a:pt x="370" y="910"/>
                  </a:cubicBezTo>
                  <a:cubicBezTo>
                    <a:pt x="390" y="913"/>
                    <a:pt x="410" y="914"/>
                    <a:pt x="430" y="914"/>
                  </a:cubicBezTo>
                  <a:cubicBezTo>
                    <a:pt x="655" y="914"/>
                    <a:pt x="847" y="734"/>
                    <a:pt x="858" y="493"/>
                  </a:cubicBezTo>
                  <a:cubicBezTo>
                    <a:pt x="882" y="255"/>
                    <a:pt x="727" y="64"/>
                    <a:pt x="525" y="5"/>
                  </a:cubicBezTo>
                  <a:cubicBezTo>
                    <a:pt x="505" y="2"/>
                    <a:pt x="486" y="1"/>
                    <a:pt x="467"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grpSp>
      <p:grpSp>
        <p:nvGrpSpPr>
          <p:cNvPr id="1467" name="Google Shape;1467;p39"/>
          <p:cNvGrpSpPr/>
          <p:nvPr/>
        </p:nvGrpSpPr>
        <p:grpSpPr>
          <a:xfrm>
            <a:off x="3032751" y="1597418"/>
            <a:ext cx="364367" cy="392433"/>
            <a:chOff x="713250" y="2576650"/>
            <a:chExt cx="273275" cy="294325"/>
          </a:xfrm>
        </p:grpSpPr>
        <p:sp>
          <p:nvSpPr>
            <p:cNvPr id="1468" name="Google Shape;1468;p39"/>
            <p:cNvSpPr/>
            <p:nvPr/>
          </p:nvSpPr>
          <p:spPr>
            <a:xfrm>
              <a:off x="713250" y="2576650"/>
              <a:ext cx="273275" cy="294325"/>
            </a:xfrm>
            <a:custGeom>
              <a:avLst/>
              <a:gdLst/>
              <a:ahLst/>
              <a:cxnLst/>
              <a:rect l="l" t="t" r="r" b="b"/>
              <a:pathLst>
                <a:path w="10931" h="11773" extrusionOk="0">
                  <a:moveTo>
                    <a:pt x="4739" y="1065"/>
                  </a:moveTo>
                  <a:cubicBezTo>
                    <a:pt x="4894" y="1172"/>
                    <a:pt x="5049" y="1244"/>
                    <a:pt x="5156" y="1375"/>
                  </a:cubicBezTo>
                  <a:cubicBezTo>
                    <a:pt x="5382" y="1660"/>
                    <a:pt x="5585" y="1958"/>
                    <a:pt x="5799" y="2256"/>
                  </a:cubicBezTo>
                  <a:cubicBezTo>
                    <a:pt x="6137" y="2751"/>
                    <a:pt x="6344" y="2943"/>
                    <a:pt x="6724" y="2943"/>
                  </a:cubicBezTo>
                  <a:cubicBezTo>
                    <a:pt x="6893" y="2943"/>
                    <a:pt x="7095" y="2905"/>
                    <a:pt x="7359" y="2839"/>
                  </a:cubicBezTo>
                  <a:cubicBezTo>
                    <a:pt x="7656" y="2756"/>
                    <a:pt x="7954" y="2660"/>
                    <a:pt x="8252" y="2577"/>
                  </a:cubicBezTo>
                  <a:cubicBezTo>
                    <a:pt x="8496" y="2516"/>
                    <a:pt x="8659" y="2486"/>
                    <a:pt x="8827" y="2486"/>
                  </a:cubicBezTo>
                  <a:cubicBezTo>
                    <a:pt x="8987" y="2486"/>
                    <a:pt x="9151" y="2513"/>
                    <a:pt x="9395" y="2565"/>
                  </a:cubicBezTo>
                  <a:cubicBezTo>
                    <a:pt x="9549" y="2756"/>
                    <a:pt x="9478" y="2970"/>
                    <a:pt x="9383" y="3149"/>
                  </a:cubicBezTo>
                  <a:cubicBezTo>
                    <a:pt x="9204" y="3518"/>
                    <a:pt x="9025" y="3911"/>
                    <a:pt x="8799" y="4244"/>
                  </a:cubicBezTo>
                  <a:cubicBezTo>
                    <a:pt x="8347" y="4923"/>
                    <a:pt x="8406" y="5542"/>
                    <a:pt x="8847" y="6185"/>
                  </a:cubicBezTo>
                  <a:cubicBezTo>
                    <a:pt x="9121" y="6554"/>
                    <a:pt x="9335" y="6970"/>
                    <a:pt x="9549" y="7387"/>
                  </a:cubicBezTo>
                  <a:cubicBezTo>
                    <a:pt x="9740" y="7744"/>
                    <a:pt x="9930" y="8113"/>
                    <a:pt x="9907" y="8590"/>
                  </a:cubicBezTo>
                  <a:cubicBezTo>
                    <a:pt x="9795" y="8590"/>
                    <a:pt x="9684" y="8606"/>
                    <a:pt x="9584" y="8606"/>
                  </a:cubicBezTo>
                  <a:cubicBezTo>
                    <a:pt x="9533" y="8606"/>
                    <a:pt x="9486" y="8602"/>
                    <a:pt x="9442" y="8590"/>
                  </a:cubicBezTo>
                  <a:cubicBezTo>
                    <a:pt x="8621" y="8399"/>
                    <a:pt x="7775" y="8221"/>
                    <a:pt x="6978" y="7959"/>
                  </a:cubicBezTo>
                  <a:cubicBezTo>
                    <a:pt x="6774" y="7888"/>
                    <a:pt x="6584" y="7854"/>
                    <a:pt x="6406" y="7854"/>
                  </a:cubicBezTo>
                  <a:cubicBezTo>
                    <a:pt x="6011" y="7854"/>
                    <a:pt x="5674" y="8024"/>
                    <a:pt x="5370" y="8352"/>
                  </a:cubicBezTo>
                  <a:cubicBezTo>
                    <a:pt x="4858" y="8911"/>
                    <a:pt x="4358" y="9471"/>
                    <a:pt x="3834" y="10007"/>
                  </a:cubicBezTo>
                  <a:cubicBezTo>
                    <a:pt x="3608" y="10245"/>
                    <a:pt x="3406" y="10519"/>
                    <a:pt x="3060" y="10673"/>
                  </a:cubicBezTo>
                  <a:cubicBezTo>
                    <a:pt x="2906" y="10364"/>
                    <a:pt x="2894" y="10054"/>
                    <a:pt x="2894" y="9757"/>
                  </a:cubicBezTo>
                  <a:cubicBezTo>
                    <a:pt x="2894" y="9233"/>
                    <a:pt x="2929" y="8733"/>
                    <a:pt x="2953" y="8209"/>
                  </a:cubicBezTo>
                  <a:cubicBezTo>
                    <a:pt x="2977" y="7971"/>
                    <a:pt x="3001" y="7744"/>
                    <a:pt x="2989" y="7506"/>
                  </a:cubicBezTo>
                  <a:cubicBezTo>
                    <a:pt x="2953" y="7018"/>
                    <a:pt x="2703" y="6768"/>
                    <a:pt x="2215" y="6685"/>
                  </a:cubicBezTo>
                  <a:cubicBezTo>
                    <a:pt x="1929" y="6649"/>
                    <a:pt x="1644" y="6625"/>
                    <a:pt x="1370" y="6589"/>
                  </a:cubicBezTo>
                  <a:cubicBezTo>
                    <a:pt x="1322" y="6566"/>
                    <a:pt x="1275" y="6530"/>
                    <a:pt x="1215" y="6482"/>
                  </a:cubicBezTo>
                  <a:cubicBezTo>
                    <a:pt x="1346" y="6197"/>
                    <a:pt x="1608" y="6066"/>
                    <a:pt x="1858" y="5911"/>
                  </a:cubicBezTo>
                  <a:cubicBezTo>
                    <a:pt x="2275" y="5673"/>
                    <a:pt x="2703" y="5435"/>
                    <a:pt x="3144" y="5232"/>
                  </a:cubicBezTo>
                  <a:cubicBezTo>
                    <a:pt x="3668" y="4982"/>
                    <a:pt x="3918" y="4625"/>
                    <a:pt x="3953" y="4030"/>
                  </a:cubicBezTo>
                  <a:cubicBezTo>
                    <a:pt x="4001" y="3315"/>
                    <a:pt x="4144" y="2601"/>
                    <a:pt x="4275" y="1887"/>
                  </a:cubicBezTo>
                  <a:cubicBezTo>
                    <a:pt x="4334" y="1601"/>
                    <a:pt x="4418" y="1267"/>
                    <a:pt x="4739" y="1065"/>
                  </a:cubicBezTo>
                  <a:close/>
                  <a:moveTo>
                    <a:pt x="4667" y="0"/>
                  </a:moveTo>
                  <a:cubicBezTo>
                    <a:pt x="4298" y="0"/>
                    <a:pt x="3961" y="223"/>
                    <a:pt x="3691" y="648"/>
                  </a:cubicBezTo>
                  <a:cubicBezTo>
                    <a:pt x="3584" y="803"/>
                    <a:pt x="3477" y="1005"/>
                    <a:pt x="3418" y="1196"/>
                  </a:cubicBezTo>
                  <a:cubicBezTo>
                    <a:pt x="3299" y="1577"/>
                    <a:pt x="3168" y="1982"/>
                    <a:pt x="3096" y="2387"/>
                  </a:cubicBezTo>
                  <a:cubicBezTo>
                    <a:pt x="2989" y="2970"/>
                    <a:pt x="2929" y="3565"/>
                    <a:pt x="2822" y="4256"/>
                  </a:cubicBezTo>
                  <a:cubicBezTo>
                    <a:pt x="2560" y="4399"/>
                    <a:pt x="2275" y="4530"/>
                    <a:pt x="2025" y="4708"/>
                  </a:cubicBezTo>
                  <a:cubicBezTo>
                    <a:pt x="1608" y="4958"/>
                    <a:pt x="1191" y="5208"/>
                    <a:pt x="786" y="5494"/>
                  </a:cubicBezTo>
                  <a:cubicBezTo>
                    <a:pt x="489" y="5708"/>
                    <a:pt x="262" y="6006"/>
                    <a:pt x="143" y="6363"/>
                  </a:cubicBezTo>
                  <a:cubicBezTo>
                    <a:pt x="1" y="6804"/>
                    <a:pt x="132" y="7197"/>
                    <a:pt x="548" y="7399"/>
                  </a:cubicBezTo>
                  <a:cubicBezTo>
                    <a:pt x="739" y="7506"/>
                    <a:pt x="977" y="7554"/>
                    <a:pt x="1203" y="7613"/>
                  </a:cubicBezTo>
                  <a:cubicBezTo>
                    <a:pt x="1405" y="7673"/>
                    <a:pt x="1632" y="7697"/>
                    <a:pt x="1882" y="7756"/>
                  </a:cubicBezTo>
                  <a:cubicBezTo>
                    <a:pt x="1882" y="8066"/>
                    <a:pt x="1870" y="8352"/>
                    <a:pt x="1882" y="8637"/>
                  </a:cubicBezTo>
                  <a:cubicBezTo>
                    <a:pt x="1917" y="9280"/>
                    <a:pt x="1941" y="9935"/>
                    <a:pt x="2001" y="10566"/>
                  </a:cubicBezTo>
                  <a:cubicBezTo>
                    <a:pt x="2025" y="10780"/>
                    <a:pt x="2084" y="10983"/>
                    <a:pt x="2167" y="11161"/>
                  </a:cubicBezTo>
                  <a:cubicBezTo>
                    <a:pt x="2354" y="11558"/>
                    <a:pt x="2650" y="11773"/>
                    <a:pt x="2996" y="11773"/>
                  </a:cubicBezTo>
                  <a:cubicBezTo>
                    <a:pt x="3159" y="11773"/>
                    <a:pt x="3334" y="11725"/>
                    <a:pt x="3513" y="11626"/>
                  </a:cubicBezTo>
                  <a:cubicBezTo>
                    <a:pt x="3846" y="11435"/>
                    <a:pt x="4144" y="11185"/>
                    <a:pt x="4418" y="10900"/>
                  </a:cubicBezTo>
                  <a:cubicBezTo>
                    <a:pt x="4918" y="10352"/>
                    <a:pt x="5394" y="9768"/>
                    <a:pt x="5894" y="9197"/>
                  </a:cubicBezTo>
                  <a:cubicBezTo>
                    <a:pt x="5989" y="9066"/>
                    <a:pt x="6108" y="8947"/>
                    <a:pt x="6251" y="8804"/>
                  </a:cubicBezTo>
                  <a:cubicBezTo>
                    <a:pt x="6549" y="8887"/>
                    <a:pt x="6811" y="8983"/>
                    <a:pt x="7085" y="9054"/>
                  </a:cubicBezTo>
                  <a:cubicBezTo>
                    <a:pt x="7859" y="9245"/>
                    <a:pt x="8633" y="9435"/>
                    <a:pt x="9418" y="9602"/>
                  </a:cubicBezTo>
                  <a:cubicBezTo>
                    <a:pt x="9553" y="9624"/>
                    <a:pt x="9691" y="9636"/>
                    <a:pt x="9826" y="9636"/>
                  </a:cubicBezTo>
                  <a:cubicBezTo>
                    <a:pt x="9977" y="9636"/>
                    <a:pt x="10125" y="9621"/>
                    <a:pt x="10264" y="9590"/>
                  </a:cubicBezTo>
                  <a:cubicBezTo>
                    <a:pt x="10692" y="9518"/>
                    <a:pt x="10930" y="9221"/>
                    <a:pt x="10930" y="8768"/>
                  </a:cubicBezTo>
                  <a:cubicBezTo>
                    <a:pt x="10930" y="8471"/>
                    <a:pt x="10907" y="8149"/>
                    <a:pt x="10800" y="7863"/>
                  </a:cubicBezTo>
                  <a:cubicBezTo>
                    <a:pt x="10597" y="7328"/>
                    <a:pt x="10359" y="6816"/>
                    <a:pt x="10085" y="6316"/>
                  </a:cubicBezTo>
                  <a:cubicBezTo>
                    <a:pt x="9859" y="5899"/>
                    <a:pt x="9609" y="5506"/>
                    <a:pt x="9359" y="5089"/>
                  </a:cubicBezTo>
                  <a:cubicBezTo>
                    <a:pt x="9502" y="4851"/>
                    <a:pt x="9668" y="4649"/>
                    <a:pt x="9787" y="4423"/>
                  </a:cubicBezTo>
                  <a:cubicBezTo>
                    <a:pt x="10002" y="4018"/>
                    <a:pt x="10252" y="3601"/>
                    <a:pt x="10383" y="3172"/>
                  </a:cubicBezTo>
                  <a:cubicBezTo>
                    <a:pt x="10680" y="2172"/>
                    <a:pt x="10145" y="1494"/>
                    <a:pt x="9109" y="1458"/>
                  </a:cubicBezTo>
                  <a:cubicBezTo>
                    <a:pt x="8954" y="1458"/>
                    <a:pt x="8787" y="1482"/>
                    <a:pt x="8644" y="1506"/>
                  </a:cubicBezTo>
                  <a:cubicBezTo>
                    <a:pt x="8228" y="1601"/>
                    <a:pt x="7799" y="1696"/>
                    <a:pt x="7359" y="1791"/>
                  </a:cubicBezTo>
                  <a:cubicBezTo>
                    <a:pt x="7168" y="1839"/>
                    <a:pt x="6978" y="1863"/>
                    <a:pt x="6763" y="1898"/>
                  </a:cubicBezTo>
                  <a:cubicBezTo>
                    <a:pt x="6573" y="1625"/>
                    <a:pt x="6430" y="1375"/>
                    <a:pt x="6251" y="1160"/>
                  </a:cubicBezTo>
                  <a:cubicBezTo>
                    <a:pt x="6013" y="863"/>
                    <a:pt x="5751" y="553"/>
                    <a:pt x="5454" y="315"/>
                  </a:cubicBezTo>
                  <a:cubicBezTo>
                    <a:pt x="5184" y="103"/>
                    <a:pt x="4918" y="0"/>
                    <a:pt x="4667"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9" name="Google Shape;1469;p39"/>
            <p:cNvSpPr/>
            <p:nvPr/>
          </p:nvSpPr>
          <p:spPr>
            <a:xfrm>
              <a:off x="743600" y="2603275"/>
              <a:ext cx="217925" cy="240225"/>
            </a:xfrm>
            <a:custGeom>
              <a:avLst/>
              <a:gdLst/>
              <a:ahLst/>
              <a:cxnLst/>
              <a:rect l="l" t="t" r="r" b="b"/>
              <a:pathLst>
                <a:path w="8717" h="9609" extrusionOk="0">
                  <a:moveTo>
                    <a:pt x="3525" y="0"/>
                  </a:moveTo>
                  <a:cubicBezTo>
                    <a:pt x="3204" y="202"/>
                    <a:pt x="3120" y="536"/>
                    <a:pt x="3061" y="822"/>
                  </a:cubicBezTo>
                  <a:cubicBezTo>
                    <a:pt x="2930" y="1536"/>
                    <a:pt x="2787" y="2250"/>
                    <a:pt x="2739" y="2965"/>
                  </a:cubicBezTo>
                  <a:cubicBezTo>
                    <a:pt x="2704" y="3560"/>
                    <a:pt x="2454" y="3917"/>
                    <a:pt x="1930" y="4167"/>
                  </a:cubicBezTo>
                  <a:cubicBezTo>
                    <a:pt x="1489" y="4370"/>
                    <a:pt x="1061" y="4608"/>
                    <a:pt x="644" y="4846"/>
                  </a:cubicBezTo>
                  <a:cubicBezTo>
                    <a:pt x="394" y="5001"/>
                    <a:pt x="132" y="5132"/>
                    <a:pt x="1" y="5417"/>
                  </a:cubicBezTo>
                  <a:cubicBezTo>
                    <a:pt x="61" y="5465"/>
                    <a:pt x="108" y="5501"/>
                    <a:pt x="156" y="5524"/>
                  </a:cubicBezTo>
                  <a:cubicBezTo>
                    <a:pt x="430" y="5560"/>
                    <a:pt x="715" y="5584"/>
                    <a:pt x="1001" y="5620"/>
                  </a:cubicBezTo>
                  <a:cubicBezTo>
                    <a:pt x="1489" y="5703"/>
                    <a:pt x="1739" y="5953"/>
                    <a:pt x="1775" y="6441"/>
                  </a:cubicBezTo>
                  <a:cubicBezTo>
                    <a:pt x="1787" y="6679"/>
                    <a:pt x="1763" y="6906"/>
                    <a:pt x="1739" y="7144"/>
                  </a:cubicBezTo>
                  <a:cubicBezTo>
                    <a:pt x="1715" y="7668"/>
                    <a:pt x="1680" y="8168"/>
                    <a:pt x="1680" y="8692"/>
                  </a:cubicBezTo>
                  <a:cubicBezTo>
                    <a:pt x="1680" y="8989"/>
                    <a:pt x="1692" y="9299"/>
                    <a:pt x="1846" y="9608"/>
                  </a:cubicBezTo>
                  <a:cubicBezTo>
                    <a:pt x="2192" y="9454"/>
                    <a:pt x="2394" y="9180"/>
                    <a:pt x="2620" y="8942"/>
                  </a:cubicBezTo>
                  <a:cubicBezTo>
                    <a:pt x="3144" y="8406"/>
                    <a:pt x="3644" y="7846"/>
                    <a:pt x="4156" y="7287"/>
                  </a:cubicBezTo>
                  <a:cubicBezTo>
                    <a:pt x="4460" y="6959"/>
                    <a:pt x="4797" y="6789"/>
                    <a:pt x="5192" y="6789"/>
                  </a:cubicBezTo>
                  <a:cubicBezTo>
                    <a:pt x="5370" y="6789"/>
                    <a:pt x="5560" y="6823"/>
                    <a:pt x="5764" y="6894"/>
                  </a:cubicBezTo>
                  <a:cubicBezTo>
                    <a:pt x="6561" y="7156"/>
                    <a:pt x="7407" y="7334"/>
                    <a:pt x="8228" y="7525"/>
                  </a:cubicBezTo>
                  <a:cubicBezTo>
                    <a:pt x="8272" y="7537"/>
                    <a:pt x="8319" y="7541"/>
                    <a:pt x="8370" y="7541"/>
                  </a:cubicBezTo>
                  <a:cubicBezTo>
                    <a:pt x="8470" y="7541"/>
                    <a:pt x="8581" y="7525"/>
                    <a:pt x="8693" y="7525"/>
                  </a:cubicBezTo>
                  <a:cubicBezTo>
                    <a:pt x="8716" y="7048"/>
                    <a:pt x="8526" y="6679"/>
                    <a:pt x="8335" y="6322"/>
                  </a:cubicBezTo>
                  <a:cubicBezTo>
                    <a:pt x="8121" y="5905"/>
                    <a:pt x="7907" y="5489"/>
                    <a:pt x="7633" y="5120"/>
                  </a:cubicBezTo>
                  <a:cubicBezTo>
                    <a:pt x="7192" y="4477"/>
                    <a:pt x="7133" y="3858"/>
                    <a:pt x="7585" y="3179"/>
                  </a:cubicBezTo>
                  <a:cubicBezTo>
                    <a:pt x="7811" y="2846"/>
                    <a:pt x="7990" y="2453"/>
                    <a:pt x="8169" y="2084"/>
                  </a:cubicBezTo>
                  <a:cubicBezTo>
                    <a:pt x="8264" y="1905"/>
                    <a:pt x="8335" y="1691"/>
                    <a:pt x="8181" y="1500"/>
                  </a:cubicBezTo>
                  <a:cubicBezTo>
                    <a:pt x="7937" y="1448"/>
                    <a:pt x="7773" y="1421"/>
                    <a:pt x="7613" y="1421"/>
                  </a:cubicBezTo>
                  <a:cubicBezTo>
                    <a:pt x="7445" y="1421"/>
                    <a:pt x="7282" y="1451"/>
                    <a:pt x="7038" y="1512"/>
                  </a:cubicBezTo>
                  <a:cubicBezTo>
                    <a:pt x="6740" y="1595"/>
                    <a:pt x="6442" y="1691"/>
                    <a:pt x="6145" y="1774"/>
                  </a:cubicBezTo>
                  <a:cubicBezTo>
                    <a:pt x="5881" y="1840"/>
                    <a:pt x="5679" y="1878"/>
                    <a:pt x="5510" y="1878"/>
                  </a:cubicBezTo>
                  <a:cubicBezTo>
                    <a:pt x="5130" y="1878"/>
                    <a:pt x="4923" y="1686"/>
                    <a:pt x="4585" y="1191"/>
                  </a:cubicBezTo>
                  <a:cubicBezTo>
                    <a:pt x="4371" y="893"/>
                    <a:pt x="4168" y="595"/>
                    <a:pt x="3942" y="310"/>
                  </a:cubicBezTo>
                  <a:cubicBezTo>
                    <a:pt x="3835" y="179"/>
                    <a:pt x="3680" y="107"/>
                    <a:pt x="3525" y="0"/>
                  </a:cubicBezTo>
                  <a:close/>
                </a:path>
              </a:pathLst>
            </a:custGeom>
            <a:solidFill>
              <a:schemeClr val="dk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grpSp>
      <p:grpSp>
        <p:nvGrpSpPr>
          <p:cNvPr id="1471" name="Google Shape;1471;p39"/>
          <p:cNvGrpSpPr/>
          <p:nvPr/>
        </p:nvGrpSpPr>
        <p:grpSpPr>
          <a:xfrm>
            <a:off x="7817571" y="479300"/>
            <a:ext cx="986644" cy="933425"/>
            <a:chOff x="1826475" y="2921600"/>
            <a:chExt cx="564700" cy="534200"/>
          </a:xfrm>
        </p:grpSpPr>
        <p:sp>
          <p:nvSpPr>
            <p:cNvPr id="1472" name="Google Shape;1472;p39"/>
            <p:cNvSpPr/>
            <p:nvPr/>
          </p:nvSpPr>
          <p:spPr>
            <a:xfrm>
              <a:off x="1826475" y="2921600"/>
              <a:ext cx="564700" cy="534200"/>
            </a:xfrm>
            <a:custGeom>
              <a:avLst/>
              <a:gdLst/>
              <a:ahLst/>
              <a:cxnLst/>
              <a:rect l="l" t="t" r="r" b="b"/>
              <a:pathLst>
                <a:path w="22588" h="21368" extrusionOk="0">
                  <a:moveTo>
                    <a:pt x="10734" y="761"/>
                  </a:moveTo>
                  <a:cubicBezTo>
                    <a:pt x="11958" y="761"/>
                    <a:pt x="13125" y="1562"/>
                    <a:pt x="13645" y="2709"/>
                  </a:cubicBezTo>
                  <a:cubicBezTo>
                    <a:pt x="14074" y="3698"/>
                    <a:pt x="14134" y="4710"/>
                    <a:pt x="13872" y="5745"/>
                  </a:cubicBezTo>
                  <a:cubicBezTo>
                    <a:pt x="13776" y="6091"/>
                    <a:pt x="13657" y="6436"/>
                    <a:pt x="13586" y="6793"/>
                  </a:cubicBezTo>
                  <a:cubicBezTo>
                    <a:pt x="13538" y="6936"/>
                    <a:pt x="13586" y="7115"/>
                    <a:pt x="13765" y="7162"/>
                  </a:cubicBezTo>
                  <a:cubicBezTo>
                    <a:pt x="13784" y="7164"/>
                    <a:pt x="13805" y="7165"/>
                    <a:pt x="13826" y="7165"/>
                  </a:cubicBezTo>
                  <a:cubicBezTo>
                    <a:pt x="13930" y="7165"/>
                    <a:pt x="14042" y="7140"/>
                    <a:pt x="14122" y="7091"/>
                  </a:cubicBezTo>
                  <a:cubicBezTo>
                    <a:pt x="14300" y="6984"/>
                    <a:pt x="14431" y="6817"/>
                    <a:pt x="14598" y="6686"/>
                  </a:cubicBezTo>
                  <a:cubicBezTo>
                    <a:pt x="15411" y="6039"/>
                    <a:pt x="16272" y="5775"/>
                    <a:pt x="17091" y="5775"/>
                  </a:cubicBezTo>
                  <a:cubicBezTo>
                    <a:pt x="18623" y="5775"/>
                    <a:pt x="20011" y="6699"/>
                    <a:pt x="20670" y="7770"/>
                  </a:cubicBezTo>
                  <a:cubicBezTo>
                    <a:pt x="21599" y="9294"/>
                    <a:pt x="21206" y="11008"/>
                    <a:pt x="19682" y="11937"/>
                  </a:cubicBezTo>
                  <a:cubicBezTo>
                    <a:pt x="18978" y="12375"/>
                    <a:pt x="18219" y="12556"/>
                    <a:pt x="17392" y="12556"/>
                  </a:cubicBezTo>
                  <a:cubicBezTo>
                    <a:pt x="17366" y="12556"/>
                    <a:pt x="17339" y="12556"/>
                    <a:pt x="17313" y="12556"/>
                  </a:cubicBezTo>
                  <a:cubicBezTo>
                    <a:pt x="17179" y="12545"/>
                    <a:pt x="17043" y="12539"/>
                    <a:pt x="16905" y="12539"/>
                  </a:cubicBezTo>
                  <a:cubicBezTo>
                    <a:pt x="16737" y="12539"/>
                    <a:pt x="16566" y="12548"/>
                    <a:pt x="16396" y="12568"/>
                  </a:cubicBezTo>
                  <a:cubicBezTo>
                    <a:pt x="16086" y="12615"/>
                    <a:pt x="15967" y="12877"/>
                    <a:pt x="16122" y="13151"/>
                  </a:cubicBezTo>
                  <a:cubicBezTo>
                    <a:pt x="16217" y="13294"/>
                    <a:pt x="16348" y="13425"/>
                    <a:pt x="16455" y="13580"/>
                  </a:cubicBezTo>
                  <a:cubicBezTo>
                    <a:pt x="18229" y="15949"/>
                    <a:pt x="16979" y="18961"/>
                    <a:pt x="15229" y="20069"/>
                  </a:cubicBezTo>
                  <a:cubicBezTo>
                    <a:pt x="14660" y="20433"/>
                    <a:pt x="14070" y="20624"/>
                    <a:pt x="13459" y="20624"/>
                  </a:cubicBezTo>
                  <a:cubicBezTo>
                    <a:pt x="13072" y="20624"/>
                    <a:pt x="12678" y="20547"/>
                    <a:pt x="12276" y="20390"/>
                  </a:cubicBezTo>
                  <a:cubicBezTo>
                    <a:pt x="11229" y="19997"/>
                    <a:pt x="10443" y="19319"/>
                    <a:pt x="9966" y="18307"/>
                  </a:cubicBezTo>
                  <a:cubicBezTo>
                    <a:pt x="9800" y="17985"/>
                    <a:pt x="9681" y="17640"/>
                    <a:pt x="9538" y="17318"/>
                  </a:cubicBezTo>
                  <a:cubicBezTo>
                    <a:pt x="9431" y="17080"/>
                    <a:pt x="9300" y="16854"/>
                    <a:pt x="8943" y="16794"/>
                  </a:cubicBezTo>
                  <a:cubicBezTo>
                    <a:pt x="8883" y="16937"/>
                    <a:pt x="8812" y="17092"/>
                    <a:pt x="8728" y="17295"/>
                  </a:cubicBezTo>
                  <a:cubicBezTo>
                    <a:pt x="8657" y="17628"/>
                    <a:pt x="8645" y="17961"/>
                    <a:pt x="8526" y="18283"/>
                  </a:cubicBezTo>
                  <a:cubicBezTo>
                    <a:pt x="8029" y="19652"/>
                    <a:pt x="6970" y="20399"/>
                    <a:pt x="5630" y="20399"/>
                  </a:cubicBezTo>
                  <a:cubicBezTo>
                    <a:pt x="5397" y="20399"/>
                    <a:pt x="5155" y="20376"/>
                    <a:pt x="4906" y="20331"/>
                  </a:cubicBezTo>
                  <a:cubicBezTo>
                    <a:pt x="2561" y="19902"/>
                    <a:pt x="1513" y="17771"/>
                    <a:pt x="1573" y="16235"/>
                  </a:cubicBezTo>
                  <a:cubicBezTo>
                    <a:pt x="1608" y="15330"/>
                    <a:pt x="1930" y="14580"/>
                    <a:pt x="2561" y="13949"/>
                  </a:cubicBezTo>
                  <a:cubicBezTo>
                    <a:pt x="2989" y="13520"/>
                    <a:pt x="3454" y="13163"/>
                    <a:pt x="4001" y="12901"/>
                  </a:cubicBezTo>
                  <a:cubicBezTo>
                    <a:pt x="4311" y="12758"/>
                    <a:pt x="4597" y="12580"/>
                    <a:pt x="4859" y="12389"/>
                  </a:cubicBezTo>
                  <a:cubicBezTo>
                    <a:pt x="4942" y="12330"/>
                    <a:pt x="5002" y="12139"/>
                    <a:pt x="4966" y="12044"/>
                  </a:cubicBezTo>
                  <a:cubicBezTo>
                    <a:pt x="4942" y="11961"/>
                    <a:pt x="4787" y="11853"/>
                    <a:pt x="4680" y="11841"/>
                  </a:cubicBezTo>
                  <a:cubicBezTo>
                    <a:pt x="4631" y="11830"/>
                    <a:pt x="4577" y="11826"/>
                    <a:pt x="4521" y="11826"/>
                  </a:cubicBezTo>
                  <a:cubicBezTo>
                    <a:pt x="4399" y="11826"/>
                    <a:pt x="4266" y="11845"/>
                    <a:pt x="4144" y="11853"/>
                  </a:cubicBezTo>
                  <a:cubicBezTo>
                    <a:pt x="4080" y="11857"/>
                    <a:pt x="4017" y="11859"/>
                    <a:pt x="3954" y="11859"/>
                  </a:cubicBezTo>
                  <a:cubicBezTo>
                    <a:pt x="3075" y="11859"/>
                    <a:pt x="2340" y="11473"/>
                    <a:pt x="1751" y="10806"/>
                  </a:cubicBezTo>
                  <a:cubicBezTo>
                    <a:pt x="870" y="9794"/>
                    <a:pt x="561" y="8591"/>
                    <a:pt x="799" y="7269"/>
                  </a:cubicBezTo>
                  <a:cubicBezTo>
                    <a:pt x="1102" y="5556"/>
                    <a:pt x="2324" y="5077"/>
                    <a:pt x="3448" y="5077"/>
                  </a:cubicBezTo>
                  <a:cubicBezTo>
                    <a:pt x="3558" y="5077"/>
                    <a:pt x="3668" y="5082"/>
                    <a:pt x="3775" y="5091"/>
                  </a:cubicBezTo>
                  <a:cubicBezTo>
                    <a:pt x="4430" y="5138"/>
                    <a:pt x="5037" y="5364"/>
                    <a:pt x="5597" y="5722"/>
                  </a:cubicBezTo>
                  <a:cubicBezTo>
                    <a:pt x="5918" y="5924"/>
                    <a:pt x="6228" y="6162"/>
                    <a:pt x="6549" y="6388"/>
                  </a:cubicBezTo>
                  <a:cubicBezTo>
                    <a:pt x="6692" y="6484"/>
                    <a:pt x="6847" y="6615"/>
                    <a:pt x="7002" y="6662"/>
                  </a:cubicBezTo>
                  <a:cubicBezTo>
                    <a:pt x="7062" y="6675"/>
                    <a:pt x="7128" y="6682"/>
                    <a:pt x="7194" y="6682"/>
                  </a:cubicBezTo>
                  <a:cubicBezTo>
                    <a:pt x="7312" y="6682"/>
                    <a:pt x="7430" y="6660"/>
                    <a:pt x="7514" y="6615"/>
                  </a:cubicBezTo>
                  <a:cubicBezTo>
                    <a:pt x="7704" y="6507"/>
                    <a:pt x="7645" y="6305"/>
                    <a:pt x="7585" y="6126"/>
                  </a:cubicBezTo>
                  <a:cubicBezTo>
                    <a:pt x="7049" y="4591"/>
                    <a:pt x="7383" y="3221"/>
                    <a:pt x="8371" y="1983"/>
                  </a:cubicBezTo>
                  <a:cubicBezTo>
                    <a:pt x="9065" y="1122"/>
                    <a:pt x="9912" y="761"/>
                    <a:pt x="10734" y="761"/>
                  </a:cubicBezTo>
                  <a:close/>
                  <a:moveTo>
                    <a:pt x="10725" y="1"/>
                  </a:moveTo>
                  <a:cubicBezTo>
                    <a:pt x="9731" y="1"/>
                    <a:pt x="8697" y="427"/>
                    <a:pt x="7823" y="1459"/>
                  </a:cubicBezTo>
                  <a:cubicBezTo>
                    <a:pt x="7038" y="2412"/>
                    <a:pt x="6621" y="3507"/>
                    <a:pt x="6573" y="4733"/>
                  </a:cubicBezTo>
                  <a:cubicBezTo>
                    <a:pt x="6573" y="4924"/>
                    <a:pt x="6561" y="5126"/>
                    <a:pt x="6537" y="5388"/>
                  </a:cubicBezTo>
                  <a:cubicBezTo>
                    <a:pt x="6264" y="5233"/>
                    <a:pt x="6037" y="5114"/>
                    <a:pt x="5811" y="4972"/>
                  </a:cubicBezTo>
                  <a:cubicBezTo>
                    <a:pt x="5076" y="4541"/>
                    <a:pt x="4294" y="4342"/>
                    <a:pt x="3466" y="4342"/>
                  </a:cubicBezTo>
                  <a:cubicBezTo>
                    <a:pt x="3356" y="4342"/>
                    <a:pt x="3244" y="4345"/>
                    <a:pt x="3132" y="4352"/>
                  </a:cubicBezTo>
                  <a:cubicBezTo>
                    <a:pt x="1739" y="4424"/>
                    <a:pt x="632" y="5269"/>
                    <a:pt x="203" y="6615"/>
                  </a:cubicBezTo>
                  <a:cubicBezTo>
                    <a:pt x="13" y="7234"/>
                    <a:pt x="1" y="7889"/>
                    <a:pt x="49" y="8532"/>
                  </a:cubicBezTo>
                  <a:cubicBezTo>
                    <a:pt x="227" y="10294"/>
                    <a:pt x="1084" y="11580"/>
                    <a:pt x="2704" y="12342"/>
                  </a:cubicBezTo>
                  <a:cubicBezTo>
                    <a:pt x="2811" y="12389"/>
                    <a:pt x="2906" y="12449"/>
                    <a:pt x="3061" y="12520"/>
                  </a:cubicBezTo>
                  <a:cubicBezTo>
                    <a:pt x="2751" y="12794"/>
                    <a:pt x="2466" y="13008"/>
                    <a:pt x="2192" y="13270"/>
                  </a:cubicBezTo>
                  <a:cubicBezTo>
                    <a:pt x="1180" y="14199"/>
                    <a:pt x="703" y="15366"/>
                    <a:pt x="858" y="16747"/>
                  </a:cubicBezTo>
                  <a:cubicBezTo>
                    <a:pt x="1025" y="18211"/>
                    <a:pt x="1704" y="19402"/>
                    <a:pt x="2894" y="20259"/>
                  </a:cubicBezTo>
                  <a:cubicBezTo>
                    <a:pt x="3688" y="20843"/>
                    <a:pt x="4630" y="21129"/>
                    <a:pt x="5608" y="21129"/>
                  </a:cubicBezTo>
                  <a:cubicBezTo>
                    <a:pt x="5628" y="21129"/>
                    <a:pt x="5648" y="21129"/>
                    <a:pt x="5668" y="21128"/>
                  </a:cubicBezTo>
                  <a:cubicBezTo>
                    <a:pt x="7014" y="21093"/>
                    <a:pt x="8109" y="20533"/>
                    <a:pt x="8835" y="19354"/>
                  </a:cubicBezTo>
                  <a:cubicBezTo>
                    <a:pt x="8954" y="19152"/>
                    <a:pt x="9002" y="18878"/>
                    <a:pt x="9300" y="18747"/>
                  </a:cubicBezTo>
                  <a:cubicBezTo>
                    <a:pt x="9705" y="19592"/>
                    <a:pt x="10336" y="20200"/>
                    <a:pt x="11098" y="20664"/>
                  </a:cubicBezTo>
                  <a:cubicBezTo>
                    <a:pt x="11857" y="21122"/>
                    <a:pt x="12630" y="21368"/>
                    <a:pt x="13416" y="21368"/>
                  </a:cubicBezTo>
                  <a:cubicBezTo>
                    <a:pt x="14060" y="21368"/>
                    <a:pt x="14712" y="21203"/>
                    <a:pt x="15372" y="20854"/>
                  </a:cubicBezTo>
                  <a:cubicBezTo>
                    <a:pt x="17301" y="19831"/>
                    <a:pt x="18825" y="16794"/>
                    <a:pt x="17622" y="14116"/>
                  </a:cubicBezTo>
                  <a:cubicBezTo>
                    <a:pt x="17527" y="13901"/>
                    <a:pt x="17420" y="13699"/>
                    <a:pt x="17277" y="13389"/>
                  </a:cubicBezTo>
                  <a:cubicBezTo>
                    <a:pt x="17603" y="13335"/>
                    <a:pt x="17840" y="13281"/>
                    <a:pt x="18051" y="13281"/>
                  </a:cubicBezTo>
                  <a:cubicBezTo>
                    <a:pt x="18071" y="13281"/>
                    <a:pt x="18091" y="13281"/>
                    <a:pt x="18110" y="13282"/>
                  </a:cubicBezTo>
                  <a:cubicBezTo>
                    <a:pt x="18670" y="13246"/>
                    <a:pt x="19182" y="13092"/>
                    <a:pt x="19670" y="12853"/>
                  </a:cubicBezTo>
                  <a:cubicBezTo>
                    <a:pt x="21944" y="11746"/>
                    <a:pt x="22587" y="9234"/>
                    <a:pt x="21146" y="7162"/>
                  </a:cubicBezTo>
                  <a:cubicBezTo>
                    <a:pt x="20317" y="5967"/>
                    <a:pt x="18753" y="5053"/>
                    <a:pt x="17072" y="5053"/>
                  </a:cubicBezTo>
                  <a:cubicBezTo>
                    <a:pt x="16459" y="5053"/>
                    <a:pt x="15831" y="5174"/>
                    <a:pt x="15217" y="5448"/>
                  </a:cubicBezTo>
                  <a:cubicBezTo>
                    <a:pt x="15074" y="5531"/>
                    <a:pt x="14908" y="5567"/>
                    <a:pt x="14693" y="5650"/>
                  </a:cubicBezTo>
                  <a:cubicBezTo>
                    <a:pt x="14717" y="5388"/>
                    <a:pt x="14729" y="5210"/>
                    <a:pt x="14741" y="5031"/>
                  </a:cubicBezTo>
                  <a:cubicBezTo>
                    <a:pt x="14812" y="4114"/>
                    <a:pt x="14693" y="3233"/>
                    <a:pt x="14324" y="2388"/>
                  </a:cubicBezTo>
                  <a:cubicBezTo>
                    <a:pt x="13709" y="1021"/>
                    <a:pt x="12264" y="1"/>
                    <a:pt x="10725"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73" name="Google Shape;1473;p39"/>
            <p:cNvSpPr/>
            <p:nvPr/>
          </p:nvSpPr>
          <p:spPr>
            <a:xfrm>
              <a:off x="1840475" y="2940600"/>
              <a:ext cx="525975" cy="496600"/>
            </a:xfrm>
            <a:custGeom>
              <a:avLst/>
              <a:gdLst/>
              <a:ahLst/>
              <a:cxnLst/>
              <a:rect l="l" t="t" r="r" b="b"/>
              <a:pathLst>
                <a:path w="21039" h="19864" extrusionOk="0">
                  <a:moveTo>
                    <a:pt x="10174" y="1"/>
                  </a:moveTo>
                  <a:cubicBezTo>
                    <a:pt x="9352" y="1"/>
                    <a:pt x="8505" y="362"/>
                    <a:pt x="7811" y="1223"/>
                  </a:cubicBezTo>
                  <a:cubicBezTo>
                    <a:pt x="6823" y="2461"/>
                    <a:pt x="6489" y="3831"/>
                    <a:pt x="7025" y="5366"/>
                  </a:cubicBezTo>
                  <a:cubicBezTo>
                    <a:pt x="7085" y="5545"/>
                    <a:pt x="7144" y="5747"/>
                    <a:pt x="6954" y="5855"/>
                  </a:cubicBezTo>
                  <a:cubicBezTo>
                    <a:pt x="6870" y="5900"/>
                    <a:pt x="6752" y="5922"/>
                    <a:pt x="6634" y="5922"/>
                  </a:cubicBezTo>
                  <a:cubicBezTo>
                    <a:pt x="6568" y="5922"/>
                    <a:pt x="6502" y="5915"/>
                    <a:pt x="6442" y="5902"/>
                  </a:cubicBezTo>
                  <a:cubicBezTo>
                    <a:pt x="6287" y="5855"/>
                    <a:pt x="6132" y="5724"/>
                    <a:pt x="5989" y="5628"/>
                  </a:cubicBezTo>
                  <a:cubicBezTo>
                    <a:pt x="5668" y="5402"/>
                    <a:pt x="5358" y="5164"/>
                    <a:pt x="5037" y="4962"/>
                  </a:cubicBezTo>
                  <a:cubicBezTo>
                    <a:pt x="4477" y="4604"/>
                    <a:pt x="3870" y="4378"/>
                    <a:pt x="3215" y="4331"/>
                  </a:cubicBezTo>
                  <a:cubicBezTo>
                    <a:pt x="3108" y="4322"/>
                    <a:pt x="2998" y="4317"/>
                    <a:pt x="2888" y="4317"/>
                  </a:cubicBezTo>
                  <a:cubicBezTo>
                    <a:pt x="1764" y="4317"/>
                    <a:pt x="542" y="4796"/>
                    <a:pt x="239" y="6509"/>
                  </a:cubicBezTo>
                  <a:cubicBezTo>
                    <a:pt x="1" y="7831"/>
                    <a:pt x="310" y="9034"/>
                    <a:pt x="1191" y="10046"/>
                  </a:cubicBezTo>
                  <a:cubicBezTo>
                    <a:pt x="1780" y="10713"/>
                    <a:pt x="2515" y="11099"/>
                    <a:pt x="3394" y="11099"/>
                  </a:cubicBezTo>
                  <a:cubicBezTo>
                    <a:pt x="3457" y="11099"/>
                    <a:pt x="3520" y="11097"/>
                    <a:pt x="3584" y="11093"/>
                  </a:cubicBezTo>
                  <a:cubicBezTo>
                    <a:pt x="3706" y="11085"/>
                    <a:pt x="3839" y="11066"/>
                    <a:pt x="3961" y="11066"/>
                  </a:cubicBezTo>
                  <a:cubicBezTo>
                    <a:pt x="4017" y="11066"/>
                    <a:pt x="4071" y="11070"/>
                    <a:pt x="4120" y="11081"/>
                  </a:cubicBezTo>
                  <a:cubicBezTo>
                    <a:pt x="4227" y="11093"/>
                    <a:pt x="4382" y="11201"/>
                    <a:pt x="4406" y="11284"/>
                  </a:cubicBezTo>
                  <a:cubicBezTo>
                    <a:pt x="4442" y="11379"/>
                    <a:pt x="4382" y="11570"/>
                    <a:pt x="4299" y="11629"/>
                  </a:cubicBezTo>
                  <a:cubicBezTo>
                    <a:pt x="4037" y="11820"/>
                    <a:pt x="3751" y="11998"/>
                    <a:pt x="3441" y="12141"/>
                  </a:cubicBezTo>
                  <a:cubicBezTo>
                    <a:pt x="2894" y="12403"/>
                    <a:pt x="2429" y="12760"/>
                    <a:pt x="2001" y="13189"/>
                  </a:cubicBezTo>
                  <a:cubicBezTo>
                    <a:pt x="1370" y="13820"/>
                    <a:pt x="1048" y="14570"/>
                    <a:pt x="1013" y="15475"/>
                  </a:cubicBezTo>
                  <a:cubicBezTo>
                    <a:pt x="953" y="17011"/>
                    <a:pt x="2001" y="19142"/>
                    <a:pt x="4346" y="19571"/>
                  </a:cubicBezTo>
                  <a:cubicBezTo>
                    <a:pt x="4595" y="19616"/>
                    <a:pt x="4837" y="19639"/>
                    <a:pt x="5070" y="19639"/>
                  </a:cubicBezTo>
                  <a:cubicBezTo>
                    <a:pt x="6410" y="19639"/>
                    <a:pt x="7469" y="18892"/>
                    <a:pt x="7966" y="17523"/>
                  </a:cubicBezTo>
                  <a:cubicBezTo>
                    <a:pt x="8085" y="17201"/>
                    <a:pt x="8097" y="16868"/>
                    <a:pt x="8168" y="16535"/>
                  </a:cubicBezTo>
                  <a:cubicBezTo>
                    <a:pt x="8252" y="16332"/>
                    <a:pt x="8323" y="16177"/>
                    <a:pt x="8383" y="16034"/>
                  </a:cubicBezTo>
                  <a:cubicBezTo>
                    <a:pt x="8740" y="16094"/>
                    <a:pt x="8871" y="16320"/>
                    <a:pt x="8978" y="16558"/>
                  </a:cubicBezTo>
                  <a:cubicBezTo>
                    <a:pt x="9121" y="16880"/>
                    <a:pt x="9240" y="17225"/>
                    <a:pt x="9406" y="17547"/>
                  </a:cubicBezTo>
                  <a:cubicBezTo>
                    <a:pt x="9883" y="18559"/>
                    <a:pt x="10669" y="19237"/>
                    <a:pt x="11716" y="19630"/>
                  </a:cubicBezTo>
                  <a:cubicBezTo>
                    <a:pt x="12118" y="19787"/>
                    <a:pt x="12512" y="19864"/>
                    <a:pt x="12899" y="19864"/>
                  </a:cubicBezTo>
                  <a:cubicBezTo>
                    <a:pt x="13510" y="19864"/>
                    <a:pt x="14100" y="19673"/>
                    <a:pt x="14669" y="19309"/>
                  </a:cubicBezTo>
                  <a:cubicBezTo>
                    <a:pt x="16419" y="18201"/>
                    <a:pt x="17669" y="15189"/>
                    <a:pt x="15895" y="12820"/>
                  </a:cubicBezTo>
                  <a:cubicBezTo>
                    <a:pt x="15788" y="12665"/>
                    <a:pt x="15657" y="12534"/>
                    <a:pt x="15562" y="12391"/>
                  </a:cubicBezTo>
                  <a:cubicBezTo>
                    <a:pt x="15407" y="12117"/>
                    <a:pt x="15526" y="11855"/>
                    <a:pt x="15836" y="11808"/>
                  </a:cubicBezTo>
                  <a:cubicBezTo>
                    <a:pt x="16006" y="11788"/>
                    <a:pt x="16177" y="11779"/>
                    <a:pt x="16345" y="11779"/>
                  </a:cubicBezTo>
                  <a:cubicBezTo>
                    <a:pt x="16483" y="11779"/>
                    <a:pt x="16619" y="11785"/>
                    <a:pt x="16753" y="11796"/>
                  </a:cubicBezTo>
                  <a:cubicBezTo>
                    <a:pt x="16779" y="11796"/>
                    <a:pt x="16806" y="11796"/>
                    <a:pt x="16832" y="11796"/>
                  </a:cubicBezTo>
                  <a:cubicBezTo>
                    <a:pt x="17659" y="11796"/>
                    <a:pt x="18418" y="11615"/>
                    <a:pt x="19122" y="11177"/>
                  </a:cubicBezTo>
                  <a:cubicBezTo>
                    <a:pt x="20646" y="10248"/>
                    <a:pt x="21039" y="8534"/>
                    <a:pt x="20110" y="7010"/>
                  </a:cubicBezTo>
                  <a:cubicBezTo>
                    <a:pt x="19451" y="5939"/>
                    <a:pt x="18063" y="5015"/>
                    <a:pt x="16531" y="5015"/>
                  </a:cubicBezTo>
                  <a:cubicBezTo>
                    <a:pt x="15712" y="5015"/>
                    <a:pt x="14851" y="5279"/>
                    <a:pt x="14038" y="5926"/>
                  </a:cubicBezTo>
                  <a:cubicBezTo>
                    <a:pt x="13871" y="6057"/>
                    <a:pt x="13740" y="6224"/>
                    <a:pt x="13562" y="6331"/>
                  </a:cubicBezTo>
                  <a:cubicBezTo>
                    <a:pt x="13482" y="6380"/>
                    <a:pt x="13370" y="6405"/>
                    <a:pt x="13266" y="6405"/>
                  </a:cubicBezTo>
                  <a:cubicBezTo>
                    <a:pt x="13245" y="6405"/>
                    <a:pt x="13224" y="6404"/>
                    <a:pt x="13205" y="6402"/>
                  </a:cubicBezTo>
                  <a:cubicBezTo>
                    <a:pt x="13026" y="6355"/>
                    <a:pt x="12978" y="6176"/>
                    <a:pt x="13026" y="6033"/>
                  </a:cubicBezTo>
                  <a:cubicBezTo>
                    <a:pt x="13097" y="5676"/>
                    <a:pt x="13216" y="5331"/>
                    <a:pt x="13312" y="4985"/>
                  </a:cubicBezTo>
                  <a:cubicBezTo>
                    <a:pt x="13574" y="3950"/>
                    <a:pt x="13514" y="2938"/>
                    <a:pt x="13085" y="1949"/>
                  </a:cubicBezTo>
                  <a:cubicBezTo>
                    <a:pt x="12565" y="802"/>
                    <a:pt x="11398" y="1"/>
                    <a:pt x="10174" y="1"/>
                  </a:cubicBezTo>
                  <a:close/>
                </a:path>
              </a:pathLst>
            </a:custGeom>
            <a:solidFill>
              <a:schemeClr val="accent2"/>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74" name="Google Shape;1474;p39"/>
            <p:cNvSpPr/>
            <p:nvPr/>
          </p:nvSpPr>
          <p:spPr>
            <a:xfrm>
              <a:off x="2036925" y="3220875"/>
              <a:ext cx="102425" cy="41725"/>
            </a:xfrm>
            <a:custGeom>
              <a:avLst/>
              <a:gdLst/>
              <a:ahLst/>
              <a:cxnLst/>
              <a:rect l="l" t="t" r="r" b="b"/>
              <a:pathLst>
                <a:path w="4097" h="1669" extrusionOk="0">
                  <a:moveTo>
                    <a:pt x="390" y="1"/>
                  </a:moveTo>
                  <a:cubicBezTo>
                    <a:pt x="317" y="1"/>
                    <a:pt x="245" y="16"/>
                    <a:pt x="191" y="49"/>
                  </a:cubicBezTo>
                  <a:cubicBezTo>
                    <a:pt x="60" y="120"/>
                    <a:pt x="1" y="299"/>
                    <a:pt x="84" y="442"/>
                  </a:cubicBezTo>
                  <a:cubicBezTo>
                    <a:pt x="167" y="597"/>
                    <a:pt x="274" y="763"/>
                    <a:pt x="405" y="882"/>
                  </a:cubicBezTo>
                  <a:cubicBezTo>
                    <a:pt x="941" y="1383"/>
                    <a:pt x="1560" y="1633"/>
                    <a:pt x="2334" y="1668"/>
                  </a:cubicBezTo>
                  <a:cubicBezTo>
                    <a:pt x="2775" y="1633"/>
                    <a:pt x="3227" y="1561"/>
                    <a:pt x="3632" y="1311"/>
                  </a:cubicBezTo>
                  <a:cubicBezTo>
                    <a:pt x="3775" y="1216"/>
                    <a:pt x="3930" y="1097"/>
                    <a:pt x="4037" y="966"/>
                  </a:cubicBezTo>
                  <a:cubicBezTo>
                    <a:pt x="4073" y="882"/>
                    <a:pt x="4096" y="704"/>
                    <a:pt x="4037" y="609"/>
                  </a:cubicBezTo>
                  <a:cubicBezTo>
                    <a:pt x="3989" y="537"/>
                    <a:pt x="3823" y="466"/>
                    <a:pt x="3715" y="466"/>
                  </a:cubicBezTo>
                  <a:cubicBezTo>
                    <a:pt x="3573" y="478"/>
                    <a:pt x="3418" y="549"/>
                    <a:pt x="3287" y="621"/>
                  </a:cubicBezTo>
                  <a:cubicBezTo>
                    <a:pt x="2945" y="793"/>
                    <a:pt x="2618" y="876"/>
                    <a:pt x="2302" y="876"/>
                  </a:cubicBezTo>
                  <a:cubicBezTo>
                    <a:pt x="1791" y="876"/>
                    <a:pt x="1309" y="661"/>
                    <a:pt x="846" y="263"/>
                  </a:cubicBezTo>
                  <a:cubicBezTo>
                    <a:pt x="763" y="180"/>
                    <a:pt x="667" y="73"/>
                    <a:pt x="548" y="25"/>
                  </a:cubicBezTo>
                  <a:cubicBezTo>
                    <a:pt x="502" y="10"/>
                    <a:pt x="446" y="1"/>
                    <a:pt x="390"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75" name="Google Shape;1475;p39"/>
            <p:cNvSpPr/>
            <p:nvPr/>
          </p:nvSpPr>
          <p:spPr>
            <a:xfrm>
              <a:off x="2011925" y="3155700"/>
              <a:ext cx="18775" cy="19275"/>
            </a:xfrm>
            <a:custGeom>
              <a:avLst/>
              <a:gdLst/>
              <a:ahLst/>
              <a:cxnLst/>
              <a:rect l="l" t="t" r="r" b="b"/>
              <a:pathLst>
                <a:path w="751" h="771" extrusionOk="0">
                  <a:moveTo>
                    <a:pt x="375" y="0"/>
                  </a:moveTo>
                  <a:cubicBezTo>
                    <a:pt x="369" y="0"/>
                    <a:pt x="363" y="1"/>
                    <a:pt x="358" y="1"/>
                  </a:cubicBezTo>
                  <a:cubicBezTo>
                    <a:pt x="167" y="13"/>
                    <a:pt x="1" y="215"/>
                    <a:pt x="1" y="418"/>
                  </a:cubicBezTo>
                  <a:cubicBezTo>
                    <a:pt x="1" y="608"/>
                    <a:pt x="151" y="771"/>
                    <a:pt x="335" y="771"/>
                  </a:cubicBezTo>
                  <a:cubicBezTo>
                    <a:pt x="358" y="771"/>
                    <a:pt x="382" y="768"/>
                    <a:pt x="405" y="763"/>
                  </a:cubicBezTo>
                  <a:cubicBezTo>
                    <a:pt x="620" y="715"/>
                    <a:pt x="751" y="525"/>
                    <a:pt x="715" y="311"/>
                  </a:cubicBezTo>
                  <a:cubicBezTo>
                    <a:pt x="703" y="161"/>
                    <a:pt x="536" y="0"/>
                    <a:pt x="375"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76" name="Google Shape;1476;p39"/>
            <p:cNvSpPr/>
            <p:nvPr/>
          </p:nvSpPr>
          <p:spPr>
            <a:xfrm>
              <a:off x="2153300" y="3182800"/>
              <a:ext cx="17900" cy="18775"/>
            </a:xfrm>
            <a:custGeom>
              <a:avLst/>
              <a:gdLst/>
              <a:ahLst/>
              <a:cxnLst/>
              <a:rect l="l" t="t" r="r" b="b"/>
              <a:pathLst>
                <a:path w="716" h="751" extrusionOk="0">
                  <a:moveTo>
                    <a:pt x="382" y="0"/>
                  </a:moveTo>
                  <a:cubicBezTo>
                    <a:pt x="180" y="0"/>
                    <a:pt x="1" y="179"/>
                    <a:pt x="25" y="405"/>
                  </a:cubicBezTo>
                  <a:cubicBezTo>
                    <a:pt x="25" y="596"/>
                    <a:pt x="168" y="751"/>
                    <a:pt x="346" y="751"/>
                  </a:cubicBezTo>
                  <a:cubicBezTo>
                    <a:pt x="561" y="751"/>
                    <a:pt x="715" y="572"/>
                    <a:pt x="703" y="346"/>
                  </a:cubicBezTo>
                  <a:cubicBezTo>
                    <a:pt x="692" y="167"/>
                    <a:pt x="537" y="0"/>
                    <a:pt x="382"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grpSp>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ackgroundRemoval t="4002" b="93936" l="9947" r="89908"/>
                    </a14:imgEffect>
                  </a14:imgLayer>
                </a14:imgProps>
              </a:ext>
              <a:ext uri="{28A0092B-C50C-407E-A947-70E740481C1C}">
                <a14:useLocalDpi xmlns:a14="http://schemas.microsoft.com/office/drawing/2010/main" val="0"/>
              </a:ext>
            </a:extLst>
          </a:blip>
          <a:stretch>
            <a:fillRect/>
          </a:stretch>
        </p:blipFill>
        <p:spPr>
          <a:xfrm>
            <a:off x="-1189937" y="2572368"/>
            <a:ext cx="5812786" cy="4650006"/>
          </a:xfrm>
          <a:prstGeom prst="rect">
            <a:avLst/>
          </a:prstGeom>
        </p:spPr>
      </p:pic>
      <p:grpSp>
        <p:nvGrpSpPr>
          <p:cNvPr id="33" name="Google Shape;1461;p39"/>
          <p:cNvGrpSpPr/>
          <p:nvPr/>
        </p:nvGrpSpPr>
        <p:grpSpPr>
          <a:xfrm>
            <a:off x="1716456" y="-121094"/>
            <a:ext cx="2664048" cy="1681879"/>
            <a:chOff x="6096075" y="734650"/>
            <a:chExt cx="709025" cy="447625"/>
          </a:xfrm>
        </p:grpSpPr>
        <p:sp>
          <p:nvSpPr>
            <p:cNvPr id="34" name="Google Shape;1462;p39"/>
            <p:cNvSpPr/>
            <p:nvPr/>
          </p:nvSpPr>
          <p:spPr>
            <a:xfrm>
              <a:off x="6107675" y="747100"/>
              <a:ext cx="697425" cy="423575"/>
            </a:xfrm>
            <a:custGeom>
              <a:avLst/>
              <a:gdLst/>
              <a:ahLst/>
              <a:cxnLst/>
              <a:rect l="l" t="t" r="r" b="b"/>
              <a:pathLst>
                <a:path w="27897" h="16943" extrusionOk="0">
                  <a:moveTo>
                    <a:pt x="14333" y="1"/>
                  </a:moveTo>
                  <a:cubicBezTo>
                    <a:pt x="14082" y="1"/>
                    <a:pt x="13829" y="12"/>
                    <a:pt x="13574" y="36"/>
                  </a:cubicBezTo>
                  <a:cubicBezTo>
                    <a:pt x="12085" y="190"/>
                    <a:pt x="10776" y="726"/>
                    <a:pt x="9740" y="1845"/>
                  </a:cubicBezTo>
                  <a:cubicBezTo>
                    <a:pt x="9168" y="2452"/>
                    <a:pt x="8656" y="3072"/>
                    <a:pt x="8299" y="3845"/>
                  </a:cubicBezTo>
                  <a:cubicBezTo>
                    <a:pt x="8169" y="4112"/>
                    <a:pt x="8071" y="4229"/>
                    <a:pt x="7936" y="4229"/>
                  </a:cubicBezTo>
                  <a:cubicBezTo>
                    <a:pt x="7836" y="4229"/>
                    <a:pt x="7717" y="4165"/>
                    <a:pt x="7549" y="4048"/>
                  </a:cubicBezTo>
                  <a:cubicBezTo>
                    <a:pt x="7263" y="3834"/>
                    <a:pt x="6966" y="3595"/>
                    <a:pt x="6644" y="3476"/>
                  </a:cubicBezTo>
                  <a:cubicBezTo>
                    <a:pt x="5969" y="3222"/>
                    <a:pt x="5305" y="3093"/>
                    <a:pt x="4658" y="3093"/>
                  </a:cubicBezTo>
                  <a:cubicBezTo>
                    <a:pt x="3605" y="3093"/>
                    <a:pt x="2595" y="3435"/>
                    <a:pt x="1644" y="4143"/>
                  </a:cubicBezTo>
                  <a:cubicBezTo>
                    <a:pt x="524" y="4965"/>
                    <a:pt x="1" y="6131"/>
                    <a:pt x="60" y="7513"/>
                  </a:cubicBezTo>
                  <a:cubicBezTo>
                    <a:pt x="120" y="9108"/>
                    <a:pt x="917" y="10025"/>
                    <a:pt x="2417" y="10334"/>
                  </a:cubicBezTo>
                  <a:cubicBezTo>
                    <a:pt x="3453" y="10513"/>
                    <a:pt x="3453" y="10537"/>
                    <a:pt x="3441" y="11680"/>
                  </a:cubicBezTo>
                  <a:cubicBezTo>
                    <a:pt x="3418" y="12478"/>
                    <a:pt x="3560" y="13299"/>
                    <a:pt x="3894" y="14061"/>
                  </a:cubicBezTo>
                  <a:cubicBezTo>
                    <a:pt x="4489" y="15430"/>
                    <a:pt x="5418" y="16454"/>
                    <a:pt x="6942" y="16799"/>
                  </a:cubicBezTo>
                  <a:cubicBezTo>
                    <a:pt x="7369" y="16892"/>
                    <a:pt x="7791" y="16942"/>
                    <a:pt x="8203" y="16942"/>
                  </a:cubicBezTo>
                  <a:cubicBezTo>
                    <a:pt x="9168" y="16942"/>
                    <a:pt x="10084" y="16668"/>
                    <a:pt x="10919" y="16026"/>
                  </a:cubicBezTo>
                  <a:cubicBezTo>
                    <a:pt x="11097" y="15871"/>
                    <a:pt x="11288" y="15740"/>
                    <a:pt x="11466" y="15597"/>
                  </a:cubicBezTo>
                  <a:cubicBezTo>
                    <a:pt x="11647" y="15460"/>
                    <a:pt x="11752" y="15388"/>
                    <a:pt x="11858" y="15388"/>
                  </a:cubicBezTo>
                  <a:cubicBezTo>
                    <a:pt x="11954" y="15388"/>
                    <a:pt x="12051" y="15448"/>
                    <a:pt x="12204" y="15573"/>
                  </a:cubicBezTo>
                  <a:cubicBezTo>
                    <a:pt x="12669" y="15930"/>
                    <a:pt x="13181" y="16168"/>
                    <a:pt x="13728" y="16335"/>
                  </a:cubicBezTo>
                  <a:cubicBezTo>
                    <a:pt x="14328" y="16517"/>
                    <a:pt x="14933" y="16593"/>
                    <a:pt x="15540" y="16593"/>
                  </a:cubicBezTo>
                  <a:cubicBezTo>
                    <a:pt x="15884" y="16593"/>
                    <a:pt x="16229" y="16569"/>
                    <a:pt x="16574" y="16526"/>
                  </a:cubicBezTo>
                  <a:cubicBezTo>
                    <a:pt x="18193" y="16311"/>
                    <a:pt x="19396" y="15478"/>
                    <a:pt x="20086" y="13942"/>
                  </a:cubicBezTo>
                  <a:cubicBezTo>
                    <a:pt x="20170" y="13751"/>
                    <a:pt x="20241" y="13549"/>
                    <a:pt x="20336" y="13370"/>
                  </a:cubicBezTo>
                  <a:cubicBezTo>
                    <a:pt x="20534" y="12966"/>
                    <a:pt x="20664" y="12833"/>
                    <a:pt x="20961" y="12833"/>
                  </a:cubicBezTo>
                  <a:cubicBezTo>
                    <a:pt x="21058" y="12833"/>
                    <a:pt x="21173" y="12847"/>
                    <a:pt x="21313" y="12870"/>
                  </a:cubicBezTo>
                  <a:cubicBezTo>
                    <a:pt x="21456" y="12882"/>
                    <a:pt x="21575" y="12930"/>
                    <a:pt x="21694" y="12954"/>
                  </a:cubicBezTo>
                  <a:cubicBezTo>
                    <a:pt x="21983" y="13001"/>
                    <a:pt x="22267" y="13024"/>
                    <a:pt x="22546" y="13024"/>
                  </a:cubicBezTo>
                  <a:cubicBezTo>
                    <a:pt x="23474" y="13024"/>
                    <a:pt x="24349" y="12767"/>
                    <a:pt x="25182" y="12263"/>
                  </a:cubicBezTo>
                  <a:cubicBezTo>
                    <a:pt x="27075" y="11108"/>
                    <a:pt x="27897" y="8013"/>
                    <a:pt x="25944" y="6155"/>
                  </a:cubicBezTo>
                  <a:cubicBezTo>
                    <a:pt x="25018" y="5283"/>
                    <a:pt x="23981" y="4651"/>
                    <a:pt x="22707" y="4651"/>
                  </a:cubicBezTo>
                  <a:cubicBezTo>
                    <a:pt x="22590" y="4651"/>
                    <a:pt x="22470" y="4656"/>
                    <a:pt x="22349" y="4667"/>
                  </a:cubicBezTo>
                  <a:cubicBezTo>
                    <a:pt x="22279" y="4674"/>
                    <a:pt x="22214" y="4678"/>
                    <a:pt x="22152" y="4678"/>
                  </a:cubicBezTo>
                  <a:cubicBezTo>
                    <a:pt x="21700" y="4678"/>
                    <a:pt x="21427" y="4482"/>
                    <a:pt x="21217" y="4000"/>
                  </a:cubicBezTo>
                  <a:cubicBezTo>
                    <a:pt x="20622" y="2691"/>
                    <a:pt x="19646" y="1702"/>
                    <a:pt x="18372" y="1036"/>
                  </a:cubicBezTo>
                  <a:cubicBezTo>
                    <a:pt x="17097" y="368"/>
                    <a:pt x="15753" y="1"/>
                    <a:pt x="1433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35" name="Google Shape;1463;p39"/>
            <p:cNvSpPr/>
            <p:nvPr/>
          </p:nvSpPr>
          <p:spPr>
            <a:xfrm>
              <a:off x="6096075" y="734650"/>
              <a:ext cx="703075" cy="447625"/>
            </a:xfrm>
            <a:custGeom>
              <a:avLst/>
              <a:gdLst/>
              <a:ahLst/>
              <a:cxnLst/>
              <a:rect l="l" t="t" r="r" b="b"/>
              <a:pathLst>
                <a:path w="28123" h="17905" extrusionOk="0">
                  <a:moveTo>
                    <a:pt x="14866" y="931"/>
                  </a:moveTo>
                  <a:cubicBezTo>
                    <a:pt x="16123" y="931"/>
                    <a:pt x="17387" y="1262"/>
                    <a:pt x="18610" y="1903"/>
                  </a:cubicBezTo>
                  <a:cubicBezTo>
                    <a:pt x="19836" y="2558"/>
                    <a:pt x="20705" y="3486"/>
                    <a:pt x="21241" y="4665"/>
                  </a:cubicBezTo>
                  <a:cubicBezTo>
                    <a:pt x="21542" y="5300"/>
                    <a:pt x="21980" y="5604"/>
                    <a:pt x="22632" y="5604"/>
                  </a:cubicBezTo>
                  <a:cubicBezTo>
                    <a:pt x="22702" y="5604"/>
                    <a:pt x="22774" y="5601"/>
                    <a:pt x="22848" y="5594"/>
                  </a:cubicBezTo>
                  <a:cubicBezTo>
                    <a:pt x="22973" y="5581"/>
                    <a:pt x="23096" y="5574"/>
                    <a:pt x="23217" y="5574"/>
                  </a:cubicBezTo>
                  <a:cubicBezTo>
                    <a:pt x="24218" y="5574"/>
                    <a:pt x="25111" y="6016"/>
                    <a:pt x="26099" y="6951"/>
                  </a:cubicBezTo>
                  <a:cubicBezTo>
                    <a:pt x="26825" y="7653"/>
                    <a:pt x="27158" y="8582"/>
                    <a:pt x="27051" y="9630"/>
                  </a:cubicBezTo>
                  <a:cubicBezTo>
                    <a:pt x="26932" y="10761"/>
                    <a:pt x="26301" y="11785"/>
                    <a:pt x="25420" y="12321"/>
                  </a:cubicBezTo>
                  <a:cubicBezTo>
                    <a:pt x="24661" y="12796"/>
                    <a:pt x="23867" y="13026"/>
                    <a:pt x="23021" y="13026"/>
                  </a:cubicBezTo>
                  <a:cubicBezTo>
                    <a:pt x="22766" y="13026"/>
                    <a:pt x="22506" y="13005"/>
                    <a:pt x="22241" y="12964"/>
                  </a:cubicBezTo>
                  <a:cubicBezTo>
                    <a:pt x="22193" y="12964"/>
                    <a:pt x="22134" y="12952"/>
                    <a:pt x="22086" y="12940"/>
                  </a:cubicBezTo>
                  <a:lnTo>
                    <a:pt x="21872" y="12892"/>
                  </a:lnTo>
                  <a:cubicBezTo>
                    <a:pt x="21720" y="12869"/>
                    <a:pt x="21584" y="12856"/>
                    <a:pt x="21462" y="12856"/>
                  </a:cubicBezTo>
                  <a:cubicBezTo>
                    <a:pt x="20962" y="12856"/>
                    <a:pt x="20683" y="13071"/>
                    <a:pt x="20396" y="13654"/>
                  </a:cubicBezTo>
                  <a:cubicBezTo>
                    <a:pt x="20324" y="13797"/>
                    <a:pt x="20265" y="13928"/>
                    <a:pt x="20205" y="14083"/>
                  </a:cubicBezTo>
                  <a:lnTo>
                    <a:pt x="20122" y="14249"/>
                  </a:lnTo>
                  <a:cubicBezTo>
                    <a:pt x="19526" y="15595"/>
                    <a:pt x="18502" y="16357"/>
                    <a:pt x="16990" y="16559"/>
                  </a:cubicBezTo>
                  <a:cubicBezTo>
                    <a:pt x="16664" y="16605"/>
                    <a:pt x="16342" y="16627"/>
                    <a:pt x="16028" y="16627"/>
                  </a:cubicBezTo>
                  <a:cubicBezTo>
                    <a:pt x="15438" y="16627"/>
                    <a:pt x="14871" y="16548"/>
                    <a:pt x="14335" y="16393"/>
                  </a:cubicBezTo>
                  <a:cubicBezTo>
                    <a:pt x="13811" y="16226"/>
                    <a:pt x="13359" y="16000"/>
                    <a:pt x="12966" y="15702"/>
                  </a:cubicBezTo>
                  <a:cubicBezTo>
                    <a:pt x="12715" y="15507"/>
                    <a:pt x="12513" y="15421"/>
                    <a:pt x="12322" y="15421"/>
                  </a:cubicBezTo>
                  <a:cubicBezTo>
                    <a:pt x="12106" y="15421"/>
                    <a:pt x="11903" y="15531"/>
                    <a:pt x="11656" y="15714"/>
                  </a:cubicBezTo>
                  <a:lnTo>
                    <a:pt x="11299" y="15988"/>
                  </a:lnTo>
                  <a:lnTo>
                    <a:pt x="11097" y="16154"/>
                  </a:lnTo>
                  <a:cubicBezTo>
                    <a:pt x="10381" y="16702"/>
                    <a:pt x="9587" y="16969"/>
                    <a:pt x="8683" y="16969"/>
                  </a:cubicBezTo>
                  <a:cubicBezTo>
                    <a:pt x="8309" y="16969"/>
                    <a:pt x="7916" y="16924"/>
                    <a:pt x="7501" y="16833"/>
                  </a:cubicBezTo>
                  <a:cubicBezTo>
                    <a:pt x="6287" y="16547"/>
                    <a:pt x="5394" y="15750"/>
                    <a:pt x="4786" y="14369"/>
                  </a:cubicBezTo>
                  <a:cubicBezTo>
                    <a:pt x="4489" y="13678"/>
                    <a:pt x="4334" y="12916"/>
                    <a:pt x="4370" y="12190"/>
                  </a:cubicBezTo>
                  <a:lnTo>
                    <a:pt x="4370" y="12178"/>
                  </a:lnTo>
                  <a:cubicBezTo>
                    <a:pt x="4382" y="10809"/>
                    <a:pt x="4227" y="10594"/>
                    <a:pt x="2965" y="10344"/>
                  </a:cubicBezTo>
                  <a:cubicBezTo>
                    <a:pt x="1667" y="10082"/>
                    <a:pt x="1048" y="9320"/>
                    <a:pt x="988" y="7951"/>
                  </a:cubicBezTo>
                  <a:cubicBezTo>
                    <a:pt x="941" y="6701"/>
                    <a:pt x="1405" y="5701"/>
                    <a:pt x="2381" y="4975"/>
                  </a:cubicBezTo>
                  <a:cubicBezTo>
                    <a:pt x="3251" y="4332"/>
                    <a:pt x="4155" y="4022"/>
                    <a:pt x="5132" y="4022"/>
                  </a:cubicBezTo>
                  <a:cubicBezTo>
                    <a:pt x="5703" y="4022"/>
                    <a:pt x="6322" y="4141"/>
                    <a:pt x="6930" y="4367"/>
                  </a:cubicBezTo>
                  <a:cubicBezTo>
                    <a:pt x="7156" y="4439"/>
                    <a:pt x="7370" y="4605"/>
                    <a:pt x="7608" y="4784"/>
                  </a:cubicBezTo>
                  <a:lnTo>
                    <a:pt x="7727" y="4867"/>
                  </a:lnTo>
                  <a:cubicBezTo>
                    <a:pt x="7869" y="4979"/>
                    <a:pt x="8114" y="5159"/>
                    <a:pt x="8404" y="5159"/>
                  </a:cubicBezTo>
                  <a:cubicBezTo>
                    <a:pt x="8455" y="5159"/>
                    <a:pt x="8507" y="5154"/>
                    <a:pt x="8561" y="5141"/>
                  </a:cubicBezTo>
                  <a:cubicBezTo>
                    <a:pt x="8870" y="5046"/>
                    <a:pt x="9037" y="4772"/>
                    <a:pt x="9168" y="4498"/>
                  </a:cubicBezTo>
                  <a:cubicBezTo>
                    <a:pt x="9513" y="3748"/>
                    <a:pt x="10049" y="3129"/>
                    <a:pt x="10525" y="2617"/>
                  </a:cubicBezTo>
                  <a:cubicBezTo>
                    <a:pt x="11430" y="1653"/>
                    <a:pt x="12597" y="1117"/>
                    <a:pt x="14085" y="974"/>
                  </a:cubicBezTo>
                  <a:cubicBezTo>
                    <a:pt x="14345" y="945"/>
                    <a:pt x="14606" y="931"/>
                    <a:pt x="14866" y="931"/>
                  </a:cubicBezTo>
                  <a:close/>
                  <a:moveTo>
                    <a:pt x="14849" y="1"/>
                  </a:moveTo>
                  <a:cubicBezTo>
                    <a:pt x="14563" y="1"/>
                    <a:pt x="14277" y="15"/>
                    <a:pt x="13990" y="45"/>
                  </a:cubicBezTo>
                  <a:cubicBezTo>
                    <a:pt x="12287" y="224"/>
                    <a:pt x="10930" y="855"/>
                    <a:pt x="9859" y="1998"/>
                  </a:cubicBezTo>
                  <a:cubicBezTo>
                    <a:pt x="9335" y="2558"/>
                    <a:pt x="8739" y="3260"/>
                    <a:pt x="8335" y="4129"/>
                  </a:cubicBezTo>
                  <a:cubicBezTo>
                    <a:pt x="8335" y="4129"/>
                    <a:pt x="8323" y="4141"/>
                    <a:pt x="8323" y="4153"/>
                  </a:cubicBezTo>
                  <a:cubicBezTo>
                    <a:pt x="8323" y="4141"/>
                    <a:pt x="8311" y="4141"/>
                    <a:pt x="8299" y="4129"/>
                  </a:cubicBezTo>
                  <a:lnTo>
                    <a:pt x="8180" y="4034"/>
                  </a:lnTo>
                  <a:cubicBezTo>
                    <a:pt x="7906" y="3843"/>
                    <a:pt x="7608" y="3617"/>
                    <a:pt x="7275" y="3486"/>
                  </a:cubicBezTo>
                  <a:cubicBezTo>
                    <a:pt x="6554" y="3215"/>
                    <a:pt x="5840" y="3080"/>
                    <a:pt x="5143" y="3080"/>
                  </a:cubicBezTo>
                  <a:cubicBezTo>
                    <a:pt x="3975" y="3080"/>
                    <a:pt x="2855" y="3459"/>
                    <a:pt x="1834" y="4213"/>
                  </a:cubicBezTo>
                  <a:cubicBezTo>
                    <a:pt x="619" y="5117"/>
                    <a:pt x="0" y="6427"/>
                    <a:pt x="72" y="7975"/>
                  </a:cubicBezTo>
                  <a:cubicBezTo>
                    <a:pt x="143" y="9761"/>
                    <a:pt x="1084" y="10892"/>
                    <a:pt x="2786" y="11249"/>
                  </a:cubicBezTo>
                  <a:cubicBezTo>
                    <a:pt x="3060" y="11297"/>
                    <a:pt x="3370" y="11368"/>
                    <a:pt x="3417" y="11404"/>
                  </a:cubicBezTo>
                  <a:cubicBezTo>
                    <a:pt x="3441" y="11487"/>
                    <a:pt x="3441" y="11844"/>
                    <a:pt x="3441" y="12166"/>
                  </a:cubicBezTo>
                  <a:cubicBezTo>
                    <a:pt x="3417" y="13023"/>
                    <a:pt x="3572" y="13916"/>
                    <a:pt x="3941" y="14738"/>
                  </a:cubicBezTo>
                  <a:cubicBezTo>
                    <a:pt x="4656" y="16393"/>
                    <a:pt x="5799" y="17405"/>
                    <a:pt x="7311" y="17738"/>
                  </a:cubicBezTo>
                  <a:cubicBezTo>
                    <a:pt x="7787" y="17845"/>
                    <a:pt x="8251" y="17905"/>
                    <a:pt x="8680" y="17905"/>
                  </a:cubicBezTo>
                  <a:cubicBezTo>
                    <a:pt x="9799" y="17905"/>
                    <a:pt x="10799" y="17559"/>
                    <a:pt x="11680" y="16845"/>
                  </a:cubicBezTo>
                  <a:lnTo>
                    <a:pt x="11883" y="16690"/>
                  </a:lnTo>
                  <a:cubicBezTo>
                    <a:pt x="12002" y="16595"/>
                    <a:pt x="12109" y="16500"/>
                    <a:pt x="12228" y="16416"/>
                  </a:cubicBezTo>
                  <a:cubicBezTo>
                    <a:pt x="12276" y="16393"/>
                    <a:pt x="12299" y="16357"/>
                    <a:pt x="12335" y="16345"/>
                  </a:cubicBezTo>
                  <a:cubicBezTo>
                    <a:pt x="12347" y="16357"/>
                    <a:pt x="12371" y="16369"/>
                    <a:pt x="12406" y="16404"/>
                  </a:cubicBezTo>
                  <a:cubicBezTo>
                    <a:pt x="12895" y="16774"/>
                    <a:pt x="13430" y="17036"/>
                    <a:pt x="14073" y="17238"/>
                  </a:cubicBezTo>
                  <a:cubicBezTo>
                    <a:pt x="14689" y="17425"/>
                    <a:pt x="15341" y="17520"/>
                    <a:pt x="16018" y="17520"/>
                  </a:cubicBezTo>
                  <a:cubicBezTo>
                    <a:pt x="16375" y="17520"/>
                    <a:pt x="16739" y="17494"/>
                    <a:pt x="17109" y="17440"/>
                  </a:cubicBezTo>
                  <a:cubicBezTo>
                    <a:pt x="18943" y="17202"/>
                    <a:pt x="20253" y="16238"/>
                    <a:pt x="20979" y="14583"/>
                  </a:cubicBezTo>
                  <a:lnTo>
                    <a:pt x="21050" y="14428"/>
                  </a:lnTo>
                  <a:cubicBezTo>
                    <a:pt x="21098" y="14309"/>
                    <a:pt x="21158" y="14166"/>
                    <a:pt x="21217" y="14047"/>
                  </a:cubicBezTo>
                  <a:cubicBezTo>
                    <a:pt x="21324" y="13833"/>
                    <a:pt x="21384" y="13773"/>
                    <a:pt x="21384" y="13773"/>
                  </a:cubicBezTo>
                  <a:cubicBezTo>
                    <a:pt x="21396" y="13773"/>
                    <a:pt x="21417" y="13767"/>
                    <a:pt x="21464" y="13767"/>
                  </a:cubicBezTo>
                  <a:cubicBezTo>
                    <a:pt x="21512" y="13767"/>
                    <a:pt x="21586" y="13773"/>
                    <a:pt x="21705" y="13797"/>
                  </a:cubicBezTo>
                  <a:cubicBezTo>
                    <a:pt x="21765" y="13797"/>
                    <a:pt x="21812" y="13809"/>
                    <a:pt x="21860" y="13821"/>
                  </a:cubicBezTo>
                  <a:cubicBezTo>
                    <a:pt x="21931" y="13845"/>
                    <a:pt x="22015" y="13857"/>
                    <a:pt x="22098" y="13868"/>
                  </a:cubicBezTo>
                  <a:cubicBezTo>
                    <a:pt x="22409" y="13918"/>
                    <a:pt x="22716" y="13943"/>
                    <a:pt x="23019" y="13943"/>
                  </a:cubicBezTo>
                  <a:cubicBezTo>
                    <a:pt x="24031" y="13943"/>
                    <a:pt x="24999" y="13668"/>
                    <a:pt x="25896" y="13118"/>
                  </a:cubicBezTo>
                  <a:cubicBezTo>
                    <a:pt x="27015" y="12428"/>
                    <a:pt x="27825" y="11130"/>
                    <a:pt x="27968" y="9737"/>
                  </a:cubicBezTo>
                  <a:cubicBezTo>
                    <a:pt x="28123" y="8415"/>
                    <a:pt x="27670" y="7177"/>
                    <a:pt x="26742" y="6284"/>
                  </a:cubicBezTo>
                  <a:cubicBezTo>
                    <a:pt x="25577" y="5173"/>
                    <a:pt x="24442" y="4657"/>
                    <a:pt x="23197" y="4657"/>
                  </a:cubicBezTo>
                  <a:cubicBezTo>
                    <a:pt x="23055" y="4657"/>
                    <a:pt x="22911" y="4663"/>
                    <a:pt x="22765" y="4677"/>
                  </a:cubicBezTo>
                  <a:cubicBezTo>
                    <a:pt x="22714" y="4680"/>
                    <a:pt x="22668" y="4683"/>
                    <a:pt x="22625" y="4683"/>
                  </a:cubicBezTo>
                  <a:cubicBezTo>
                    <a:pt x="22374" y="4683"/>
                    <a:pt x="22242" y="4607"/>
                    <a:pt x="22110" y="4272"/>
                  </a:cubicBezTo>
                  <a:cubicBezTo>
                    <a:pt x="21503" y="2903"/>
                    <a:pt x="20467" y="1831"/>
                    <a:pt x="19050" y="1093"/>
                  </a:cubicBezTo>
                  <a:cubicBezTo>
                    <a:pt x="17682" y="369"/>
                    <a:pt x="16272" y="1"/>
                    <a:pt x="1484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36" name="Google Shape;1464;p39"/>
            <p:cNvSpPr/>
            <p:nvPr/>
          </p:nvSpPr>
          <p:spPr>
            <a:xfrm>
              <a:off x="6357700" y="1003450"/>
              <a:ext cx="136650" cy="47850"/>
            </a:xfrm>
            <a:custGeom>
              <a:avLst/>
              <a:gdLst/>
              <a:ahLst/>
              <a:cxnLst/>
              <a:rect l="l" t="t" r="r" b="b"/>
              <a:pathLst>
                <a:path w="5466" h="1914" extrusionOk="0">
                  <a:moveTo>
                    <a:pt x="421" y="0"/>
                  </a:moveTo>
                  <a:cubicBezTo>
                    <a:pt x="354" y="0"/>
                    <a:pt x="292" y="24"/>
                    <a:pt x="227" y="68"/>
                  </a:cubicBezTo>
                  <a:cubicBezTo>
                    <a:pt x="1" y="235"/>
                    <a:pt x="36" y="521"/>
                    <a:pt x="334" y="854"/>
                  </a:cubicBezTo>
                  <a:cubicBezTo>
                    <a:pt x="953" y="1604"/>
                    <a:pt x="1811" y="1854"/>
                    <a:pt x="2644" y="1914"/>
                  </a:cubicBezTo>
                  <a:cubicBezTo>
                    <a:pt x="3561" y="1902"/>
                    <a:pt x="4430" y="1569"/>
                    <a:pt x="5001" y="1021"/>
                  </a:cubicBezTo>
                  <a:cubicBezTo>
                    <a:pt x="5168" y="878"/>
                    <a:pt x="5299" y="700"/>
                    <a:pt x="5406" y="497"/>
                  </a:cubicBezTo>
                  <a:cubicBezTo>
                    <a:pt x="5466" y="402"/>
                    <a:pt x="5454" y="199"/>
                    <a:pt x="5382" y="128"/>
                  </a:cubicBezTo>
                  <a:cubicBezTo>
                    <a:pt x="5322" y="77"/>
                    <a:pt x="5207" y="37"/>
                    <a:pt x="5106" y="37"/>
                  </a:cubicBezTo>
                  <a:cubicBezTo>
                    <a:pt x="5068" y="37"/>
                    <a:pt x="5031" y="43"/>
                    <a:pt x="5001" y="57"/>
                  </a:cubicBezTo>
                  <a:cubicBezTo>
                    <a:pt x="4799" y="128"/>
                    <a:pt x="4632" y="283"/>
                    <a:pt x="4454" y="414"/>
                  </a:cubicBezTo>
                  <a:cubicBezTo>
                    <a:pt x="3885" y="846"/>
                    <a:pt x="3313" y="1061"/>
                    <a:pt x="2749" y="1061"/>
                  </a:cubicBezTo>
                  <a:cubicBezTo>
                    <a:pt x="2133" y="1061"/>
                    <a:pt x="1526" y="804"/>
                    <a:pt x="941" y="295"/>
                  </a:cubicBezTo>
                  <a:cubicBezTo>
                    <a:pt x="706" y="90"/>
                    <a:pt x="553" y="0"/>
                    <a:pt x="42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37" name="Google Shape;1465;p39"/>
            <p:cNvSpPr/>
            <p:nvPr/>
          </p:nvSpPr>
          <p:spPr>
            <a:xfrm>
              <a:off x="6339550" y="940550"/>
              <a:ext cx="20550" cy="23300"/>
            </a:xfrm>
            <a:custGeom>
              <a:avLst/>
              <a:gdLst/>
              <a:ahLst/>
              <a:cxnLst/>
              <a:rect l="l" t="t" r="r" b="b"/>
              <a:pathLst>
                <a:path w="822" h="932" extrusionOk="0">
                  <a:moveTo>
                    <a:pt x="358" y="1"/>
                  </a:moveTo>
                  <a:cubicBezTo>
                    <a:pt x="155" y="13"/>
                    <a:pt x="0" y="239"/>
                    <a:pt x="0" y="501"/>
                  </a:cubicBezTo>
                  <a:cubicBezTo>
                    <a:pt x="34" y="758"/>
                    <a:pt x="194" y="932"/>
                    <a:pt x="391" y="932"/>
                  </a:cubicBezTo>
                  <a:cubicBezTo>
                    <a:pt x="404" y="932"/>
                    <a:pt x="416" y="931"/>
                    <a:pt x="429" y="930"/>
                  </a:cubicBezTo>
                  <a:cubicBezTo>
                    <a:pt x="632" y="918"/>
                    <a:pt x="810" y="715"/>
                    <a:pt x="810" y="513"/>
                  </a:cubicBezTo>
                  <a:cubicBezTo>
                    <a:pt x="822" y="251"/>
                    <a:pt x="584" y="1"/>
                    <a:pt x="35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38" name="Google Shape;1466;p39"/>
            <p:cNvSpPr/>
            <p:nvPr/>
          </p:nvSpPr>
          <p:spPr>
            <a:xfrm>
              <a:off x="6513375" y="940450"/>
              <a:ext cx="22050" cy="22875"/>
            </a:xfrm>
            <a:custGeom>
              <a:avLst/>
              <a:gdLst/>
              <a:ahLst/>
              <a:cxnLst/>
              <a:rect l="l" t="t" r="r" b="b"/>
              <a:pathLst>
                <a:path w="882" h="915" extrusionOk="0">
                  <a:moveTo>
                    <a:pt x="467" y="1"/>
                  </a:moveTo>
                  <a:cubicBezTo>
                    <a:pt x="249" y="1"/>
                    <a:pt x="46" y="182"/>
                    <a:pt x="25" y="433"/>
                  </a:cubicBezTo>
                  <a:cubicBezTo>
                    <a:pt x="1" y="672"/>
                    <a:pt x="167" y="874"/>
                    <a:pt x="370" y="910"/>
                  </a:cubicBezTo>
                  <a:cubicBezTo>
                    <a:pt x="390" y="913"/>
                    <a:pt x="410" y="914"/>
                    <a:pt x="430" y="914"/>
                  </a:cubicBezTo>
                  <a:cubicBezTo>
                    <a:pt x="655" y="914"/>
                    <a:pt x="847" y="734"/>
                    <a:pt x="858" y="493"/>
                  </a:cubicBezTo>
                  <a:cubicBezTo>
                    <a:pt x="882" y="255"/>
                    <a:pt x="727" y="64"/>
                    <a:pt x="525" y="5"/>
                  </a:cubicBezTo>
                  <a:cubicBezTo>
                    <a:pt x="505" y="2"/>
                    <a:pt x="486" y="1"/>
                    <a:pt x="46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grpSp>
      <p:pic>
        <p:nvPicPr>
          <p:cNvPr id="2" name="Picture 1">
            <a:extLst>
              <a:ext uri="{FF2B5EF4-FFF2-40B4-BE49-F238E27FC236}">
                <a16:creationId xmlns:a16="http://schemas.microsoft.com/office/drawing/2014/main" xmlns="" id="{DA27AB2A-9E65-7A3D-8DD6-1114188E5AF5}"/>
              </a:ext>
            </a:extLst>
          </p:cNvPr>
          <p:cNvPicPr>
            <a:picLocks noChangeAspect="1"/>
          </p:cNvPicPr>
          <p:nvPr/>
        </p:nvPicPr>
        <p:blipFill>
          <a:blip r:embed="rId5"/>
          <a:stretch>
            <a:fillRect/>
          </a:stretch>
        </p:blipFill>
        <p:spPr>
          <a:xfrm>
            <a:off x="3316690" y="2701985"/>
            <a:ext cx="6815919" cy="1530229"/>
          </a:xfrm>
          <a:prstGeom prst="rect">
            <a:avLst/>
          </a:prstGeom>
        </p:spPr>
      </p:pic>
      <p:pic>
        <p:nvPicPr>
          <p:cNvPr id="3" name="Picture 2" descr="A round pink label with white text and a black background&#10;&#10;Description automatically generated">
            <a:extLst>
              <a:ext uri="{FF2B5EF4-FFF2-40B4-BE49-F238E27FC236}">
                <a16:creationId xmlns:a16="http://schemas.microsoft.com/office/drawing/2014/main" xmlns="" id="{FDAB44A7-B315-937B-2148-FD47BF42249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76152" y="67660"/>
            <a:ext cx="1727360" cy="1727360"/>
          </a:xfrm>
          <a:prstGeom prst="rect">
            <a:avLst/>
          </a:prstGeom>
        </p:spPr>
      </p:pic>
    </p:spTree>
    <p:extLst>
      <p:ext uri="{BB962C8B-B14F-4D97-AF65-F5344CB8AC3E}">
        <p14:creationId xmlns:p14="http://schemas.microsoft.com/office/powerpoint/2010/main" val="2852791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75;p7"/>
          <p:cNvSpPr/>
          <p:nvPr/>
        </p:nvSpPr>
        <p:spPr>
          <a:xfrm>
            <a:off x="673793" y="1542465"/>
            <a:ext cx="10780269" cy="4780395"/>
          </a:xfrm>
          <a:prstGeom prst="roundRect">
            <a:avLst>
              <a:gd name="adj" fmla="val 6471"/>
            </a:avLst>
          </a:prstGeom>
          <a:solidFill>
            <a:srgbClr val="FFFFFF"/>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3" name="Google Shape;276;p7"/>
          <p:cNvSpPr/>
          <p:nvPr/>
        </p:nvSpPr>
        <p:spPr>
          <a:xfrm>
            <a:off x="1982591" y="51638"/>
            <a:ext cx="8404963" cy="1490827"/>
          </a:xfrm>
          <a:prstGeom prst="roundRect">
            <a:avLst>
              <a:gd name="adj" fmla="val 50000"/>
            </a:avLst>
          </a:prstGeom>
          <a:solidFill>
            <a:schemeClr val="accent4">
              <a:lumMod val="20000"/>
              <a:lumOff val="80000"/>
            </a:schemeClr>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pic>
        <p:nvPicPr>
          <p:cNvPr id="8" name="Picture 7"/>
          <p:cNvPicPr>
            <a:picLocks noChangeAspect="1"/>
          </p:cNvPicPr>
          <p:nvPr/>
        </p:nvPicPr>
        <p:blipFill>
          <a:blip r:embed="rId2" cstate="print">
            <a:extLst>
              <a:ext uri="{BEBA8EAE-BF5A-486C-A8C5-ECC9F3942E4B}">
                <a14:imgProps xmlns:a14="http://schemas.microsoft.com/office/drawing/2010/main">
                  <a14:imgLayer r:embed="rId3">
                    <a14:imgEffect>
                      <a14:backgroundRemoval t="4002" b="93936" l="9947" r="89908"/>
                    </a14:imgEffect>
                  </a14:imgLayer>
                </a14:imgProps>
              </a:ext>
              <a:ext uri="{28A0092B-C50C-407E-A947-70E740481C1C}">
                <a14:useLocalDpi xmlns:a14="http://schemas.microsoft.com/office/drawing/2010/main" val="0"/>
              </a:ext>
            </a:extLst>
          </a:blip>
          <a:stretch>
            <a:fillRect/>
          </a:stretch>
        </p:blipFill>
        <p:spPr>
          <a:xfrm>
            <a:off x="-1603010" y="2200867"/>
            <a:ext cx="6360337" cy="5088025"/>
          </a:xfrm>
          <a:prstGeom prst="rect">
            <a:avLst/>
          </a:prstGeom>
        </p:spPr>
      </p:pic>
      <p:sp>
        <p:nvSpPr>
          <p:cNvPr id="9" name="TextBox 8"/>
          <p:cNvSpPr txBox="1"/>
          <p:nvPr/>
        </p:nvSpPr>
        <p:spPr>
          <a:xfrm>
            <a:off x="2508205" y="164226"/>
            <a:ext cx="7353733" cy="1323439"/>
          </a:xfrm>
          <a:prstGeom prst="rect">
            <a:avLst/>
          </a:prstGeom>
          <a:noFill/>
        </p:spPr>
        <p:txBody>
          <a:bodyPr wrap="square" rtlCol="0">
            <a:spAutoFit/>
          </a:bodyPr>
          <a:lstStyle/>
          <a:p>
            <a:pPr lvl="0" algn="ctr">
              <a:defRPr/>
            </a:pPr>
            <a:r>
              <a:rPr lang="en-US" sz="4000" dirty="0">
                <a:solidFill>
                  <a:schemeClr val="accent6"/>
                </a:solidFill>
                <a:latin typeface="Calibri" panose="020F0502020204030204" pitchFamily="34" charset="0"/>
                <a:cs typeface="Calibri" panose="020F0502020204030204" pitchFamily="34" charset="0"/>
              </a:rPr>
              <a:t>1. </a:t>
            </a:r>
            <a:r>
              <a:rPr lang="vi-VN" sz="4000" dirty="0">
                <a:solidFill>
                  <a:schemeClr val="accent6"/>
                </a:solidFill>
                <a:latin typeface="Calibri" panose="020F0502020204030204" pitchFamily="34" charset="0"/>
                <a:cs typeface="Calibri" panose="020F0502020204030204" pitchFamily="34" charset="0"/>
              </a:rPr>
              <a:t>Nghệ thuật múa ba lê được giới thiệu như thế nào?</a:t>
            </a:r>
            <a:endParaRPr kumimoji="0" lang="vi-VN" sz="4000" b="0" i="1" u="none" strike="noStrike" kern="1200" cap="none" spc="0" normalizeH="0" baseline="0" noProof="0" dirty="0">
              <a:ln>
                <a:noFill/>
              </a:ln>
              <a:solidFill>
                <a:schemeClr val="accent6"/>
              </a:solidFill>
              <a:effectLst/>
              <a:uLnTx/>
              <a:uFillTx/>
              <a:latin typeface="Calibri" panose="020F0502020204030204" pitchFamily="34" charset="0"/>
              <a:cs typeface="Calibri" panose="020F0502020204030204" pitchFamily="34" charset="0"/>
            </a:endParaRPr>
          </a:p>
        </p:txBody>
      </p:sp>
      <p:sp>
        <p:nvSpPr>
          <p:cNvPr id="4" name="Speech Bubble: Rectangle with Corners Rounded 5">
            <a:extLst>
              <a:ext uri="{FF2B5EF4-FFF2-40B4-BE49-F238E27FC236}">
                <a16:creationId xmlns:a16="http://schemas.microsoft.com/office/drawing/2014/main" xmlns="" id="{73A20B24-BB93-4070-A0CF-2C81AB51B1C9}"/>
              </a:ext>
            </a:extLst>
          </p:cNvPr>
          <p:cNvSpPr/>
          <p:nvPr/>
        </p:nvSpPr>
        <p:spPr>
          <a:xfrm>
            <a:off x="3582706" y="2534705"/>
            <a:ext cx="7334065" cy="3256496"/>
          </a:xfrm>
          <a:prstGeom prst="wedgeRoundRectCallout">
            <a:avLst>
              <a:gd name="adj1" fmla="val -58945"/>
              <a:gd name="adj2" fmla="val 6459"/>
              <a:gd name="adj3" fmla="val 16667"/>
            </a:avLst>
          </a:prstGeom>
          <a:solidFill>
            <a:schemeClr val="accent2">
              <a:lumMod val="40000"/>
              <a:lumOff val="60000"/>
            </a:schemeClr>
          </a:solidFill>
          <a:ln>
            <a:solidFill>
              <a:schemeClr val="bg1">
                <a:lumMod val="10000"/>
              </a:schemeClr>
            </a:solidFill>
          </a:ln>
        </p:spPr>
        <p:style>
          <a:lnRef idx="2">
            <a:schemeClr val="accent6"/>
          </a:lnRef>
          <a:fillRef idx="1">
            <a:schemeClr val="lt1"/>
          </a:fillRef>
          <a:effectRef idx="0">
            <a:schemeClr val="accent6"/>
          </a:effectRef>
          <a:fontRef idx="minor">
            <a:schemeClr val="dk1"/>
          </a:fontRef>
        </p:style>
        <p:txBody>
          <a:bodyPr rtlCol="0" anchor="ctr"/>
          <a:lstStyle/>
          <a:p>
            <a:pPr lvl="0" algn="just">
              <a:defRPr/>
            </a:pPr>
            <a:r>
              <a:rPr lang="vi-VN" sz="4000" dirty="0">
                <a:solidFill>
                  <a:srgbClr val="002060"/>
                </a:solidFill>
                <a:latin typeface="Calibri" panose="020F0502020204030204" pitchFamily="34" charset="0"/>
                <a:cs typeface="Calibri" panose="020F0502020204030204" pitchFamily="34" charset="0"/>
              </a:rPr>
              <a:t>Có nguồn gốc từ châu Âu, được biết đến rộng rãi thông qua những vở ba lê – một thể loại vũ kịch có sự kết hợp giữa kịch, âm nhạc và vũ đạo.</a:t>
            </a:r>
            <a:endParaRPr kumimoji="0" lang="vi-VN" sz="40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8834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16" presetClass="entr" presetSubtype="21"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1484;p40"/>
          <p:cNvGrpSpPr/>
          <p:nvPr/>
        </p:nvGrpSpPr>
        <p:grpSpPr>
          <a:xfrm rot="-899952">
            <a:off x="11018884" y="2254035"/>
            <a:ext cx="1203718" cy="1111891"/>
            <a:chOff x="3776725" y="489400"/>
            <a:chExt cx="484625" cy="500050"/>
          </a:xfrm>
        </p:grpSpPr>
        <p:sp>
          <p:nvSpPr>
            <p:cNvPr id="3" name="Google Shape;1485;p40"/>
            <p:cNvSpPr/>
            <p:nvPr/>
          </p:nvSpPr>
          <p:spPr>
            <a:xfrm>
              <a:off x="3776725" y="489400"/>
              <a:ext cx="484625" cy="500050"/>
            </a:xfrm>
            <a:custGeom>
              <a:avLst/>
              <a:gdLst/>
              <a:ahLst/>
              <a:cxnLst/>
              <a:rect l="l" t="t" r="r" b="b"/>
              <a:pathLst>
                <a:path w="19385" h="20002" extrusionOk="0">
                  <a:moveTo>
                    <a:pt x="11855" y="731"/>
                  </a:moveTo>
                  <a:cubicBezTo>
                    <a:pt x="12207" y="731"/>
                    <a:pt x="12466" y="958"/>
                    <a:pt x="12669" y="1414"/>
                  </a:cubicBezTo>
                  <a:cubicBezTo>
                    <a:pt x="12978" y="2092"/>
                    <a:pt x="13062" y="2819"/>
                    <a:pt x="13145" y="3533"/>
                  </a:cubicBezTo>
                  <a:cubicBezTo>
                    <a:pt x="13217" y="4212"/>
                    <a:pt x="13240" y="4914"/>
                    <a:pt x="13324" y="5617"/>
                  </a:cubicBezTo>
                  <a:cubicBezTo>
                    <a:pt x="13359" y="6033"/>
                    <a:pt x="13479" y="6438"/>
                    <a:pt x="13562" y="6831"/>
                  </a:cubicBezTo>
                  <a:cubicBezTo>
                    <a:pt x="13645" y="7296"/>
                    <a:pt x="13943" y="7569"/>
                    <a:pt x="14348" y="7724"/>
                  </a:cubicBezTo>
                  <a:cubicBezTo>
                    <a:pt x="14836" y="7938"/>
                    <a:pt x="15360" y="8117"/>
                    <a:pt x="15848" y="8343"/>
                  </a:cubicBezTo>
                  <a:cubicBezTo>
                    <a:pt x="16360" y="8558"/>
                    <a:pt x="16848" y="8772"/>
                    <a:pt x="17324" y="9034"/>
                  </a:cubicBezTo>
                  <a:cubicBezTo>
                    <a:pt x="17765" y="9272"/>
                    <a:pt x="18146" y="9605"/>
                    <a:pt x="18110" y="10189"/>
                  </a:cubicBezTo>
                  <a:cubicBezTo>
                    <a:pt x="18086" y="10760"/>
                    <a:pt x="17741" y="11141"/>
                    <a:pt x="17229" y="11356"/>
                  </a:cubicBezTo>
                  <a:cubicBezTo>
                    <a:pt x="16836" y="11534"/>
                    <a:pt x="16431" y="11701"/>
                    <a:pt x="16015" y="11856"/>
                  </a:cubicBezTo>
                  <a:lnTo>
                    <a:pt x="14098" y="12475"/>
                  </a:lnTo>
                  <a:cubicBezTo>
                    <a:pt x="13824" y="12582"/>
                    <a:pt x="13562" y="12665"/>
                    <a:pt x="13300" y="12784"/>
                  </a:cubicBezTo>
                  <a:cubicBezTo>
                    <a:pt x="12871" y="12987"/>
                    <a:pt x="12586" y="13296"/>
                    <a:pt x="12502" y="13772"/>
                  </a:cubicBezTo>
                  <a:cubicBezTo>
                    <a:pt x="12371" y="14487"/>
                    <a:pt x="12252" y="15201"/>
                    <a:pt x="12086" y="15904"/>
                  </a:cubicBezTo>
                  <a:cubicBezTo>
                    <a:pt x="11931" y="16511"/>
                    <a:pt x="11788" y="17106"/>
                    <a:pt x="11597" y="17702"/>
                  </a:cubicBezTo>
                  <a:cubicBezTo>
                    <a:pt x="11431" y="18225"/>
                    <a:pt x="11097" y="18666"/>
                    <a:pt x="10657" y="18987"/>
                  </a:cubicBezTo>
                  <a:cubicBezTo>
                    <a:pt x="10463" y="19137"/>
                    <a:pt x="10292" y="19212"/>
                    <a:pt x="10126" y="19212"/>
                  </a:cubicBezTo>
                  <a:cubicBezTo>
                    <a:pt x="9936" y="19212"/>
                    <a:pt x="9753" y="19113"/>
                    <a:pt x="9549" y="18916"/>
                  </a:cubicBezTo>
                  <a:cubicBezTo>
                    <a:pt x="9395" y="18749"/>
                    <a:pt x="9252" y="18559"/>
                    <a:pt x="9121" y="18368"/>
                  </a:cubicBezTo>
                  <a:cubicBezTo>
                    <a:pt x="8657" y="17702"/>
                    <a:pt x="8383" y="16951"/>
                    <a:pt x="8109" y="16201"/>
                  </a:cubicBezTo>
                  <a:cubicBezTo>
                    <a:pt x="7918" y="15630"/>
                    <a:pt x="7728" y="15058"/>
                    <a:pt x="7502" y="14511"/>
                  </a:cubicBezTo>
                  <a:cubicBezTo>
                    <a:pt x="7332" y="14099"/>
                    <a:pt x="7115" y="13916"/>
                    <a:pt x="6775" y="13916"/>
                  </a:cubicBezTo>
                  <a:cubicBezTo>
                    <a:pt x="6663" y="13916"/>
                    <a:pt x="6537" y="13936"/>
                    <a:pt x="6394" y="13975"/>
                  </a:cubicBezTo>
                  <a:cubicBezTo>
                    <a:pt x="6001" y="14094"/>
                    <a:pt x="5620" y="14273"/>
                    <a:pt x="5239" y="14427"/>
                  </a:cubicBezTo>
                  <a:cubicBezTo>
                    <a:pt x="4596" y="14677"/>
                    <a:pt x="3942" y="14927"/>
                    <a:pt x="3287" y="15166"/>
                  </a:cubicBezTo>
                  <a:cubicBezTo>
                    <a:pt x="2938" y="15293"/>
                    <a:pt x="2571" y="15342"/>
                    <a:pt x="2199" y="15342"/>
                  </a:cubicBezTo>
                  <a:cubicBezTo>
                    <a:pt x="2050" y="15342"/>
                    <a:pt x="1901" y="15334"/>
                    <a:pt x="1751" y="15320"/>
                  </a:cubicBezTo>
                  <a:cubicBezTo>
                    <a:pt x="1179" y="15273"/>
                    <a:pt x="882" y="14963"/>
                    <a:pt x="822" y="14380"/>
                  </a:cubicBezTo>
                  <a:cubicBezTo>
                    <a:pt x="763" y="13796"/>
                    <a:pt x="870" y="13237"/>
                    <a:pt x="1060" y="12701"/>
                  </a:cubicBezTo>
                  <a:cubicBezTo>
                    <a:pt x="1489" y="11534"/>
                    <a:pt x="1941" y="10379"/>
                    <a:pt x="2620" y="9331"/>
                  </a:cubicBezTo>
                  <a:cubicBezTo>
                    <a:pt x="2715" y="9189"/>
                    <a:pt x="2799" y="9022"/>
                    <a:pt x="2870" y="8855"/>
                  </a:cubicBezTo>
                  <a:cubicBezTo>
                    <a:pt x="3084" y="8439"/>
                    <a:pt x="3049" y="8058"/>
                    <a:pt x="2787" y="7688"/>
                  </a:cubicBezTo>
                  <a:cubicBezTo>
                    <a:pt x="2549" y="7355"/>
                    <a:pt x="2275" y="7034"/>
                    <a:pt x="2072" y="6676"/>
                  </a:cubicBezTo>
                  <a:cubicBezTo>
                    <a:pt x="1894" y="6379"/>
                    <a:pt x="1703" y="6045"/>
                    <a:pt x="1608" y="5700"/>
                  </a:cubicBezTo>
                  <a:cubicBezTo>
                    <a:pt x="1358" y="4795"/>
                    <a:pt x="1799" y="4093"/>
                    <a:pt x="2715" y="3902"/>
                  </a:cubicBezTo>
                  <a:cubicBezTo>
                    <a:pt x="2965" y="3855"/>
                    <a:pt x="3227" y="3855"/>
                    <a:pt x="3311" y="3855"/>
                  </a:cubicBezTo>
                  <a:cubicBezTo>
                    <a:pt x="4358" y="3855"/>
                    <a:pt x="5180" y="4093"/>
                    <a:pt x="5966" y="4248"/>
                  </a:cubicBezTo>
                  <a:cubicBezTo>
                    <a:pt x="6144" y="4271"/>
                    <a:pt x="6323" y="4319"/>
                    <a:pt x="6490" y="4378"/>
                  </a:cubicBezTo>
                  <a:cubicBezTo>
                    <a:pt x="6698" y="4458"/>
                    <a:pt x="6890" y="4498"/>
                    <a:pt x="7069" y="4498"/>
                  </a:cubicBezTo>
                  <a:cubicBezTo>
                    <a:pt x="7502" y="4498"/>
                    <a:pt x="7853" y="4266"/>
                    <a:pt x="8156" y="3819"/>
                  </a:cubicBezTo>
                  <a:cubicBezTo>
                    <a:pt x="8692" y="3021"/>
                    <a:pt x="9359" y="2331"/>
                    <a:pt x="10085" y="1700"/>
                  </a:cubicBezTo>
                  <a:cubicBezTo>
                    <a:pt x="10442" y="1390"/>
                    <a:pt x="10859" y="1092"/>
                    <a:pt x="11300" y="878"/>
                  </a:cubicBezTo>
                  <a:cubicBezTo>
                    <a:pt x="11507" y="780"/>
                    <a:pt x="11691" y="731"/>
                    <a:pt x="11855" y="731"/>
                  </a:cubicBezTo>
                  <a:close/>
                  <a:moveTo>
                    <a:pt x="11952" y="1"/>
                  </a:moveTo>
                  <a:cubicBezTo>
                    <a:pt x="11727" y="1"/>
                    <a:pt x="11487" y="51"/>
                    <a:pt x="11240" y="152"/>
                  </a:cubicBezTo>
                  <a:cubicBezTo>
                    <a:pt x="10550" y="414"/>
                    <a:pt x="9954" y="830"/>
                    <a:pt x="9454" y="1354"/>
                  </a:cubicBezTo>
                  <a:cubicBezTo>
                    <a:pt x="8871" y="1938"/>
                    <a:pt x="8335" y="2581"/>
                    <a:pt x="7787" y="3188"/>
                  </a:cubicBezTo>
                  <a:cubicBezTo>
                    <a:pt x="7597" y="3402"/>
                    <a:pt x="7466" y="3676"/>
                    <a:pt x="7192" y="3759"/>
                  </a:cubicBezTo>
                  <a:cubicBezTo>
                    <a:pt x="6442" y="3593"/>
                    <a:pt x="5716" y="3402"/>
                    <a:pt x="4989" y="3259"/>
                  </a:cubicBezTo>
                  <a:cubicBezTo>
                    <a:pt x="4470" y="3162"/>
                    <a:pt x="3952" y="3076"/>
                    <a:pt x="3425" y="3076"/>
                  </a:cubicBezTo>
                  <a:cubicBezTo>
                    <a:pt x="3178" y="3076"/>
                    <a:pt x="2930" y="3095"/>
                    <a:pt x="2680" y="3140"/>
                  </a:cubicBezTo>
                  <a:cubicBezTo>
                    <a:pt x="1406" y="3378"/>
                    <a:pt x="298" y="4617"/>
                    <a:pt x="1048" y="6260"/>
                  </a:cubicBezTo>
                  <a:cubicBezTo>
                    <a:pt x="1263" y="6748"/>
                    <a:pt x="1596" y="7188"/>
                    <a:pt x="1882" y="7653"/>
                  </a:cubicBezTo>
                  <a:cubicBezTo>
                    <a:pt x="2025" y="7891"/>
                    <a:pt x="2191" y="8117"/>
                    <a:pt x="2322" y="8308"/>
                  </a:cubicBezTo>
                  <a:cubicBezTo>
                    <a:pt x="1918" y="9129"/>
                    <a:pt x="1513" y="9843"/>
                    <a:pt x="1179" y="10605"/>
                  </a:cubicBezTo>
                  <a:cubicBezTo>
                    <a:pt x="834" y="11379"/>
                    <a:pt x="525" y="12177"/>
                    <a:pt x="251" y="12987"/>
                  </a:cubicBezTo>
                  <a:cubicBezTo>
                    <a:pt x="60" y="13558"/>
                    <a:pt x="1" y="14189"/>
                    <a:pt x="144" y="14808"/>
                  </a:cubicBezTo>
                  <a:cubicBezTo>
                    <a:pt x="286" y="15368"/>
                    <a:pt x="596" y="15749"/>
                    <a:pt x="1120" y="15939"/>
                  </a:cubicBezTo>
                  <a:cubicBezTo>
                    <a:pt x="1374" y="16039"/>
                    <a:pt x="1679" y="16107"/>
                    <a:pt x="1959" y="16107"/>
                  </a:cubicBezTo>
                  <a:cubicBezTo>
                    <a:pt x="1981" y="16107"/>
                    <a:pt x="2003" y="16107"/>
                    <a:pt x="2025" y="16106"/>
                  </a:cubicBezTo>
                  <a:cubicBezTo>
                    <a:pt x="2561" y="16082"/>
                    <a:pt x="3108" y="16023"/>
                    <a:pt x="3620" y="15856"/>
                  </a:cubicBezTo>
                  <a:cubicBezTo>
                    <a:pt x="4335" y="15642"/>
                    <a:pt x="5013" y="15320"/>
                    <a:pt x="5716" y="15046"/>
                  </a:cubicBezTo>
                  <a:cubicBezTo>
                    <a:pt x="6031" y="14923"/>
                    <a:pt x="6325" y="14735"/>
                    <a:pt x="6778" y="14735"/>
                  </a:cubicBezTo>
                  <a:cubicBezTo>
                    <a:pt x="6805" y="14735"/>
                    <a:pt x="6831" y="14736"/>
                    <a:pt x="6859" y="14737"/>
                  </a:cubicBezTo>
                  <a:cubicBezTo>
                    <a:pt x="6954" y="15011"/>
                    <a:pt x="7037" y="15273"/>
                    <a:pt x="7156" y="15523"/>
                  </a:cubicBezTo>
                  <a:cubicBezTo>
                    <a:pt x="7454" y="16356"/>
                    <a:pt x="7740" y="17190"/>
                    <a:pt x="8085" y="17999"/>
                  </a:cubicBezTo>
                  <a:cubicBezTo>
                    <a:pt x="8335" y="18559"/>
                    <a:pt x="8680" y="19083"/>
                    <a:pt x="9145" y="19511"/>
                  </a:cubicBezTo>
                  <a:cubicBezTo>
                    <a:pt x="9493" y="19840"/>
                    <a:pt x="9824" y="20001"/>
                    <a:pt x="10161" y="20001"/>
                  </a:cubicBezTo>
                  <a:cubicBezTo>
                    <a:pt x="10459" y="20001"/>
                    <a:pt x="10762" y="19876"/>
                    <a:pt x="11085" y="19630"/>
                  </a:cubicBezTo>
                  <a:cubicBezTo>
                    <a:pt x="11681" y="19190"/>
                    <a:pt x="12086" y="18606"/>
                    <a:pt x="12359" y="17904"/>
                  </a:cubicBezTo>
                  <a:cubicBezTo>
                    <a:pt x="12752" y="16832"/>
                    <a:pt x="12967" y="15713"/>
                    <a:pt x="13109" y="14582"/>
                  </a:cubicBezTo>
                  <a:cubicBezTo>
                    <a:pt x="13252" y="13558"/>
                    <a:pt x="13264" y="13534"/>
                    <a:pt x="14264" y="13201"/>
                  </a:cubicBezTo>
                  <a:cubicBezTo>
                    <a:pt x="14895" y="12999"/>
                    <a:pt x="15538" y="12820"/>
                    <a:pt x="16181" y="12594"/>
                  </a:cubicBezTo>
                  <a:cubicBezTo>
                    <a:pt x="16717" y="12403"/>
                    <a:pt x="17241" y="12201"/>
                    <a:pt x="17753" y="11975"/>
                  </a:cubicBezTo>
                  <a:cubicBezTo>
                    <a:pt x="19110" y="11356"/>
                    <a:pt x="19384" y="9439"/>
                    <a:pt x="17991" y="8558"/>
                  </a:cubicBezTo>
                  <a:cubicBezTo>
                    <a:pt x="17479" y="8236"/>
                    <a:pt x="16908" y="7962"/>
                    <a:pt x="16348" y="7712"/>
                  </a:cubicBezTo>
                  <a:cubicBezTo>
                    <a:pt x="15884" y="7498"/>
                    <a:pt x="15395" y="7307"/>
                    <a:pt x="14895" y="7165"/>
                  </a:cubicBezTo>
                  <a:cubicBezTo>
                    <a:pt x="14419" y="7010"/>
                    <a:pt x="14229" y="6700"/>
                    <a:pt x="14181" y="6248"/>
                  </a:cubicBezTo>
                  <a:cubicBezTo>
                    <a:pt x="14121" y="5795"/>
                    <a:pt x="14086" y="5331"/>
                    <a:pt x="14038" y="4867"/>
                  </a:cubicBezTo>
                  <a:cubicBezTo>
                    <a:pt x="13979" y="4164"/>
                    <a:pt x="13931" y="3486"/>
                    <a:pt x="13860" y="2783"/>
                  </a:cubicBezTo>
                  <a:cubicBezTo>
                    <a:pt x="13788" y="2116"/>
                    <a:pt x="13621" y="1461"/>
                    <a:pt x="13276" y="866"/>
                  </a:cubicBezTo>
                  <a:cubicBezTo>
                    <a:pt x="12964" y="293"/>
                    <a:pt x="12498" y="1"/>
                    <a:pt x="11952"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4" name="Google Shape;1486;p40"/>
            <p:cNvSpPr/>
            <p:nvPr/>
          </p:nvSpPr>
          <p:spPr>
            <a:xfrm>
              <a:off x="3795775" y="507650"/>
              <a:ext cx="434600" cy="462050"/>
            </a:xfrm>
            <a:custGeom>
              <a:avLst/>
              <a:gdLst/>
              <a:ahLst/>
              <a:cxnLst/>
              <a:rect l="l" t="t" r="r" b="b"/>
              <a:pathLst>
                <a:path w="17384" h="18482" extrusionOk="0">
                  <a:moveTo>
                    <a:pt x="11093" y="1"/>
                  </a:moveTo>
                  <a:cubicBezTo>
                    <a:pt x="10929" y="1"/>
                    <a:pt x="10745" y="50"/>
                    <a:pt x="10538" y="148"/>
                  </a:cubicBezTo>
                  <a:cubicBezTo>
                    <a:pt x="10097" y="362"/>
                    <a:pt x="9680" y="660"/>
                    <a:pt x="9323" y="970"/>
                  </a:cubicBezTo>
                  <a:cubicBezTo>
                    <a:pt x="8597" y="1601"/>
                    <a:pt x="7930" y="2291"/>
                    <a:pt x="7394" y="3089"/>
                  </a:cubicBezTo>
                  <a:cubicBezTo>
                    <a:pt x="7091" y="3536"/>
                    <a:pt x="6740" y="3768"/>
                    <a:pt x="6307" y="3768"/>
                  </a:cubicBezTo>
                  <a:cubicBezTo>
                    <a:pt x="6128" y="3768"/>
                    <a:pt x="5936" y="3728"/>
                    <a:pt x="5728" y="3648"/>
                  </a:cubicBezTo>
                  <a:cubicBezTo>
                    <a:pt x="5561" y="3589"/>
                    <a:pt x="5382" y="3541"/>
                    <a:pt x="5204" y="3518"/>
                  </a:cubicBezTo>
                  <a:cubicBezTo>
                    <a:pt x="4418" y="3363"/>
                    <a:pt x="3596" y="3125"/>
                    <a:pt x="2549" y="3125"/>
                  </a:cubicBezTo>
                  <a:cubicBezTo>
                    <a:pt x="2465" y="3125"/>
                    <a:pt x="2203" y="3125"/>
                    <a:pt x="1953" y="3172"/>
                  </a:cubicBezTo>
                  <a:cubicBezTo>
                    <a:pt x="1037" y="3363"/>
                    <a:pt x="596" y="4065"/>
                    <a:pt x="846" y="4970"/>
                  </a:cubicBezTo>
                  <a:cubicBezTo>
                    <a:pt x="941" y="5315"/>
                    <a:pt x="1132" y="5649"/>
                    <a:pt x="1310" y="5946"/>
                  </a:cubicBezTo>
                  <a:cubicBezTo>
                    <a:pt x="1513" y="6304"/>
                    <a:pt x="1787" y="6625"/>
                    <a:pt x="2025" y="6958"/>
                  </a:cubicBezTo>
                  <a:cubicBezTo>
                    <a:pt x="2287" y="7328"/>
                    <a:pt x="2322" y="7709"/>
                    <a:pt x="2108" y="8125"/>
                  </a:cubicBezTo>
                  <a:cubicBezTo>
                    <a:pt x="2037" y="8292"/>
                    <a:pt x="1953" y="8459"/>
                    <a:pt x="1858" y="8601"/>
                  </a:cubicBezTo>
                  <a:cubicBezTo>
                    <a:pt x="1179" y="9649"/>
                    <a:pt x="727" y="10804"/>
                    <a:pt x="298" y="11971"/>
                  </a:cubicBezTo>
                  <a:cubicBezTo>
                    <a:pt x="108" y="12507"/>
                    <a:pt x="1" y="13066"/>
                    <a:pt x="60" y="13650"/>
                  </a:cubicBezTo>
                  <a:cubicBezTo>
                    <a:pt x="120" y="14233"/>
                    <a:pt x="417" y="14543"/>
                    <a:pt x="989" y="14590"/>
                  </a:cubicBezTo>
                  <a:cubicBezTo>
                    <a:pt x="1139" y="14604"/>
                    <a:pt x="1288" y="14612"/>
                    <a:pt x="1437" y="14612"/>
                  </a:cubicBezTo>
                  <a:cubicBezTo>
                    <a:pt x="1809" y="14612"/>
                    <a:pt x="2176" y="14563"/>
                    <a:pt x="2525" y="14436"/>
                  </a:cubicBezTo>
                  <a:cubicBezTo>
                    <a:pt x="3180" y="14197"/>
                    <a:pt x="3834" y="13947"/>
                    <a:pt x="4477" y="13697"/>
                  </a:cubicBezTo>
                  <a:cubicBezTo>
                    <a:pt x="4858" y="13543"/>
                    <a:pt x="5239" y="13364"/>
                    <a:pt x="5632" y="13245"/>
                  </a:cubicBezTo>
                  <a:cubicBezTo>
                    <a:pt x="5775" y="13206"/>
                    <a:pt x="5901" y="13186"/>
                    <a:pt x="6013" y="13186"/>
                  </a:cubicBezTo>
                  <a:cubicBezTo>
                    <a:pt x="6353" y="13186"/>
                    <a:pt x="6570" y="13369"/>
                    <a:pt x="6740" y="13781"/>
                  </a:cubicBezTo>
                  <a:cubicBezTo>
                    <a:pt x="6966" y="14328"/>
                    <a:pt x="7156" y="14900"/>
                    <a:pt x="7347" y="15471"/>
                  </a:cubicBezTo>
                  <a:cubicBezTo>
                    <a:pt x="7621" y="16221"/>
                    <a:pt x="7895" y="16972"/>
                    <a:pt x="8359" y="17638"/>
                  </a:cubicBezTo>
                  <a:cubicBezTo>
                    <a:pt x="8490" y="17829"/>
                    <a:pt x="8633" y="18019"/>
                    <a:pt x="8787" y="18186"/>
                  </a:cubicBezTo>
                  <a:cubicBezTo>
                    <a:pt x="8991" y="18383"/>
                    <a:pt x="9174" y="18482"/>
                    <a:pt x="9364" y="18482"/>
                  </a:cubicBezTo>
                  <a:cubicBezTo>
                    <a:pt x="9530" y="18482"/>
                    <a:pt x="9701" y="18407"/>
                    <a:pt x="9895" y="18257"/>
                  </a:cubicBezTo>
                  <a:cubicBezTo>
                    <a:pt x="10335" y="17936"/>
                    <a:pt x="10669" y="17495"/>
                    <a:pt x="10835" y="16972"/>
                  </a:cubicBezTo>
                  <a:cubicBezTo>
                    <a:pt x="11026" y="16376"/>
                    <a:pt x="11169" y="15781"/>
                    <a:pt x="11324" y="15174"/>
                  </a:cubicBezTo>
                  <a:cubicBezTo>
                    <a:pt x="11490" y="14471"/>
                    <a:pt x="11609" y="13757"/>
                    <a:pt x="11740" y="13042"/>
                  </a:cubicBezTo>
                  <a:cubicBezTo>
                    <a:pt x="11824" y="12566"/>
                    <a:pt x="12109" y="12257"/>
                    <a:pt x="12538" y="12054"/>
                  </a:cubicBezTo>
                  <a:cubicBezTo>
                    <a:pt x="12800" y="11935"/>
                    <a:pt x="13062" y="11852"/>
                    <a:pt x="13336" y="11745"/>
                  </a:cubicBezTo>
                  <a:lnTo>
                    <a:pt x="15253" y="11126"/>
                  </a:lnTo>
                  <a:cubicBezTo>
                    <a:pt x="15669" y="10971"/>
                    <a:pt x="16074" y="10804"/>
                    <a:pt x="16467" y="10626"/>
                  </a:cubicBezTo>
                  <a:cubicBezTo>
                    <a:pt x="16979" y="10411"/>
                    <a:pt x="17324" y="10030"/>
                    <a:pt x="17348" y="9459"/>
                  </a:cubicBezTo>
                  <a:cubicBezTo>
                    <a:pt x="17384" y="8875"/>
                    <a:pt x="17003" y="8542"/>
                    <a:pt x="16562" y="8304"/>
                  </a:cubicBezTo>
                  <a:cubicBezTo>
                    <a:pt x="16086" y="8042"/>
                    <a:pt x="15598" y="7828"/>
                    <a:pt x="15086" y="7613"/>
                  </a:cubicBezTo>
                  <a:cubicBezTo>
                    <a:pt x="14598" y="7387"/>
                    <a:pt x="14074" y="7208"/>
                    <a:pt x="13586" y="6994"/>
                  </a:cubicBezTo>
                  <a:cubicBezTo>
                    <a:pt x="13181" y="6839"/>
                    <a:pt x="12883" y="6566"/>
                    <a:pt x="12800" y="6101"/>
                  </a:cubicBezTo>
                  <a:cubicBezTo>
                    <a:pt x="12717" y="5708"/>
                    <a:pt x="12597" y="5303"/>
                    <a:pt x="12562" y="4887"/>
                  </a:cubicBezTo>
                  <a:cubicBezTo>
                    <a:pt x="12478" y="4184"/>
                    <a:pt x="12455" y="3482"/>
                    <a:pt x="12383" y="2803"/>
                  </a:cubicBezTo>
                  <a:cubicBezTo>
                    <a:pt x="12300" y="2089"/>
                    <a:pt x="12216" y="1362"/>
                    <a:pt x="11907" y="684"/>
                  </a:cubicBezTo>
                  <a:cubicBezTo>
                    <a:pt x="11704" y="228"/>
                    <a:pt x="11445" y="1"/>
                    <a:pt x="1109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5" name="Google Shape;1487;p40"/>
            <p:cNvSpPr/>
            <p:nvPr/>
          </p:nvSpPr>
          <p:spPr>
            <a:xfrm>
              <a:off x="3921100" y="741925"/>
              <a:ext cx="110450" cy="53825"/>
            </a:xfrm>
            <a:custGeom>
              <a:avLst/>
              <a:gdLst/>
              <a:ahLst/>
              <a:cxnLst/>
              <a:rect l="l" t="t" r="r" b="b"/>
              <a:pathLst>
                <a:path w="4418" h="2153" extrusionOk="0">
                  <a:moveTo>
                    <a:pt x="368" y="0"/>
                  </a:moveTo>
                  <a:cubicBezTo>
                    <a:pt x="294" y="0"/>
                    <a:pt x="226" y="29"/>
                    <a:pt x="167" y="88"/>
                  </a:cubicBezTo>
                  <a:cubicBezTo>
                    <a:pt x="36" y="219"/>
                    <a:pt x="0" y="421"/>
                    <a:pt x="131" y="647"/>
                  </a:cubicBezTo>
                  <a:cubicBezTo>
                    <a:pt x="191" y="754"/>
                    <a:pt x="274" y="862"/>
                    <a:pt x="357" y="957"/>
                  </a:cubicBezTo>
                  <a:cubicBezTo>
                    <a:pt x="1012" y="1719"/>
                    <a:pt x="1846" y="2124"/>
                    <a:pt x="2834" y="2147"/>
                  </a:cubicBezTo>
                  <a:cubicBezTo>
                    <a:pt x="2897" y="2147"/>
                    <a:pt x="2959" y="2152"/>
                    <a:pt x="3016" y="2152"/>
                  </a:cubicBezTo>
                  <a:cubicBezTo>
                    <a:pt x="3088" y="2152"/>
                    <a:pt x="3155" y="2145"/>
                    <a:pt x="3215" y="2112"/>
                  </a:cubicBezTo>
                  <a:cubicBezTo>
                    <a:pt x="3524" y="2005"/>
                    <a:pt x="3846" y="1897"/>
                    <a:pt x="4144" y="1755"/>
                  </a:cubicBezTo>
                  <a:cubicBezTo>
                    <a:pt x="4298" y="1671"/>
                    <a:pt x="4417" y="1481"/>
                    <a:pt x="4286" y="1302"/>
                  </a:cubicBezTo>
                  <a:cubicBezTo>
                    <a:pt x="4215" y="1195"/>
                    <a:pt x="4036" y="1159"/>
                    <a:pt x="3905" y="1135"/>
                  </a:cubicBezTo>
                  <a:cubicBezTo>
                    <a:pt x="3896" y="1135"/>
                    <a:pt x="3887" y="1134"/>
                    <a:pt x="3878" y="1134"/>
                  </a:cubicBezTo>
                  <a:cubicBezTo>
                    <a:pt x="3765" y="1134"/>
                    <a:pt x="3635" y="1198"/>
                    <a:pt x="3524" y="1231"/>
                  </a:cubicBezTo>
                  <a:cubicBezTo>
                    <a:pt x="3271" y="1296"/>
                    <a:pt x="3026" y="1329"/>
                    <a:pt x="2790" y="1329"/>
                  </a:cubicBezTo>
                  <a:cubicBezTo>
                    <a:pt x="2118" y="1329"/>
                    <a:pt x="1520" y="1063"/>
                    <a:pt x="1000" y="516"/>
                  </a:cubicBezTo>
                  <a:cubicBezTo>
                    <a:pt x="893" y="409"/>
                    <a:pt x="810" y="278"/>
                    <a:pt x="703" y="171"/>
                  </a:cubicBezTo>
                  <a:cubicBezTo>
                    <a:pt x="591" y="59"/>
                    <a:pt x="474" y="0"/>
                    <a:pt x="36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6" name="Google Shape;1488;p40"/>
            <p:cNvSpPr/>
            <p:nvPr/>
          </p:nvSpPr>
          <p:spPr>
            <a:xfrm>
              <a:off x="4043125" y="721175"/>
              <a:ext cx="20575" cy="21825"/>
            </a:xfrm>
            <a:custGeom>
              <a:avLst/>
              <a:gdLst/>
              <a:ahLst/>
              <a:cxnLst/>
              <a:rect l="l" t="t" r="r" b="b"/>
              <a:pathLst>
                <a:path w="823" h="873" extrusionOk="0">
                  <a:moveTo>
                    <a:pt x="468" y="0"/>
                  </a:moveTo>
                  <a:cubicBezTo>
                    <a:pt x="463" y="0"/>
                    <a:pt x="458" y="1"/>
                    <a:pt x="453" y="1"/>
                  </a:cubicBezTo>
                  <a:cubicBezTo>
                    <a:pt x="191" y="25"/>
                    <a:pt x="1" y="287"/>
                    <a:pt x="48" y="572"/>
                  </a:cubicBezTo>
                  <a:cubicBezTo>
                    <a:pt x="70" y="738"/>
                    <a:pt x="225" y="873"/>
                    <a:pt x="390" y="873"/>
                  </a:cubicBezTo>
                  <a:cubicBezTo>
                    <a:pt x="403" y="873"/>
                    <a:pt x="416" y="872"/>
                    <a:pt x="429" y="870"/>
                  </a:cubicBezTo>
                  <a:cubicBezTo>
                    <a:pt x="656" y="822"/>
                    <a:pt x="822" y="596"/>
                    <a:pt x="810" y="346"/>
                  </a:cubicBezTo>
                  <a:cubicBezTo>
                    <a:pt x="787" y="173"/>
                    <a:pt x="619" y="0"/>
                    <a:pt x="46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7" name="Google Shape;1489;p40"/>
            <p:cNvSpPr/>
            <p:nvPr/>
          </p:nvSpPr>
          <p:spPr>
            <a:xfrm>
              <a:off x="3935975" y="681800"/>
              <a:ext cx="20225" cy="20650"/>
            </a:xfrm>
            <a:custGeom>
              <a:avLst/>
              <a:gdLst/>
              <a:ahLst/>
              <a:cxnLst/>
              <a:rect l="l" t="t" r="r" b="b"/>
              <a:pathLst>
                <a:path w="809" h="826" extrusionOk="0">
                  <a:moveTo>
                    <a:pt x="453" y="0"/>
                  </a:moveTo>
                  <a:cubicBezTo>
                    <a:pt x="437" y="0"/>
                    <a:pt x="421" y="2"/>
                    <a:pt x="405" y="4"/>
                  </a:cubicBezTo>
                  <a:cubicBezTo>
                    <a:pt x="179" y="28"/>
                    <a:pt x="1" y="254"/>
                    <a:pt x="12" y="492"/>
                  </a:cubicBezTo>
                  <a:cubicBezTo>
                    <a:pt x="12" y="671"/>
                    <a:pt x="179" y="826"/>
                    <a:pt x="358" y="826"/>
                  </a:cubicBezTo>
                  <a:cubicBezTo>
                    <a:pt x="584" y="826"/>
                    <a:pt x="774" y="612"/>
                    <a:pt x="786" y="373"/>
                  </a:cubicBezTo>
                  <a:cubicBezTo>
                    <a:pt x="808" y="187"/>
                    <a:pt x="638" y="0"/>
                    <a:pt x="45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grpSp>
      <p:grpSp>
        <p:nvGrpSpPr>
          <p:cNvPr id="8" name="Google Shape;1484;p40"/>
          <p:cNvGrpSpPr/>
          <p:nvPr/>
        </p:nvGrpSpPr>
        <p:grpSpPr>
          <a:xfrm rot="-899952">
            <a:off x="9650476" y="-35339"/>
            <a:ext cx="2191361" cy="2282467"/>
            <a:chOff x="3776725" y="489400"/>
            <a:chExt cx="484625" cy="500050"/>
          </a:xfrm>
        </p:grpSpPr>
        <p:sp>
          <p:nvSpPr>
            <p:cNvPr id="9" name="Google Shape;1485;p40"/>
            <p:cNvSpPr/>
            <p:nvPr/>
          </p:nvSpPr>
          <p:spPr>
            <a:xfrm>
              <a:off x="3776725" y="489400"/>
              <a:ext cx="484625" cy="500050"/>
            </a:xfrm>
            <a:custGeom>
              <a:avLst/>
              <a:gdLst/>
              <a:ahLst/>
              <a:cxnLst/>
              <a:rect l="l" t="t" r="r" b="b"/>
              <a:pathLst>
                <a:path w="19385" h="20002" extrusionOk="0">
                  <a:moveTo>
                    <a:pt x="11855" y="731"/>
                  </a:moveTo>
                  <a:cubicBezTo>
                    <a:pt x="12207" y="731"/>
                    <a:pt x="12466" y="958"/>
                    <a:pt x="12669" y="1414"/>
                  </a:cubicBezTo>
                  <a:cubicBezTo>
                    <a:pt x="12978" y="2092"/>
                    <a:pt x="13062" y="2819"/>
                    <a:pt x="13145" y="3533"/>
                  </a:cubicBezTo>
                  <a:cubicBezTo>
                    <a:pt x="13217" y="4212"/>
                    <a:pt x="13240" y="4914"/>
                    <a:pt x="13324" y="5617"/>
                  </a:cubicBezTo>
                  <a:cubicBezTo>
                    <a:pt x="13359" y="6033"/>
                    <a:pt x="13479" y="6438"/>
                    <a:pt x="13562" y="6831"/>
                  </a:cubicBezTo>
                  <a:cubicBezTo>
                    <a:pt x="13645" y="7296"/>
                    <a:pt x="13943" y="7569"/>
                    <a:pt x="14348" y="7724"/>
                  </a:cubicBezTo>
                  <a:cubicBezTo>
                    <a:pt x="14836" y="7938"/>
                    <a:pt x="15360" y="8117"/>
                    <a:pt x="15848" y="8343"/>
                  </a:cubicBezTo>
                  <a:cubicBezTo>
                    <a:pt x="16360" y="8558"/>
                    <a:pt x="16848" y="8772"/>
                    <a:pt x="17324" y="9034"/>
                  </a:cubicBezTo>
                  <a:cubicBezTo>
                    <a:pt x="17765" y="9272"/>
                    <a:pt x="18146" y="9605"/>
                    <a:pt x="18110" y="10189"/>
                  </a:cubicBezTo>
                  <a:cubicBezTo>
                    <a:pt x="18086" y="10760"/>
                    <a:pt x="17741" y="11141"/>
                    <a:pt x="17229" y="11356"/>
                  </a:cubicBezTo>
                  <a:cubicBezTo>
                    <a:pt x="16836" y="11534"/>
                    <a:pt x="16431" y="11701"/>
                    <a:pt x="16015" y="11856"/>
                  </a:cubicBezTo>
                  <a:lnTo>
                    <a:pt x="14098" y="12475"/>
                  </a:lnTo>
                  <a:cubicBezTo>
                    <a:pt x="13824" y="12582"/>
                    <a:pt x="13562" y="12665"/>
                    <a:pt x="13300" y="12784"/>
                  </a:cubicBezTo>
                  <a:cubicBezTo>
                    <a:pt x="12871" y="12987"/>
                    <a:pt x="12586" y="13296"/>
                    <a:pt x="12502" y="13772"/>
                  </a:cubicBezTo>
                  <a:cubicBezTo>
                    <a:pt x="12371" y="14487"/>
                    <a:pt x="12252" y="15201"/>
                    <a:pt x="12086" y="15904"/>
                  </a:cubicBezTo>
                  <a:cubicBezTo>
                    <a:pt x="11931" y="16511"/>
                    <a:pt x="11788" y="17106"/>
                    <a:pt x="11597" y="17702"/>
                  </a:cubicBezTo>
                  <a:cubicBezTo>
                    <a:pt x="11431" y="18225"/>
                    <a:pt x="11097" y="18666"/>
                    <a:pt x="10657" y="18987"/>
                  </a:cubicBezTo>
                  <a:cubicBezTo>
                    <a:pt x="10463" y="19137"/>
                    <a:pt x="10292" y="19212"/>
                    <a:pt x="10126" y="19212"/>
                  </a:cubicBezTo>
                  <a:cubicBezTo>
                    <a:pt x="9936" y="19212"/>
                    <a:pt x="9753" y="19113"/>
                    <a:pt x="9549" y="18916"/>
                  </a:cubicBezTo>
                  <a:cubicBezTo>
                    <a:pt x="9395" y="18749"/>
                    <a:pt x="9252" y="18559"/>
                    <a:pt x="9121" y="18368"/>
                  </a:cubicBezTo>
                  <a:cubicBezTo>
                    <a:pt x="8657" y="17702"/>
                    <a:pt x="8383" y="16951"/>
                    <a:pt x="8109" y="16201"/>
                  </a:cubicBezTo>
                  <a:cubicBezTo>
                    <a:pt x="7918" y="15630"/>
                    <a:pt x="7728" y="15058"/>
                    <a:pt x="7502" y="14511"/>
                  </a:cubicBezTo>
                  <a:cubicBezTo>
                    <a:pt x="7332" y="14099"/>
                    <a:pt x="7115" y="13916"/>
                    <a:pt x="6775" y="13916"/>
                  </a:cubicBezTo>
                  <a:cubicBezTo>
                    <a:pt x="6663" y="13916"/>
                    <a:pt x="6537" y="13936"/>
                    <a:pt x="6394" y="13975"/>
                  </a:cubicBezTo>
                  <a:cubicBezTo>
                    <a:pt x="6001" y="14094"/>
                    <a:pt x="5620" y="14273"/>
                    <a:pt x="5239" y="14427"/>
                  </a:cubicBezTo>
                  <a:cubicBezTo>
                    <a:pt x="4596" y="14677"/>
                    <a:pt x="3942" y="14927"/>
                    <a:pt x="3287" y="15166"/>
                  </a:cubicBezTo>
                  <a:cubicBezTo>
                    <a:pt x="2938" y="15293"/>
                    <a:pt x="2571" y="15342"/>
                    <a:pt x="2199" y="15342"/>
                  </a:cubicBezTo>
                  <a:cubicBezTo>
                    <a:pt x="2050" y="15342"/>
                    <a:pt x="1901" y="15334"/>
                    <a:pt x="1751" y="15320"/>
                  </a:cubicBezTo>
                  <a:cubicBezTo>
                    <a:pt x="1179" y="15273"/>
                    <a:pt x="882" y="14963"/>
                    <a:pt x="822" y="14380"/>
                  </a:cubicBezTo>
                  <a:cubicBezTo>
                    <a:pt x="763" y="13796"/>
                    <a:pt x="870" y="13237"/>
                    <a:pt x="1060" y="12701"/>
                  </a:cubicBezTo>
                  <a:cubicBezTo>
                    <a:pt x="1489" y="11534"/>
                    <a:pt x="1941" y="10379"/>
                    <a:pt x="2620" y="9331"/>
                  </a:cubicBezTo>
                  <a:cubicBezTo>
                    <a:pt x="2715" y="9189"/>
                    <a:pt x="2799" y="9022"/>
                    <a:pt x="2870" y="8855"/>
                  </a:cubicBezTo>
                  <a:cubicBezTo>
                    <a:pt x="3084" y="8439"/>
                    <a:pt x="3049" y="8058"/>
                    <a:pt x="2787" y="7688"/>
                  </a:cubicBezTo>
                  <a:cubicBezTo>
                    <a:pt x="2549" y="7355"/>
                    <a:pt x="2275" y="7034"/>
                    <a:pt x="2072" y="6676"/>
                  </a:cubicBezTo>
                  <a:cubicBezTo>
                    <a:pt x="1894" y="6379"/>
                    <a:pt x="1703" y="6045"/>
                    <a:pt x="1608" y="5700"/>
                  </a:cubicBezTo>
                  <a:cubicBezTo>
                    <a:pt x="1358" y="4795"/>
                    <a:pt x="1799" y="4093"/>
                    <a:pt x="2715" y="3902"/>
                  </a:cubicBezTo>
                  <a:cubicBezTo>
                    <a:pt x="2965" y="3855"/>
                    <a:pt x="3227" y="3855"/>
                    <a:pt x="3311" y="3855"/>
                  </a:cubicBezTo>
                  <a:cubicBezTo>
                    <a:pt x="4358" y="3855"/>
                    <a:pt x="5180" y="4093"/>
                    <a:pt x="5966" y="4248"/>
                  </a:cubicBezTo>
                  <a:cubicBezTo>
                    <a:pt x="6144" y="4271"/>
                    <a:pt x="6323" y="4319"/>
                    <a:pt x="6490" y="4378"/>
                  </a:cubicBezTo>
                  <a:cubicBezTo>
                    <a:pt x="6698" y="4458"/>
                    <a:pt x="6890" y="4498"/>
                    <a:pt x="7069" y="4498"/>
                  </a:cubicBezTo>
                  <a:cubicBezTo>
                    <a:pt x="7502" y="4498"/>
                    <a:pt x="7853" y="4266"/>
                    <a:pt x="8156" y="3819"/>
                  </a:cubicBezTo>
                  <a:cubicBezTo>
                    <a:pt x="8692" y="3021"/>
                    <a:pt x="9359" y="2331"/>
                    <a:pt x="10085" y="1700"/>
                  </a:cubicBezTo>
                  <a:cubicBezTo>
                    <a:pt x="10442" y="1390"/>
                    <a:pt x="10859" y="1092"/>
                    <a:pt x="11300" y="878"/>
                  </a:cubicBezTo>
                  <a:cubicBezTo>
                    <a:pt x="11507" y="780"/>
                    <a:pt x="11691" y="731"/>
                    <a:pt x="11855" y="731"/>
                  </a:cubicBezTo>
                  <a:close/>
                  <a:moveTo>
                    <a:pt x="11952" y="1"/>
                  </a:moveTo>
                  <a:cubicBezTo>
                    <a:pt x="11727" y="1"/>
                    <a:pt x="11487" y="51"/>
                    <a:pt x="11240" y="152"/>
                  </a:cubicBezTo>
                  <a:cubicBezTo>
                    <a:pt x="10550" y="414"/>
                    <a:pt x="9954" y="830"/>
                    <a:pt x="9454" y="1354"/>
                  </a:cubicBezTo>
                  <a:cubicBezTo>
                    <a:pt x="8871" y="1938"/>
                    <a:pt x="8335" y="2581"/>
                    <a:pt x="7787" y="3188"/>
                  </a:cubicBezTo>
                  <a:cubicBezTo>
                    <a:pt x="7597" y="3402"/>
                    <a:pt x="7466" y="3676"/>
                    <a:pt x="7192" y="3759"/>
                  </a:cubicBezTo>
                  <a:cubicBezTo>
                    <a:pt x="6442" y="3593"/>
                    <a:pt x="5716" y="3402"/>
                    <a:pt x="4989" y="3259"/>
                  </a:cubicBezTo>
                  <a:cubicBezTo>
                    <a:pt x="4470" y="3162"/>
                    <a:pt x="3952" y="3076"/>
                    <a:pt x="3425" y="3076"/>
                  </a:cubicBezTo>
                  <a:cubicBezTo>
                    <a:pt x="3178" y="3076"/>
                    <a:pt x="2930" y="3095"/>
                    <a:pt x="2680" y="3140"/>
                  </a:cubicBezTo>
                  <a:cubicBezTo>
                    <a:pt x="1406" y="3378"/>
                    <a:pt x="298" y="4617"/>
                    <a:pt x="1048" y="6260"/>
                  </a:cubicBezTo>
                  <a:cubicBezTo>
                    <a:pt x="1263" y="6748"/>
                    <a:pt x="1596" y="7188"/>
                    <a:pt x="1882" y="7653"/>
                  </a:cubicBezTo>
                  <a:cubicBezTo>
                    <a:pt x="2025" y="7891"/>
                    <a:pt x="2191" y="8117"/>
                    <a:pt x="2322" y="8308"/>
                  </a:cubicBezTo>
                  <a:cubicBezTo>
                    <a:pt x="1918" y="9129"/>
                    <a:pt x="1513" y="9843"/>
                    <a:pt x="1179" y="10605"/>
                  </a:cubicBezTo>
                  <a:cubicBezTo>
                    <a:pt x="834" y="11379"/>
                    <a:pt x="525" y="12177"/>
                    <a:pt x="251" y="12987"/>
                  </a:cubicBezTo>
                  <a:cubicBezTo>
                    <a:pt x="60" y="13558"/>
                    <a:pt x="1" y="14189"/>
                    <a:pt x="144" y="14808"/>
                  </a:cubicBezTo>
                  <a:cubicBezTo>
                    <a:pt x="286" y="15368"/>
                    <a:pt x="596" y="15749"/>
                    <a:pt x="1120" y="15939"/>
                  </a:cubicBezTo>
                  <a:cubicBezTo>
                    <a:pt x="1374" y="16039"/>
                    <a:pt x="1679" y="16107"/>
                    <a:pt x="1959" y="16107"/>
                  </a:cubicBezTo>
                  <a:cubicBezTo>
                    <a:pt x="1981" y="16107"/>
                    <a:pt x="2003" y="16107"/>
                    <a:pt x="2025" y="16106"/>
                  </a:cubicBezTo>
                  <a:cubicBezTo>
                    <a:pt x="2561" y="16082"/>
                    <a:pt x="3108" y="16023"/>
                    <a:pt x="3620" y="15856"/>
                  </a:cubicBezTo>
                  <a:cubicBezTo>
                    <a:pt x="4335" y="15642"/>
                    <a:pt x="5013" y="15320"/>
                    <a:pt x="5716" y="15046"/>
                  </a:cubicBezTo>
                  <a:cubicBezTo>
                    <a:pt x="6031" y="14923"/>
                    <a:pt x="6325" y="14735"/>
                    <a:pt x="6778" y="14735"/>
                  </a:cubicBezTo>
                  <a:cubicBezTo>
                    <a:pt x="6805" y="14735"/>
                    <a:pt x="6831" y="14736"/>
                    <a:pt x="6859" y="14737"/>
                  </a:cubicBezTo>
                  <a:cubicBezTo>
                    <a:pt x="6954" y="15011"/>
                    <a:pt x="7037" y="15273"/>
                    <a:pt x="7156" y="15523"/>
                  </a:cubicBezTo>
                  <a:cubicBezTo>
                    <a:pt x="7454" y="16356"/>
                    <a:pt x="7740" y="17190"/>
                    <a:pt x="8085" y="17999"/>
                  </a:cubicBezTo>
                  <a:cubicBezTo>
                    <a:pt x="8335" y="18559"/>
                    <a:pt x="8680" y="19083"/>
                    <a:pt x="9145" y="19511"/>
                  </a:cubicBezTo>
                  <a:cubicBezTo>
                    <a:pt x="9493" y="19840"/>
                    <a:pt x="9824" y="20001"/>
                    <a:pt x="10161" y="20001"/>
                  </a:cubicBezTo>
                  <a:cubicBezTo>
                    <a:pt x="10459" y="20001"/>
                    <a:pt x="10762" y="19876"/>
                    <a:pt x="11085" y="19630"/>
                  </a:cubicBezTo>
                  <a:cubicBezTo>
                    <a:pt x="11681" y="19190"/>
                    <a:pt x="12086" y="18606"/>
                    <a:pt x="12359" y="17904"/>
                  </a:cubicBezTo>
                  <a:cubicBezTo>
                    <a:pt x="12752" y="16832"/>
                    <a:pt x="12967" y="15713"/>
                    <a:pt x="13109" y="14582"/>
                  </a:cubicBezTo>
                  <a:cubicBezTo>
                    <a:pt x="13252" y="13558"/>
                    <a:pt x="13264" y="13534"/>
                    <a:pt x="14264" y="13201"/>
                  </a:cubicBezTo>
                  <a:cubicBezTo>
                    <a:pt x="14895" y="12999"/>
                    <a:pt x="15538" y="12820"/>
                    <a:pt x="16181" y="12594"/>
                  </a:cubicBezTo>
                  <a:cubicBezTo>
                    <a:pt x="16717" y="12403"/>
                    <a:pt x="17241" y="12201"/>
                    <a:pt x="17753" y="11975"/>
                  </a:cubicBezTo>
                  <a:cubicBezTo>
                    <a:pt x="19110" y="11356"/>
                    <a:pt x="19384" y="9439"/>
                    <a:pt x="17991" y="8558"/>
                  </a:cubicBezTo>
                  <a:cubicBezTo>
                    <a:pt x="17479" y="8236"/>
                    <a:pt x="16908" y="7962"/>
                    <a:pt x="16348" y="7712"/>
                  </a:cubicBezTo>
                  <a:cubicBezTo>
                    <a:pt x="15884" y="7498"/>
                    <a:pt x="15395" y="7307"/>
                    <a:pt x="14895" y="7165"/>
                  </a:cubicBezTo>
                  <a:cubicBezTo>
                    <a:pt x="14419" y="7010"/>
                    <a:pt x="14229" y="6700"/>
                    <a:pt x="14181" y="6248"/>
                  </a:cubicBezTo>
                  <a:cubicBezTo>
                    <a:pt x="14121" y="5795"/>
                    <a:pt x="14086" y="5331"/>
                    <a:pt x="14038" y="4867"/>
                  </a:cubicBezTo>
                  <a:cubicBezTo>
                    <a:pt x="13979" y="4164"/>
                    <a:pt x="13931" y="3486"/>
                    <a:pt x="13860" y="2783"/>
                  </a:cubicBezTo>
                  <a:cubicBezTo>
                    <a:pt x="13788" y="2116"/>
                    <a:pt x="13621" y="1461"/>
                    <a:pt x="13276" y="866"/>
                  </a:cubicBezTo>
                  <a:cubicBezTo>
                    <a:pt x="12964" y="293"/>
                    <a:pt x="12498" y="1"/>
                    <a:pt x="11952"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10" name="Google Shape;1486;p40"/>
            <p:cNvSpPr/>
            <p:nvPr/>
          </p:nvSpPr>
          <p:spPr>
            <a:xfrm>
              <a:off x="3795775" y="507650"/>
              <a:ext cx="434600" cy="462050"/>
            </a:xfrm>
            <a:custGeom>
              <a:avLst/>
              <a:gdLst/>
              <a:ahLst/>
              <a:cxnLst/>
              <a:rect l="l" t="t" r="r" b="b"/>
              <a:pathLst>
                <a:path w="17384" h="18482" extrusionOk="0">
                  <a:moveTo>
                    <a:pt x="11093" y="1"/>
                  </a:moveTo>
                  <a:cubicBezTo>
                    <a:pt x="10929" y="1"/>
                    <a:pt x="10745" y="50"/>
                    <a:pt x="10538" y="148"/>
                  </a:cubicBezTo>
                  <a:cubicBezTo>
                    <a:pt x="10097" y="362"/>
                    <a:pt x="9680" y="660"/>
                    <a:pt x="9323" y="970"/>
                  </a:cubicBezTo>
                  <a:cubicBezTo>
                    <a:pt x="8597" y="1601"/>
                    <a:pt x="7930" y="2291"/>
                    <a:pt x="7394" y="3089"/>
                  </a:cubicBezTo>
                  <a:cubicBezTo>
                    <a:pt x="7091" y="3536"/>
                    <a:pt x="6740" y="3768"/>
                    <a:pt x="6307" y="3768"/>
                  </a:cubicBezTo>
                  <a:cubicBezTo>
                    <a:pt x="6128" y="3768"/>
                    <a:pt x="5936" y="3728"/>
                    <a:pt x="5728" y="3648"/>
                  </a:cubicBezTo>
                  <a:cubicBezTo>
                    <a:pt x="5561" y="3589"/>
                    <a:pt x="5382" y="3541"/>
                    <a:pt x="5204" y="3518"/>
                  </a:cubicBezTo>
                  <a:cubicBezTo>
                    <a:pt x="4418" y="3363"/>
                    <a:pt x="3596" y="3125"/>
                    <a:pt x="2549" y="3125"/>
                  </a:cubicBezTo>
                  <a:cubicBezTo>
                    <a:pt x="2465" y="3125"/>
                    <a:pt x="2203" y="3125"/>
                    <a:pt x="1953" y="3172"/>
                  </a:cubicBezTo>
                  <a:cubicBezTo>
                    <a:pt x="1037" y="3363"/>
                    <a:pt x="596" y="4065"/>
                    <a:pt x="846" y="4970"/>
                  </a:cubicBezTo>
                  <a:cubicBezTo>
                    <a:pt x="941" y="5315"/>
                    <a:pt x="1132" y="5649"/>
                    <a:pt x="1310" y="5946"/>
                  </a:cubicBezTo>
                  <a:cubicBezTo>
                    <a:pt x="1513" y="6304"/>
                    <a:pt x="1787" y="6625"/>
                    <a:pt x="2025" y="6958"/>
                  </a:cubicBezTo>
                  <a:cubicBezTo>
                    <a:pt x="2287" y="7328"/>
                    <a:pt x="2322" y="7709"/>
                    <a:pt x="2108" y="8125"/>
                  </a:cubicBezTo>
                  <a:cubicBezTo>
                    <a:pt x="2037" y="8292"/>
                    <a:pt x="1953" y="8459"/>
                    <a:pt x="1858" y="8601"/>
                  </a:cubicBezTo>
                  <a:cubicBezTo>
                    <a:pt x="1179" y="9649"/>
                    <a:pt x="727" y="10804"/>
                    <a:pt x="298" y="11971"/>
                  </a:cubicBezTo>
                  <a:cubicBezTo>
                    <a:pt x="108" y="12507"/>
                    <a:pt x="1" y="13066"/>
                    <a:pt x="60" y="13650"/>
                  </a:cubicBezTo>
                  <a:cubicBezTo>
                    <a:pt x="120" y="14233"/>
                    <a:pt x="417" y="14543"/>
                    <a:pt x="989" y="14590"/>
                  </a:cubicBezTo>
                  <a:cubicBezTo>
                    <a:pt x="1139" y="14604"/>
                    <a:pt x="1288" y="14612"/>
                    <a:pt x="1437" y="14612"/>
                  </a:cubicBezTo>
                  <a:cubicBezTo>
                    <a:pt x="1809" y="14612"/>
                    <a:pt x="2176" y="14563"/>
                    <a:pt x="2525" y="14436"/>
                  </a:cubicBezTo>
                  <a:cubicBezTo>
                    <a:pt x="3180" y="14197"/>
                    <a:pt x="3834" y="13947"/>
                    <a:pt x="4477" y="13697"/>
                  </a:cubicBezTo>
                  <a:cubicBezTo>
                    <a:pt x="4858" y="13543"/>
                    <a:pt x="5239" y="13364"/>
                    <a:pt x="5632" y="13245"/>
                  </a:cubicBezTo>
                  <a:cubicBezTo>
                    <a:pt x="5775" y="13206"/>
                    <a:pt x="5901" y="13186"/>
                    <a:pt x="6013" y="13186"/>
                  </a:cubicBezTo>
                  <a:cubicBezTo>
                    <a:pt x="6353" y="13186"/>
                    <a:pt x="6570" y="13369"/>
                    <a:pt x="6740" y="13781"/>
                  </a:cubicBezTo>
                  <a:cubicBezTo>
                    <a:pt x="6966" y="14328"/>
                    <a:pt x="7156" y="14900"/>
                    <a:pt x="7347" y="15471"/>
                  </a:cubicBezTo>
                  <a:cubicBezTo>
                    <a:pt x="7621" y="16221"/>
                    <a:pt x="7895" y="16972"/>
                    <a:pt x="8359" y="17638"/>
                  </a:cubicBezTo>
                  <a:cubicBezTo>
                    <a:pt x="8490" y="17829"/>
                    <a:pt x="8633" y="18019"/>
                    <a:pt x="8787" y="18186"/>
                  </a:cubicBezTo>
                  <a:cubicBezTo>
                    <a:pt x="8991" y="18383"/>
                    <a:pt x="9174" y="18482"/>
                    <a:pt x="9364" y="18482"/>
                  </a:cubicBezTo>
                  <a:cubicBezTo>
                    <a:pt x="9530" y="18482"/>
                    <a:pt x="9701" y="18407"/>
                    <a:pt x="9895" y="18257"/>
                  </a:cubicBezTo>
                  <a:cubicBezTo>
                    <a:pt x="10335" y="17936"/>
                    <a:pt x="10669" y="17495"/>
                    <a:pt x="10835" y="16972"/>
                  </a:cubicBezTo>
                  <a:cubicBezTo>
                    <a:pt x="11026" y="16376"/>
                    <a:pt x="11169" y="15781"/>
                    <a:pt x="11324" y="15174"/>
                  </a:cubicBezTo>
                  <a:cubicBezTo>
                    <a:pt x="11490" y="14471"/>
                    <a:pt x="11609" y="13757"/>
                    <a:pt x="11740" y="13042"/>
                  </a:cubicBezTo>
                  <a:cubicBezTo>
                    <a:pt x="11824" y="12566"/>
                    <a:pt x="12109" y="12257"/>
                    <a:pt x="12538" y="12054"/>
                  </a:cubicBezTo>
                  <a:cubicBezTo>
                    <a:pt x="12800" y="11935"/>
                    <a:pt x="13062" y="11852"/>
                    <a:pt x="13336" y="11745"/>
                  </a:cubicBezTo>
                  <a:lnTo>
                    <a:pt x="15253" y="11126"/>
                  </a:lnTo>
                  <a:cubicBezTo>
                    <a:pt x="15669" y="10971"/>
                    <a:pt x="16074" y="10804"/>
                    <a:pt x="16467" y="10626"/>
                  </a:cubicBezTo>
                  <a:cubicBezTo>
                    <a:pt x="16979" y="10411"/>
                    <a:pt x="17324" y="10030"/>
                    <a:pt x="17348" y="9459"/>
                  </a:cubicBezTo>
                  <a:cubicBezTo>
                    <a:pt x="17384" y="8875"/>
                    <a:pt x="17003" y="8542"/>
                    <a:pt x="16562" y="8304"/>
                  </a:cubicBezTo>
                  <a:cubicBezTo>
                    <a:pt x="16086" y="8042"/>
                    <a:pt x="15598" y="7828"/>
                    <a:pt x="15086" y="7613"/>
                  </a:cubicBezTo>
                  <a:cubicBezTo>
                    <a:pt x="14598" y="7387"/>
                    <a:pt x="14074" y="7208"/>
                    <a:pt x="13586" y="6994"/>
                  </a:cubicBezTo>
                  <a:cubicBezTo>
                    <a:pt x="13181" y="6839"/>
                    <a:pt x="12883" y="6566"/>
                    <a:pt x="12800" y="6101"/>
                  </a:cubicBezTo>
                  <a:cubicBezTo>
                    <a:pt x="12717" y="5708"/>
                    <a:pt x="12597" y="5303"/>
                    <a:pt x="12562" y="4887"/>
                  </a:cubicBezTo>
                  <a:cubicBezTo>
                    <a:pt x="12478" y="4184"/>
                    <a:pt x="12455" y="3482"/>
                    <a:pt x="12383" y="2803"/>
                  </a:cubicBezTo>
                  <a:cubicBezTo>
                    <a:pt x="12300" y="2089"/>
                    <a:pt x="12216" y="1362"/>
                    <a:pt x="11907" y="684"/>
                  </a:cubicBezTo>
                  <a:cubicBezTo>
                    <a:pt x="11704" y="228"/>
                    <a:pt x="11445" y="1"/>
                    <a:pt x="1109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11" name="Google Shape;1487;p40"/>
            <p:cNvSpPr/>
            <p:nvPr/>
          </p:nvSpPr>
          <p:spPr>
            <a:xfrm>
              <a:off x="3921100" y="741925"/>
              <a:ext cx="110450" cy="53825"/>
            </a:xfrm>
            <a:custGeom>
              <a:avLst/>
              <a:gdLst/>
              <a:ahLst/>
              <a:cxnLst/>
              <a:rect l="l" t="t" r="r" b="b"/>
              <a:pathLst>
                <a:path w="4418" h="2153" extrusionOk="0">
                  <a:moveTo>
                    <a:pt x="368" y="0"/>
                  </a:moveTo>
                  <a:cubicBezTo>
                    <a:pt x="294" y="0"/>
                    <a:pt x="226" y="29"/>
                    <a:pt x="167" y="88"/>
                  </a:cubicBezTo>
                  <a:cubicBezTo>
                    <a:pt x="36" y="219"/>
                    <a:pt x="0" y="421"/>
                    <a:pt x="131" y="647"/>
                  </a:cubicBezTo>
                  <a:cubicBezTo>
                    <a:pt x="191" y="754"/>
                    <a:pt x="274" y="862"/>
                    <a:pt x="357" y="957"/>
                  </a:cubicBezTo>
                  <a:cubicBezTo>
                    <a:pt x="1012" y="1719"/>
                    <a:pt x="1846" y="2124"/>
                    <a:pt x="2834" y="2147"/>
                  </a:cubicBezTo>
                  <a:cubicBezTo>
                    <a:pt x="2897" y="2147"/>
                    <a:pt x="2959" y="2152"/>
                    <a:pt x="3016" y="2152"/>
                  </a:cubicBezTo>
                  <a:cubicBezTo>
                    <a:pt x="3088" y="2152"/>
                    <a:pt x="3155" y="2145"/>
                    <a:pt x="3215" y="2112"/>
                  </a:cubicBezTo>
                  <a:cubicBezTo>
                    <a:pt x="3524" y="2005"/>
                    <a:pt x="3846" y="1897"/>
                    <a:pt x="4144" y="1755"/>
                  </a:cubicBezTo>
                  <a:cubicBezTo>
                    <a:pt x="4298" y="1671"/>
                    <a:pt x="4417" y="1481"/>
                    <a:pt x="4286" y="1302"/>
                  </a:cubicBezTo>
                  <a:cubicBezTo>
                    <a:pt x="4215" y="1195"/>
                    <a:pt x="4036" y="1159"/>
                    <a:pt x="3905" y="1135"/>
                  </a:cubicBezTo>
                  <a:cubicBezTo>
                    <a:pt x="3896" y="1135"/>
                    <a:pt x="3887" y="1134"/>
                    <a:pt x="3878" y="1134"/>
                  </a:cubicBezTo>
                  <a:cubicBezTo>
                    <a:pt x="3765" y="1134"/>
                    <a:pt x="3635" y="1198"/>
                    <a:pt x="3524" y="1231"/>
                  </a:cubicBezTo>
                  <a:cubicBezTo>
                    <a:pt x="3271" y="1296"/>
                    <a:pt x="3026" y="1329"/>
                    <a:pt x="2790" y="1329"/>
                  </a:cubicBezTo>
                  <a:cubicBezTo>
                    <a:pt x="2118" y="1329"/>
                    <a:pt x="1520" y="1063"/>
                    <a:pt x="1000" y="516"/>
                  </a:cubicBezTo>
                  <a:cubicBezTo>
                    <a:pt x="893" y="409"/>
                    <a:pt x="810" y="278"/>
                    <a:pt x="703" y="171"/>
                  </a:cubicBezTo>
                  <a:cubicBezTo>
                    <a:pt x="591" y="59"/>
                    <a:pt x="474" y="0"/>
                    <a:pt x="36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12" name="Google Shape;1488;p40"/>
            <p:cNvSpPr/>
            <p:nvPr/>
          </p:nvSpPr>
          <p:spPr>
            <a:xfrm>
              <a:off x="4043125" y="721175"/>
              <a:ext cx="20575" cy="21825"/>
            </a:xfrm>
            <a:custGeom>
              <a:avLst/>
              <a:gdLst/>
              <a:ahLst/>
              <a:cxnLst/>
              <a:rect l="l" t="t" r="r" b="b"/>
              <a:pathLst>
                <a:path w="823" h="873" extrusionOk="0">
                  <a:moveTo>
                    <a:pt x="468" y="0"/>
                  </a:moveTo>
                  <a:cubicBezTo>
                    <a:pt x="463" y="0"/>
                    <a:pt x="458" y="1"/>
                    <a:pt x="453" y="1"/>
                  </a:cubicBezTo>
                  <a:cubicBezTo>
                    <a:pt x="191" y="25"/>
                    <a:pt x="1" y="287"/>
                    <a:pt x="48" y="572"/>
                  </a:cubicBezTo>
                  <a:cubicBezTo>
                    <a:pt x="70" y="738"/>
                    <a:pt x="225" y="873"/>
                    <a:pt x="390" y="873"/>
                  </a:cubicBezTo>
                  <a:cubicBezTo>
                    <a:pt x="403" y="873"/>
                    <a:pt x="416" y="872"/>
                    <a:pt x="429" y="870"/>
                  </a:cubicBezTo>
                  <a:cubicBezTo>
                    <a:pt x="656" y="822"/>
                    <a:pt x="822" y="596"/>
                    <a:pt x="810" y="346"/>
                  </a:cubicBezTo>
                  <a:cubicBezTo>
                    <a:pt x="787" y="173"/>
                    <a:pt x="619" y="0"/>
                    <a:pt x="46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13" name="Google Shape;1489;p40"/>
            <p:cNvSpPr/>
            <p:nvPr/>
          </p:nvSpPr>
          <p:spPr>
            <a:xfrm>
              <a:off x="3935975" y="681800"/>
              <a:ext cx="20225" cy="20650"/>
            </a:xfrm>
            <a:custGeom>
              <a:avLst/>
              <a:gdLst/>
              <a:ahLst/>
              <a:cxnLst/>
              <a:rect l="l" t="t" r="r" b="b"/>
              <a:pathLst>
                <a:path w="809" h="826" extrusionOk="0">
                  <a:moveTo>
                    <a:pt x="453" y="0"/>
                  </a:moveTo>
                  <a:cubicBezTo>
                    <a:pt x="437" y="0"/>
                    <a:pt x="421" y="2"/>
                    <a:pt x="405" y="4"/>
                  </a:cubicBezTo>
                  <a:cubicBezTo>
                    <a:pt x="179" y="28"/>
                    <a:pt x="1" y="254"/>
                    <a:pt x="12" y="492"/>
                  </a:cubicBezTo>
                  <a:cubicBezTo>
                    <a:pt x="12" y="671"/>
                    <a:pt x="179" y="826"/>
                    <a:pt x="358" y="826"/>
                  </a:cubicBezTo>
                  <a:cubicBezTo>
                    <a:pt x="584" y="826"/>
                    <a:pt x="774" y="612"/>
                    <a:pt x="786" y="373"/>
                  </a:cubicBezTo>
                  <a:cubicBezTo>
                    <a:pt x="808" y="187"/>
                    <a:pt x="638" y="0"/>
                    <a:pt x="45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grpSp>
      <p:sp>
        <p:nvSpPr>
          <p:cNvPr id="14" name="Google Shape;275;p7"/>
          <p:cNvSpPr/>
          <p:nvPr/>
        </p:nvSpPr>
        <p:spPr>
          <a:xfrm>
            <a:off x="926941" y="150074"/>
            <a:ext cx="9776375" cy="1318768"/>
          </a:xfrm>
          <a:prstGeom prst="roundRect">
            <a:avLst>
              <a:gd name="adj" fmla="val 6471"/>
            </a:avLst>
          </a:prstGeom>
          <a:solidFill>
            <a:srgbClr val="FFFFFF"/>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15" name="TextBox 14"/>
          <p:cNvSpPr txBox="1"/>
          <p:nvPr/>
        </p:nvSpPr>
        <p:spPr>
          <a:xfrm>
            <a:off x="1505512" y="194753"/>
            <a:ext cx="8836431" cy="1323439"/>
          </a:xfrm>
          <a:prstGeom prst="rect">
            <a:avLst/>
          </a:prstGeom>
          <a:noFill/>
        </p:spPr>
        <p:txBody>
          <a:bodyPr wrap="square">
            <a:spAutoFit/>
          </a:bodyPr>
          <a:lstStyle/>
          <a:p>
            <a:pPr lvl="0" algn="ctr">
              <a:defRPr/>
            </a:pPr>
            <a:r>
              <a:rPr lang="en-US" sz="4000" dirty="0">
                <a:solidFill>
                  <a:srgbClr val="002060"/>
                </a:solidFill>
                <a:latin typeface="Calibri" panose="020F0502020204030204" pitchFamily="34" charset="0"/>
                <a:ea typeface="Times New Roman" panose="02020603050405020304" pitchFamily="18" charset="0"/>
                <a:cs typeface="Calibri" panose="020F0502020204030204" pitchFamily="34" charset="0"/>
              </a:rPr>
              <a:t>2. </a:t>
            </a:r>
            <a:r>
              <a:rPr lang="en-US" sz="4000"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Tìm</a:t>
            </a:r>
            <a:r>
              <a:rPr lang="en-US" sz="4000"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4000"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thông</a:t>
            </a:r>
            <a:r>
              <a:rPr lang="en-US" sz="4000" dirty="0">
                <a:solidFill>
                  <a:srgbClr val="002060"/>
                </a:solidFill>
                <a:latin typeface="Calibri" panose="020F0502020204030204" pitchFamily="34" charset="0"/>
                <a:ea typeface="Times New Roman" panose="02020603050405020304" pitchFamily="18" charset="0"/>
                <a:cs typeface="Calibri" panose="020F0502020204030204" pitchFamily="34" charset="0"/>
              </a:rPr>
              <a:t> tin </a:t>
            </a:r>
            <a:r>
              <a:rPr lang="en-US" sz="4000"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nói</a:t>
            </a:r>
            <a:r>
              <a:rPr lang="en-US" sz="4000"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4000"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về</a:t>
            </a:r>
            <a:r>
              <a:rPr lang="en-US" sz="4000"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4000"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nội</a:t>
            </a:r>
            <a:r>
              <a:rPr lang="en-US" sz="4000" dirty="0">
                <a:solidFill>
                  <a:srgbClr val="002060"/>
                </a:solidFill>
                <a:latin typeface="Calibri" panose="020F0502020204030204" pitchFamily="34" charset="0"/>
                <a:ea typeface="Times New Roman" panose="02020603050405020304" pitchFamily="18" charset="0"/>
                <a:cs typeface="Calibri" panose="020F0502020204030204" pitchFamily="34" charset="0"/>
              </a:rPr>
              <a:t> dung </a:t>
            </a:r>
            <a:r>
              <a:rPr lang="en-US" sz="4000"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của</a:t>
            </a:r>
            <a:r>
              <a:rPr lang="en-US" sz="4000"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4000"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các</a:t>
            </a:r>
            <a:r>
              <a:rPr lang="en-US" sz="4000"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4000"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vở</a:t>
            </a:r>
            <a:r>
              <a:rPr lang="en-US" sz="4000"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4000"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ba</a:t>
            </a:r>
            <a:r>
              <a:rPr lang="en-US" sz="4000"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4000"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lê</a:t>
            </a:r>
            <a:r>
              <a:rPr lang="en-US" sz="4000" dirty="0">
                <a:solidFill>
                  <a:srgbClr val="002060"/>
                </a:solidFill>
                <a:latin typeface="Calibri" panose="020F0502020204030204" pitchFamily="34" charset="0"/>
                <a:ea typeface="Times New Roman" panose="02020603050405020304" pitchFamily="18" charset="0"/>
                <a:cs typeface="Calibri" panose="020F0502020204030204" pitchFamily="34" charset="0"/>
              </a:rPr>
              <a:t>.</a:t>
            </a:r>
            <a:endParaRPr kumimoji="0" lang="en-US" sz="40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grpSp>
        <p:nvGrpSpPr>
          <p:cNvPr id="16" name="Google Shape;1461;p39"/>
          <p:cNvGrpSpPr/>
          <p:nvPr/>
        </p:nvGrpSpPr>
        <p:grpSpPr>
          <a:xfrm>
            <a:off x="-190499" y="1452101"/>
            <a:ext cx="2624098" cy="1991287"/>
            <a:chOff x="6096075" y="734650"/>
            <a:chExt cx="709025" cy="447625"/>
          </a:xfrm>
        </p:grpSpPr>
        <p:sp>
          <p:nvSpPr>
            <p:cNvPr id="17" name="Google Shape;1462;p39"/>
            <p:cNvSpPr/>
            <p:nvPr/>
          </p:nvSpPr>
          <p:spPr>
            <a:xfrm>
              <a:off x="6107675" y="747100"/>
              <a:ext cx="697425" cy="423575"/>
            </a:xfrm>
            <a:custGeom>
              <a:avLst/>
              <a:gdLst/>
              <a:ahLst/>
              <a:cxnLst/>
              <a:rect l="l" t="t" r="r" b="b"/>
              <a:pathLst>
                <a:path w="27897" h="16943" extrusionOk="0">
                  <a:moveTo>
                    <a:pt x="14333" y="1"/>
                  </a:moveTo>
                  <a:cubicBezTo>
                    <a:pt x="14082" y="1"/>
                    <a:pt x="13829" y="12"/>
                    <a:pt x="13574" y="36"/>
                  </a:cubicBezTo>
                  <a:cubicBezTo>
                    <a:pt x="12085" y="190"/>
                    <a:pt x="10776" y="726"/>
                    <a:pt x="9740" y="1845"/>
                  </a:cubicBezTo>
                  <a:cubicBezTo>
                    <a:pt x="9168" y="2452"/>
                    <a:pt x="8656" y="3072"/>
                    <a:pt x="8299" y="3845"/>
                  </a:cubicBezTo>
                  <a:cubicBezTo>
                    <a:pt x="8169" y="4112"/>
                    <a:pt x="8071" y="4229"/>
                    <a:pt x="7936" y="4229"/>
                  </a:cubicBezTo>
                  <a:cubicBezTo>
                    <a:pt x="7836" y="4229"/>
                    <a:pt x="7717" y="4165"/>
                    <a:pt x="7549" y="4048"/>
                  </a:cubicBezTo>
                  <a:cubicBezTo>
                    <a:pt x="7263" y="3834"/>
                    <a:pt x="6966" y="3595"/>
                    <a:pt x="6644" y="3476"/>
                  </a:cubicBezTo>
                  <a:cubicBezTo>
                    <a:pt x="5969" y="3222"/>
                    <a:pt x="5305" y="3093"/>
                    <a:pt x="4658" y="3093"/>
                  </a:cubicBezTo>
                  <a:cubicBezTo>
                    <a:pt x="3605" y="3093"/>
                    <a:pt x="2595" y="3435"/>
                    <a:pt x="1644" y="4143"/>
                  </a:cubicBezTo>
                  <a:cubicBezTo>
                    <a:pt x="524" y="4965"/>
                    <a:pt x="1" y="6131"/>
                    <a:pt x="60" y="7513"/>
                  </a:cubicBezTo>
                  <a:cubicBezTo>
                    <a:pt x="120" y="9108"/>
                    <a:pt x="917" y="10025"/>
                    <a:pt x="2417" y="10334"/>
                  </a:cubicBezTo>
                  <a:cubicBezTo>
                    <a:pt x="3453" y="10513"/>
                    <a:pt x="3453" y="10537"/>
                    <a:pt x="3441" y="11680"/>
                  </a:cubicBezTo>
                  <a:cubicBezTo>
                    <a:pt x="3418" y="12478"/>
                    <a:pt x="3560" y="13299"/>
                    <a:pt x="3894" y="14061"/>
                  </a:cubicBezTo>
                  <a:cubicBezTo>
                    <a:pt x="4489" y="15430"/>
                    <a:pt x="5418" y="16454"/>
                    <a:pt x="6942" y="16799"/>
                  </a:cubicBezTo>
                  <a:cubicBezTo>
                    <a:pt x="7369" y="16892"/>
                    <a:pt x="7791" y="16942"/>
                    <a:pt x="8203" y="16942"/>
                  </a:cubicBezTo>
                  <a:cubicBezTo>
                    <a:pt x="9168" y="16942"/>
                    <a:pt x="10084" y="16668"/>
                    <a:pt x="10919" y="16026"/>
                  </a:cubicBezTo>
                  <a:cubicBezTo>
                    <a:pt x="11097" y="15871"/>
                    <a:pt x="11288" y="15740"/>
                    <a:pt x="11466" y="15597"/>
                  </a:cubicBezTo>
                  <a:cubicBezTo>
                    <a:pt x="11647" y="15460"/>
                    <a:pt x="11752" y="15388"/>
                    <a:pt x="11858" y="15388"/>
                  </a:cubicBezTo>
                  <a:cubicBezTo>
                    <a:pt x="11954" y="15388"/>
                    <a:pt x="12051" y="15448"/>
                    <a:pt x="12204" y="15573"/>
                  </a:cubicBezTo>
                  <a:cubicBezTo>
                    <a:pt x="12669" y="15930"/>
                    <a:pt x="13181" y="16168"/>
                    <a:pt x="13728" y="16335"/>
                  </a:cubicBezTo>
                  <a:cubicBezTo>
                    <a:pt x="14328" y="16517"/>
                    <a:pt x="14933" y="16593"/>
                    <a:pt x="15540" y="16593"/>
                  </a:cubicBezTo>
                  <a:cubicBezTo>
                    <a:pt x="15884" y="16593"/>
                    <a:pt x="16229" y="16569"/>
                    <a:pt x="16574" y="16526"/>
                  </a:cubicBezTo>
                  <a:cubicBezTo>
                    <a:pt x="18193" y="16311"/>
                    <a:pt x="19396" y="15478"/>
                    <a:pt x="20086" y="13942"/>
                  </a:cubicBezTo>
                  <a:cubicBezTo>
                    <a:pt x="20170" y="13751"/>
                    <a:pt x="20241" y="13549"/>
                    <a:pt x="20336" y="13370"/>
                  </a:cubicBezTo>
                  <a:cubicBezTo>
                    <a:pt x="20534" y="12966"/>
                    <a:pt x="20664" y="12833"/>
                    <a:pt x="20961" y="12833"/>
                  </a:cubicBezTo>
                  <a:cubicBezTo>
                    <a:pt x="21058" y="12833"/>
                    <a:pt x="21173" y="12847"/>
                    <a:pt x="21313" y="12870"/>
                  </a:cubicBezTo>
                  <a:cubicBezTo>
                    <a:pt x="21456" y="12882"/>
                    <a:pt x="21575" y="12930"/>
                    <a:pt x="21694" y="12954"/>
                  </a:cubicBezTo>
                  <a:cubicBezTo>
                    <a:pt x="21983" y="13001"/>
                    <a:pt x="22267" y="13024"/>
                    <a:pt x="22546" y="13024"/>
                  </a:cubicBezTo>
                  <a:cubicBezTo>
                    <a:pt x="23474" y="13024"/>
                    <a:pt x="24349" y="12767"/>
                    <a:pt x="25182" y="12263"/>
                  </a:cubicBezTo>
                  <a:cubicBezTo>
                    <a:pt x="27075" y="11108"/>
                    <a:pt x="27897" y="8013"/>
                    <a:pt x="25944" y="6155"/>
                  </a:cubicBezTo>
                  <a:cubicBezTo>
                    <a:pt x="25018" y="5283"/>
                    <a:pt x="23981" y="4651"/>
                    <a:pt x="22707" y="4651"/>
                  </a:cubicBezTo>
                  <a:cubicBezTo>
                    <a:pt x="22590" y="4651"/>
                    <a:pt x="22470" y="4656"/>
                    <a:pt x="22349" y="4667"/>
                  </a:cubicBezTo>
                  <a:cubicBezTo>
                    <a:pt x="22279" y="4674"/>
                    <a:pt x="22214" y="4678"/>
                    <a:pt x="22152" y="4678"/>
                  </a:cubicBezTo>
                  <a:cubicBezTo>
                    <a:pt x="21700" y="4678"/>
                    <a:pt x="21427" y="4482"/>
                    <a:pt x="21217" y="4000"/>
                  </a:cubicBezTo>
                  <a:cubicBezTo>
                    <a:pt x="20622" y="2691"/>
                    <a:pt x="19646" y="1702"/>
                    <a:pt x="18372" y="1036"/>
                  </a:cubicBezTo>
                  <a:cubicBezTo>
                    <a:pt x="17097" y="368"/>
                    <a:pt x="15753" y="1"/>
                    <a:pt x="1433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18" name="Google Shape;1463;p39"/>
            <p:cNvSpPr/>
            <p:nvPr/>
          </p:nvSpPr>
          <p:spPr>
            <a:xfrm>
              <a:off x="6096075" y="734650"/>
              <a:ext cx="703075" cy="447625"/>
            </a:xfrm>
            <a:custGeom>
              <a:avLst/>
              <a:gdLst/>
              <a:ahLst/>
              <a:cxnLst/>
              <a:rect l="l" t="t" r="r" b="b"/>
              <a:pathLst>
                <a:path w="28123" h="17905" extrusionOk="0">
                  <a:moveTo>
                    <a:pt x="14866" y="931"/>
                  </a:moveTo>
                  <a:cubicBezTo>
                    <a:pt x="16123" y="931"/>
                    <a:pt x="17387" y="1262"/>
                    <a:pt x="18610" y="1903"/>
                  </a:cubicBezTo>
                  <a:cubicBezTo>
                    <a:pt x="19836" y="2558"/>
                    <a:pt x="20705" y="3486"/>
                    <a:pt x="21241" y="4665"/>
                  </a:cubicBezTo>
                  <a:cubicBezTo>
                    <a:pt x="21542" y="5300"/>
                    <a:pt x="21980" y="5604"/>
                    <a:pt x="22632" y="5604"/>
                  </a:cubicBezTo>
                  <a:cubicBezTo>
                    <a:pt x="22702" y="5604"/>
                    <a:pt x="22774" y="5601"/>
                    <a:pt x="22848" y="5594"/>
                  </a:cubicBezTo>
                  <a:cubicBezTo>
                    <a:pt x="22973" y="5581"/>
                    <a:pt x="23096" y="5574"/>
                    <a:pt x="23217" y="5574"/>
                  </a:cubicBezTo>
                  <a:cubicBezTo>
                    <a:pt x="24218" y="5574"/>
                    <a:pt x="25111" y="6016"/>
                    <a:pt x="26099" y="6951"/>
                  </a:cubicBezTo>
                  <a:cubicBezTo>
                    <a:pt x="26825" y="7653"/>
                    <a:pt x="27158" y="8582"/>
                    <a:pt x="27051" y="9630"/>
                  </a:cubicBezTo>
                  <a:cubicBezTo>
                    <a:pt x="26932" y="10761"/>
                    <a:pt x="26301" y="11785"/>
                    <a:pt x="25420" y="12321"/>
                  </a:cubicBezTo>
                  <a:cubicBezTo>
                    <a:pt x="24661" y="12796"/>
                    <a:pt x="23867" y="13026"/>
                    <a:pt x="23021" y="13026"/>
                  </a:cubicBezTo>
                  <a:cubicBezTo>
                    <a:pt x="22766" y="13026"/>
                    <a:pt x="22506" y="13005"/>
                    <a:pt x="22241" y="12964"/>
                  </a:cubicBezTo>
                  <a:cubicBezTo>
                    <a:pt x="22193" y="12964"/>
                    <a:pt x="22134" y="12952"/>
                    <a:pt x="22086" y="12940"/>
                  </a:cubicBezTo>
                  <a:lnTo>
                    <a:pt x="21872" y="12892"/>
                  </a:lnTo>
                  <a:cubicBezTo>
                    <a:pt x="21720" y="12869"/>
                    <a:pt x="21584" y="12856"/>
                    <a:pt x="21462" y="12856"/>
                  </a:cubicBezTo>
                  <a:cubicBezTo>
                    <a:pt x="20962" y="12856"/>
                    <a:pt x="20683" y="13071"/>
                    <a:pt x="20396" y="13654"/>
                  </a:cubicBezTo>
                  <a:cubicBezTo>
                    <a:pt x="20324" y="13797"/>
                    <a:pt x="20265" y="13928"/>
                    <a:pt x="20205" y="14083"/>
                  </a:cubicBezTo>
                  <a:lnTo>
                    <a:pt x="20122" y="14249"/>
                  </a:lnTo>
                  <a:cubicBezTo>
                    <a:pt x="19526" y="15595"/>
                    <a:pt x="18502" y="16357"/>
                    <a:pt x="16990" y="16559"/>
                  </a:cubicBezTo>
                  <a:cubicBezTo>
                    <a:pt x="16664" y="16605"/>
                    <a:pt x="16342" y="16627"/>
                    <a:pt x="16028" y="16627"/>
                  </a:cubicBezTo>
                  <a:cubicBezTo>
                    <a:pt x="15438" y="16627"/>
                    <a:pt x="14871" y="16548"/>
                    <a:pt x="14335" y="16393"/>
                  </a:cubicBezTo>
                  <a:cubicBezTo>
                    <a:pt x="13811" y="16226"/>
                    <a:pt x="13359" y="16000"/>
                    <a:pt x="12966" y="15702"/>
                  </a:cubicBezTo>
                  <a:cubicBezTo>
                    <a:pt x="12715" y="15507"/>
                    <a:pt x="12513" y="15421"/>
                    <a:pt x="12322" y="15421"/>
                  </a:cubicBezTo>
                  <a:cubicBezTo>
                    <a:pt x="12106" y="15421"/>
                    <a:pt x="11903" y="15531"/>
                    <a:pt x="11656" y="15714"/>
                  </a:cubicBezTo>
                  <a:lnTo>
                    <a:pt x="11299" y="15988"/>
                  </a:lnTo>
                  <a:lnTo>
                    <a:pt x="11097" y="16154"/>
                  </a:lnTo>
                  <a:cubicBezTo>
                    <a:pt x="10381" y="16702"/>
                    <a:pt x="9587" y="16969"/>
                    <a:pt x="8683" y="16969"/>
                  </a:cubicBezTo>
                  <a:cubicBezTo>
                    <a:pt x="8309" y="16969"/>
                    <a:pt x="7916" y="16924"/>
                    <a:pt x="7501" y="16833"/>
                  </a:cubicBezTo>
                  <a:cubicBezTo>
                    <a:pt x="6287" y="16547"/>
                    <a:pt x="5394" y="15750"/>
                    <a:pt x="4786" y="14369"/>
                  </a:cubicBezTo>
                  <a:cubicBezTo>
                    <a:pt x="4489" y="13678"/>
                    <a:pt x="4334" y="12916"/>
                    <a:pt x="4370" y="12190"/>
                  </a:cubicBezTo>
                  <a:lnTo>
                    <a:pt x="4370" y="12178"/>
                  </a:lnTo>
                  <a:cubicBezTo>
                    <a:pt x="4382" y="10809"/>
                    <a:pt x="4227" y="10594"/>
                    <a:pt x="2965" y="10344"/>
                  </a:cubicBezTo>
                  <a:cubicBezTo>
                    <a:pt x="1667" y="10082"/>
                    <a:pt x="1048" y="9320"/>
                    <a:pt x="988" y="7951"/>
                  </a:cubicBezTo>
                  <a:cubicBezTo>
                    <a:pt x="941" y="6701"/>
                    <a:pt x="1405" y="5701"/>
                    <a:pt x="2381" y="4975"/>
                  </a:cubicBezTo>
                  <a:cubicBezTo>
                    <a:pt x="3251" y="4332"/>
                    <a:pt x="4155" y="4022"/>
                    <a:pt x="5132" y="4022"/>
                  </a:cubicBezTo>
                  <a:cubicBezTo>
                    <a:pt x="5703" y="4022"/>
                    <a:pt x="6322" y="4141"/>
                    <a:pt x="6930" y="4367"/>
                  </a:cubicBezTo>
                  <a:cubicBezTo>
                    <a:pt x="7156" y="4439"/>
                    <a:pt x="7370" y="4605"/>
                    <a:pt x="7608" y="4784"/>
                  </a:cubicBezTo>
                  <a:lnTo>
                    <a:pt x="7727" y="4867"/>
                  </a:lnTo>
                  <a:cubicBezTo>
                    <a:pt x="7869" y="4979"/>
                    <a:pt x="8114" y="5159"/>
                    <a:pt x="8404" y="5159"/>
                  </a:cubicBezTo>
                  <a:cubicBezTo>
                    <a:pt x="8455" y="5159"/>
                    <a:pt x="8507" y="5154"/>
                    <a:pt x="8561" y="5141"/>
                  </a:cubicBezTo>
                  <a:cubicBezTo>
                    <a:pt x="8870" y="5046"/>
                    <a:pt x="9037" y="4772"/>
                    <a:pt x="9168" y="4498"/>
                  </a:cubicBezTo>
                  <a:cubicBezTo>
                    <a:pt x="9513" y="3748"/>
                    <a:pt x="10049" y="3129"/>
                    <a:pt x="10525" y="2617"/>
                  </a:cubicBezTo>
                  <a:cubicBezTo>
                    <a:pt x="11430" y="1653"/>
                    <a:pt x="12597" y="1117"/>
                    <a:pt x="14085" y="974"/>
                  </a:cubicBezTo>
                  <a:cubicBezTo>
                    <a:pt x="14345" y="945"/>
                    <a:pt x="14606" y="931"/>
                    <a:pt x="14866" y="931"/>
                  </a:cubicBezTo>
                  <a:close/>
                  <a:moveTo>
                    <a:pt x="14849" y="1"/>
                  </a:moveTo>
                  <a:cubicBezTo>
                    <a:pt x="14563" y="1"/>
                    <a:pt x="14277" y="15"/>
                    <a:pt x="13990" y="45"/>
                  </a:cubicBezTo>
                  <a:cubicBezTo>
                    <a:pt x="12287" y="224"/>
                    <a:pt x="10930" y="855"/>
                    <a:pt x="9859" y="1998"/>
                  </a:cubicBezTo>
                  <a:cubicBezTo>
                    <a:pt x="9335" y="2558"/>
                    <a:pt x="8739" y="3260"/>
                    <a:pt x="8335" y="4129"/>
                  </a:cubicBezTo>
                  <a:cubicBezTo>
                    <a:pt x="8335" y="4129"/>
                    <a:pt x="8323" y="4141"/>
                    <a:pt x="8323" y="4153"/>
                  </a:cubicBezTo>
                  <a:cubicBezTo>
                    <a:pt x="8323" y="4141"/>
                    <a:pt x="8311" y="4141"/>
                    <a:pt x="8299" y="4129"/>
                  </a:cubicBezTo>
                  <a:lnTo>
                    <a:pt x="8180" y="4034"/>
                  </a:lnTo>
                  <a:cubicBezTo>
                    <a:pt x="7906" y="3843"/>
                    <a:pt x="7608" y="3617"/>
                    <a:pt x="7275" y="3486"/>
                  </a:cubicBezTo>
                  <a:cubicBezTo>
                    <a:pt x="6554" y="3215"/>
                    <a:pt x="5840" y="3080"/>
                    <a:pt x="5143" y="3080"/>
                  </a:cubicBezTo>
                  <a:cubicBezTo>
                    <a:pt x="3975" y="3080"/>
                    <a:pt x="2855" y="3459"/>
                    <a:pt x="1834" y="4213"/>
                  </a:cubicBezTo>
                  <a:cubicBezTo>
                    <a:pt x="619" y="5117"/>
                    <a:pt x="0" y="6427"/>
                    <a:pt x="72" y="7975"/>
                  </a:cubicBezTo>
                  <a:cubicBezTo>
                    <a:pt x="143" y="9761"/>
                    <a:pt x="1084" y="10892"/>
                    <a:pt x="2786" y="11249"/>
                  </a:cubicBezTo>
                  <a:cubicBezTo>
                    <a:pt x="3060" y="11297"/>
                    <a:pt x="3370" y="11368"/>
                    <a:pt x="3417" y="11404"/>
                  </a:cubicBezTo>
                  <a:cubicBezTo>
                    <a:pt x="3441" y="11487"/>
                    <a:pt x="3441" y="11844"/>
                    <a:pt x="3441" y="12166"/>
                  </a:cubicBezTo>
                  <a:cubicBezTo>
                    <a:pt x="3417" y="13023"/>
                    <a:pt x="3572" y="13916"/>
                    <a:pt x="3941" y="14738"/>
                  </a:cubicBezTo>
                  <a:cubicBezTo>
                    <a:pt x="4656" y="16393"/>
                    <a:pt x="5799" y="17405"/>
                    <a:pt x="7311" y="17738"/>
                  </a:cubicBezTo>
                  <a:cubicBezTo>
                    <a:pt x="7787" y="17845"/>
                    <a:pt x="8251" y="17905"/>
                    <a:pt x="8680" y="17905"/>
                  </a:cubicBezTo>
                  <a:cubicBezTo>
                    <a:pt x="9799" y="17905"/>
                    <a:pt x="10799" y="17559"/>
                    <a:pt x="11680" y="16845"/>
                  </a:cubicBezTo>
                  <a:lnTo>
                    <a:pt x="11883" y="16690"/>
                  </a:lnTo>
                  <a:cubicBezTo>
                    <a:pt x="12002" y="16595"/>
                    <a:pt x="12109" y="16500"/>
                    <a:pt x="12228" y="16416"/>
                  </a:cubicBezTo>
                  <a:cubicBezTo>
                    <a:pt x="12276" y="16393"/>
                    <a:pt x="12299" y="16357"/>
                    <a:pt x="12335" y="16345"/>
                  </a:cubicBezTo>
                  <a:cubicBezTo>
                    <a:pt x="12347" y="16357"/>
                    <a:pt x="12371" y="16369"/>
                    <a:pt x="12406" y="16404"/>
                  </a:cubicBezTo>
                  <a:cubicBezTo>
                    <a:pt x="12895" y="16774"/>
                    <a:pt x="13430" y="17036"/>
                    <a:pt x="14073" y="17238"/>
                  </a:cubicBezTo>
                  <a:cubicBezTo>
                    <a:pt x="14689" y="17425"/>
                    <a:pt x="15341" y="17520"/>
                    <a:pt x="16018" y="17520"/>
                  </a:cubicBezTo>
                  <a:cubicBezTo>
                    <a:pt x="16375" y="17520"/>
                    <a:pt x="16739" y="17494"/>
                    <a:pt x="17109" y="17440"/>
                  </a:cubicBezTo>
                  <a:cubicBezTo>
                    <a:pt x="18943" y="17202"/>
                    <a:pt x="20253" y="16238"/>
                    <a:pt x="20979" y="14583"/>
                  </a:cubicBezTo>
                  <a:lnTo>
                    <a:pt x="21050" y="14428"/>
                  </a:lnTo>
                  <a:cubicBezTo>
                    <a:pt x="21098" y="14309"/>
                    <a:pt x="21158" y="14166"/>
                    <a:pt x="21217" y="14047"/>
                  </a:cubicBezTo>
                  <a:cubicBezTo>
                    <a:pt x="21324" y="13833"/>
                    <a:pt x="21384" y="13773"/>
                    <a:pt x="21384" y="13773"/>
                  </a:cubicBezTo>
                  <a:cubicBezTo>
                    <a:pt x="21396" y="13773"/>
                    <a:pt x="21417" y="13767"/>
                    <a:pt x="21464" y="13767"/>
                  </a:cubicBezTo>
                  <a:cubicBezTo>
                    <a:pt x="21512" y="13767"/>
                    <a:pt x="21586" y="13773"/>
                    <a:pt x="21705" y="13797"/>
                  </a:cubicBezTo>
                  <a:cubicBezTo>
                    <a:pt x="21765" y="13797"/>
                    <a:pt x="21812" y="13809"/>
                    <a:pt x="21860" y="13821"/>
                  </a:cubicBezTo>
                  <a:cubicBezTo>
                    <a:pt x="21931" y="13845"/>
                    <a:pt x="22015" y="13857"/>
                    <a:pt x="22098" y="13868"/>
                  </a:cubicBezTo>
                  <a:cubicBezTo>
                    <a:pt x="22409" y="13918"/>
                    <a:pt x="22716" y="13943"/>
                    <a:pt x="23019" y="13943"/>
                  </a:cubicBezTo>
                  <a:cubicBezTo>
                    <a:pt x="24031" y="13943"/>
                    <a:pt x="24999" y="13668"/>
                    <a:pt x="25896" y="13118"/>
                  </a:cubicBezTo>
                  <a:cubicBezTo>
                    <a:pt x="27015" y="12428"/>
                    <a:pt x="27825" y="11130"/>
                    <a:pt x="27968" y="9737"/>
                  </a:cubicBezTo>
                  <a:cubicBezTo>
                    <a:pt x="28123" y="8415"/>
                    <a:pt x="27670" y="7177"/>
                    <a:pt x="26742" y="6284"/>
                  </a:cubicBezTo>
                  <a:cubicBezTo>
                    <a:pt x="25577" y="5173"/>
                    <a:pt x="24442" y="4657"/>
                    <a:pt x="23197" y="4657"/>
                  </a:cubicBezTo>
                  <a:cubicBezTo>
                    <a:pt x="23055" y="4657"/>
                    <a:pt x="22911" y="4663"/>
                    <a:pt x="22765" y="4677"/>
                  </a:cubicBezTo>
                  <a:cubicBezTo>
                    <a:pt x="22714" y="4680"/>
                    <a:pt x="22668" y="4683"/>
                    <a:pt x="22625" y="4683"/>
                  </a:cubicBezTo>
                  <a:cubicBezTo>
                    <a:pt x="22374" y="4683"/>
                    <a:pt x="22242" y="4607"/>
                    <a:pt x="22110" y="4272"/>
                  </a:cubicBezTo>
                  <a:cubicBezTo>
                    <a:pt x="21503" y="2903"/>
                    <a:pt x="20467" y="1831"/>
                    <a:pt x="19050" y="1093"/>
                  </a:cubicBezTo>
                  <a:cubicBezTo>
                    <a:pt x="17682" y="369"/>
                    <a:pt x="16272" y="1"/>
                    <a:pt x="1484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19" name="Google Shape;1464;p39"/>
            <p:cNvSpPr/>
            <p:nvPr/>
          </p:nvSpPr>
          <p:spPr>
            <a:xfrm>
              <a:off x="6357700" y="1003450"/>
              <a:ext cx="136650" cy="47850"/>
            </a:xfrm>
            <a:custGeom>
              <a:avLst/>
              <a:gdLst/>
              <a:ahLst/>
              <a:cxnLst/>
              <a:rect l="l" t="t" r="r" b="b"/>
              <a:pathLst>
                <a:path w="5466" h="1914" extrusionOk="0">
                  <a:moveTo>
                    <a:pt x="421" y="0"/>
                  </a:moveTo>
                  <a:cubicBezTo>
                    <a:pt x="354" y="0"/>
                    <a:pt x="292" y="24"/>
                    <a:pt x="227" y="68"/>
                  </a:cubicBezTo>
                  <a:cubicBezTo>
                    <a:pt x="1" y="235"/>
                    <a:pt x="36" y="521"/>
                    <a:pt x="334" y="854"/>
                  </a:cubicBezTo>
                  <a:cubicBezTo>
                    <a:pt x="953" y="1604"/>
                    <a:pt x="1811" y="1854"/>
                    <a:pt x="2644" y="1914"/>
                  </a:cubicBezTo>
                  <a:cubicBezTo>
                    <a:pt x="3561" y="1902"/>
                    <a:pt x="4430" y="1569"/>
                    <a:pt x="5001" y="1021"/>
                  </a:cubicBezTo>
                  <a:cubicBezTo>
                    <a:pt x="5168" y="878"/>
                    <a:pt x="5299" y="700"/>
                    <a:pt x="5406" y="497"/>
                  </a:cubicBezTo>
                  <a:cubicBezTo>
                    <a:pt x="5466" y="402"/>
                    <a:pt x="5454" y="199"/>
                    <a:pt x="5382" y="128"/>
                  </a:cubicBezTo>
                  <a:cubicBezTo>
                    <a:pt x="5322" y="77"/>
                    <a:pt x="5207" y="37"/>
                    <a:pt x="5106" y="37"/>
                  </a:cubicBezTo>
                  <a:cubicBezTo>
                    <a:pt x="5068" y="37"/>
                    <a:pt x="5031" y="43"/>
                    <a:pt x="5001" y="57"/>
                  </a:cubicBezTo>
                  <a:cubicBezTo>
                    <a:pt x="4799" y="128"/>
                    <a:pt x="4632" y="283"/>
                    <a:pt x="4454" y="414"/>
                  </a:cubicBezTo>
                  <a:cubicBezTo>
                    <a:pt x="3885" y="846"/>
                    <a:pt x="3313" y="1061"/>
                    <a:pt x="2749" y="1061"/>
                  </a:cubicBezTo>
                  <a:cubicBezTo>
                    <a:pt x="2133" y="1061"/>
                    <a:pt x="1526" y="804"/>
                    <a:pt x="941" y="295"/>
                  </a:cubicBezTo>
                  <a:cubicBezTo>
                    <a:pt x="706" y="90"/>
                    <a:pt x="553" y="0"/>
                    <a:pt x="42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20" name="Google Shape;1465;p39"/>
            <p:cNvSpPr/>
            <p:nvPr/>
          </p:nvSpPr>
          <p:spPr>
            <a:xfrm>
              <a:off x="6339550" y="940550"/>
              <a:ext cx="20550" cy="23300"/>
            </a:xfrm>
            <a:custGeom>
              <a:avLst/>
              <a:gdLst/>
              <a:ahLst/>
              <a:cxnLst/>
              <a:rect l="l" t="t" r="r" b="b"/>
              <a:pathLst>
                <a:path w="822" h="932" extrusionOk="0">
                  <a:moveTo>
                    <a:pt x="358" y="1"/>
                  </a:moveTo>
                  <a:cubicBezTo>
                    <a:pt x="155" y="13"/>
                    <a:pt x="0" y="239"/>
                    <a:pt x="0" y="501"/>
                  </a:cubicBezTo>
                  <a:cubicBezTo>
                    <a:pt x="34" y="758"/>
                    <a:pt x="194" y="932"/>
                    <a:pt x="391" y="932"/>
                  </a:cubicBezTo>
                  <a:cubicBezTo>
                    <a:pt x="404" y="932"/>
                    <a:pt x="416" y="931"/>
                    <a:pt x="429" y="930"/>
                  </a:cubicBezTo>
                  <a:cubicBezTo>
                    <a:pt x="632" y="918"/>
                    <a:pt x="810" y="715"/>
                    <a:pt x="810" y="513"/>
                  </a:cubicBezTo>
                  <a:cubicBezTo>
                    <a:pt x="822" y="251"/>
                    <a:pt x="584" y="1"/>
                    <a:pt x="35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21" name="Google Shape;1466;p39"/>
            <p:cNvSpPr/>
            <p:nvPr/>
          </p:nvSpPr>
          <p:spPr>
            <a:xfrm>
              <a:off x="6513375" y="940450"/>
              <a:ext cx="22050" cy="22875"/>
            </a:xfrm>
            <a:custGeom>
              <a:avLst/>
              <a:gdLst/>
              <a:ahLst/>
              <a:cxnLst/>
              <a:rect l="l" t="t" r="r" b="b"/>
              <a:pathLst>
                <a:path w="882" h="915" extrusionOk="0">
                  <a:moveTo>
                    <a:pt x="467" y="1"/>
                  </a:moveTo>
                  <a:cubicBezTo>
                    <a:pt x="249" y="1"/>
                    <a:pt x="46" y="182"/>
                    <a:pt x="25" y="433"/>
                  </a:cubicBezTo>
                  <a:cubicBezTo>
                    <a:pt x="1" y="672"/>
                    <a:pt x="167" y="874"/>
                    <a:pt x="370" y="910"/>
                  </a:cubicBezTo>
                  <a:cubicBezTo>
                    <a:pt x="390" y="913"/>
                    <a:pt x="410" y="914"/>
                    <a:pt x="430" y="914"/>
                  </a:cubicBezTo>
                  <a:cubicBezTo>
                    <a:pt x="655" y="914"/>
                    <a:pt x="847" y="734"/>
                    <a:pt x="858" y="493"/>
                  </a:cubicBezTo>
                  <a:cubicBezTo>
                    <a:pt x="882" y="255"/>
                    <a:pt x="727" y="64"/>
                    <a:pt x="525" y="5"/>
                  </a:cubicBezTo>
                  <a:cubicBezTo>
                    <a:pt x="505" y="2"/>
                    <a:pt x="486" y="1"/>
                    <a:pt x="46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grpSp>
      <p:pic>
        <p:nvPicPr>
          <p:cNvPr id="22" name="Picture 21"/>
          <p:cNvPicPr>
            <a:picLocks noChangeAspect="1"/>
          </p:cNvPicPr>
          <p:nvPr/>
        </p:nvPicPr>
        <p:blipFill>
          <a:blip r:embed="rId2" cstate="print">
            <a:extLst>
              <a:ext uri="{BEBA8EAE-BF5A-486C-A8C5-ECC9F3942E4B}">
                <a14:imgProps xmlns:a14="http://schemas.microsoft.com/office/drawing/2010/main">
                  <a14:imgLayer r:embed="rId3">
                    <a14:imgEffect>
                      <a14:backgroundRemoval t="4002" b="93936" l="9947" r="89908"/>
                    </a14:imgEffect>
                  </a14:imgLayer>
                </a14:imgProps>
              </a:ext>
              <a:ext uri="{28A0092B-C50C-407E-A947-70E740481C1C}">
                <a14:useLocalDpi xmlns:a14="http://schemas.microsoft.com/office/drawing/2010/main" val="0"/>
              </a:ext>
            </a:extLst>
          </a:blip>
          <a:stretch>
            <a:fillRect/>
          </a:stretch>
        </p:blipFill>
        <p:spPr>
          <a:xfrm>
            <a:off x="-1189937" y="2572368"/>
            <a:ext cx="5812786" cy="4650006"/>
          </a:xfrm>
          <a:prstGeom prst="rect">
            <a:avLst/>
          </a:prstGeom>
        </p:spPr>
      </p:pic>
      <p:sp>
        <p:nvSpPr>
          <p:cNvPr id="23" name="Speech Bubble: Rectangle with Corners Rounded 5"/>
          <p:cNvSpPr/>
          <p:nvPr/>
        </p:nvSpPr>
        <p:spPr>
          <a:xfrm>
            <a:off x="3620806" y="1782229"/>
            <a:ext cx="7334065" cy="4623309"/>
          </a:xfrm>
          <a:prstGeom prst="wedgeRoundRectCallout">
            <a:avLst>
              <a:gd name="adj1" fmla="val -58945"/>
              <a:gd name="adj2" fmla="val 6459"/>
              <a:gd name="adj3" fmla="val 16667"/>
            </a:avLst>
          </a:prstGeom>
          <a:solidFill>
            <a:srgbClr val="4285F4"/>
          </a:solidFill>
          <a:ln>
            <a:solidFill>
              <a:schemeClr val="bg1">
                <a:lumMod val="10000"/>
              </a:schemeClr>
            </a:solidFill>
          </a:ln>
        </p:spPr>
        <p:style>
          <a:lnRef idx="2">
            <a:schemeClr val="accent6"/>
          </a:lnRef>
          <a:fillRef idx="1">
            <a:schemeClr val="lt1"/>
          </a:fillRef>
          <a:effectRef idx="0">
            <a:schemeClr val="accent6"/>
          </a:effectRef>
          <a:fontRef idx="minor">
            <a:schemeClr val="dk1"/>
          </a:fontRef>
        </p:style>
        <p:txBody>
          <a:bodyPr rtlCol="0" anchor="ctr"/>
          <a:lstStyle/>
          <a:p>
            <a:pPr lvl="0" algn="just">
              <a:defRPr/>
            </a:pPr>
            <a:r>
              <a:rPr lang="vi-VN" sz="4000" dirty="0">
                <a:solidFill>
                  <a:srgbClr val="FFFFFF"/>
                </a:solidFill>
                <a:latin typeface="Calibri" panose="020F0502020204030204" pitchFamily="34" charset="0"/>
                <a:cs typeface="Calibri" panose="020F0502020204030204" pitchFamily="34" charset="0"/>
              </a:rPr>
              <a:t>Nội dung các vở ba lê (như Hồ thiên nga, Người đẹp ngủ trong rừng, Lọ Lem...) đều ca ngợi tình yêu, sự thánh thiện và ước mơ vươn tới những điều tốt đẹp của con người.</a:t>
            </a:r>
            <a:endParaRPr kumimoji="0" lang="vi-VN" sz="40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12105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75;p7"/>
          <p:cNvSpPr/>
          <p:nvPr/>
        </p:nvSpPr>
        <p:spPr>
          <a:xfrm>
            <a:off x="485337" y="1914257"/>
            <a:ext cx="11177273" cy="4342164"/>
          </a:xfrm>
          <a:prstGeom prst="roundRect">
            <a:avLst>
              <a:gd name="adj" fmla="val 6471"/>
            </a:avLst>
          </a:prstGeom>
          <a:solidFill>
            <a:srgbClr val="FFFFFF"/>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3" name="Google Shape;276;p7"/>
          <p:cNvSpPr/>
          <p:nvPr/>
        </p:nvSpPr>
        <p:spPr>
          <a:xfrm>
            <a:off x="485337" y="188653"/>
            <a:ext cx="11411488" cy="1303263"/>
          </a:xfrm>
          <a:prstGeom prst="roundRect">
            <a:avLst>
              <a:gd name="adj" fmla="val 50000"/>
            </a:avLst>
          </a:prstGeom>
          <a:solidFill>
            <a:srgbClr val="4285F4"/>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4" name="Google Shape;1483;p40"/>
          <p:cNvSpPr txBox="1"/>
          <p:nvPr/>
        </p:nvSpPr>
        <p:spPr>
          <a:xfrm>
            <a:off x="1148715" y="314929"/>
            <a:ext cx="10323576" cy="6429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lvl="0" algn="ctr">
              <a:defRPr/>
            </a:pPr>
            <a:r>
              <a:rPr lang="en-US" sz="2800" kern="0" dirty="0">
                <a:solidFill>
                  <a:srgbClr val="FFFFFF"/>
                </a:solidFill>
                <a:latin typeface="Calibri" panose="020F0502020204030204" pitchFamily="34" charset="0"/>
                <a:cs typeface="Calibri" panose="020F0502020204030204" pitchFamily="34" charset="0"/>
              </a:rPr>
              <a:t>3. </a:t>
            </a:r>
            <a:r>
              <a:rPr lang="vi-VN" sz="2800" kern="0" dirty="0">
                <a:solidFill>
                  <a:srgbClr val="FFFFFF"/>
                </a:solidFill>
                <a:latin typeface="Calibri" panose="020F0502020204030204" pitchFamily="34" charset="0"/>
                <a:cs typeface="Calibri" panose="020F0502020204030204" pitchFamily="34" charset="0"/>
              </a:rPr>
              <a:t>Trong các vở ba lê, người diễn viên thể hiện nội dung vở kịch bằng cách nào? Điều đó được thể hiện ra sao trong vở Hồ thiên nga?</a:t>
            </a:r>
            <a:endParaRPr kumimoji="0" lang="en-US" sz="28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panose="020B0604020202020204"/>
            </a:endParaRPr>
          </a:p>
        </p:txBody>
      </p:sp>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ackgroundRemoval t="4002" b="93936" l="9947" r="89908"/>
                    </a14:imgEffect>
                  </a14:imgLayer>
                </a14:imgProps>
              </a:ext>
              <a:ext uri="{28A0092B-C50C-407E-A947-70E740481C1C}">
                <a14:useLocalDpi xmlns:a14="http://schemas.microsoft.com/office/drawing/2010/main" val="0"/>
              </a:ext>
            </a:extLst>
          </a:blip>
          <a:stretch>
            <a:fillRect/>
          </a:stretch>
        </p:blipFill>
        <p:spPr>
          <a:xfrm>
            <a:off x="-1189937" y="2572368"/>
            <a:ext cx="5812786" cy="4650006"/>
          </a:xfrm>
          <a:prstGeom prst="rect">
            <a:avLst/>
          </a:prstGeom>
        </p:spPr>
      </p:pic>
      <p:sp>
        <p:nvSpPr>
          <p:cNvPr id="11" name="Speech Bubble: Rectangle with Corners Rounded 5"/>
          <p:cNvSpPr/>
          <p:nvPr/>
        </p:nvSpPr>
        <p:spPr>
          <a:xfrm>
            <a:off x="3726494" y="1714500"/>
            <a:ext cx="7874956" cy="4229100"/>
          </a:xfrm>
          <a:prstGeom prst="wedgeRoundRectCallout">
            <a:avLst>
              <a:gd name="adj1" fmla="val -61712"/>
              <a:gd name="adj2" fmla="val 35406"/>
              <a:gd name="adj3" fmla="val 16667"/>
            </a:avLst>
          </a:prstGeom>
          <a:solidFill>
            <a:schemeClr val="bg2"/>
          </a:solidFill>
          <a:ln>
            <a:solidFill>
              <a:schemeClr val="bg1">
                <a:lumMod val="10000"/>
              </a:schemeClr>
            </a:solidFill>
          </a:ln>
        </p:spPr>
        <p:style>
          <a:lnRef idx="2">
            <a:schemeClr val="accent6"/>
          </a:lnRef>
          <a:fillRef idx="1">
            <a:schemeClr val="lt1"/>
          </a:fillRef>
          <a:effectRef idx="0">
            <a:schemeClr val="accent6"/>
          </a:effectRef>
          <a:fontRef idx="minor">
            <a:schemeClr val="dk1"/>
          </a:fontRef>
        </p:style>
        <p:txBody>
          <a:bodyPr rtlCol="0" anchor="ctr"/>
          <a:lstStyle/>
          <a:p>
            <a:pPr lvl="0" algn="just">
              <a:defRPr/>
            </a:pPr>
            <a:r>
              <a:rPr lang="vi-VN" sz="2800" dirty="0">
                <a:solidFill>
                  <a:srgbClr val="F7A9BD">
                    <a:lumMod val="10000"/>
                  </a:srgbClr>
                </a:solidFill>
                <a:latin typeface="Calibri" panose="020F0502020204030204" pitchFamily="34" charset="0"/>
                <a:cs typeface="Calibri" panose="020F0502020204030204" pitchFamily="34" charset="0"/>
              </a:rPr>
              <a:t>Người diễn viên dùng động tác múa (vũ đạo) để thể hiện nội dung thay cho lời nói. Trong vở Hồ thiên nga, các diễn viên thực hiện </a:t>
            </a:r>
            <a:r>
              <a:rPr lang="vi-VN" sz="2800" b="1" dirty="0">
                <a:solidFill>
                  <a:srgbClr val="F7A9BD">
                    <a:lumMod val="10000"/>
                  </a:srgbClr>
                </a:solidFill>
                <a:latin typeface="Calibri" panose="020F0502020204030204" pitchFamily="34" charset="0"/>
                <a:cs typeface="Calibri" panose="020F0502020204030204" pitchFamily="34" charset="0"/>
              </a:rPr>
              <a:t>những cú xoay người đẹp mắt và chuẩn xác</a:t>
            </a:r>
            <a:r>
              <a:rPr lang="vi-VN" sz="2800" dirty="0">
                <a:solidFill>
                  <a:srgbClr val="F7A9BD">
                    <a:lumMod val="10000"/>
                  </a:srgbClr>
                </a:solidFill>
                <a:latin typeface="Calibri" panose="020F0502020204030204" pitchFamily="34" charset="0"/>
                <a:cs typeface="Calibri" panose="020F0502020204030204" pitchFamily="34" charset="0"/>
              </a:rPr>
              <a:t>, những </a:t>
            </a:r>
            <a:r>
              <a:rPr lang="vi-VN" sz="2800" b="1" dirty="0">
                <a:solidFill>
                  <a:srgbClr val="F7A9BD">
                    <a:lumMod val="10000"/>
                  </a:srgbClr>
                </a:solidFill>
                <a:latin typeface="Calibri" panose="020F0502020204030204" pitchFamily="34" charset="0"/>
                <a:cs typeface="Calibri" panose="020F0502020204030204" pitchFamily="34" charset="0"/>
              </a:rPr>
              <a:t>bước đi nhẹ như cánh hoa hé mở</a:t>
            </a:r>
            <a:r>
              <a:rPr lang="vi-VN" sz="2800" dirty="0">
                <a:solidFill>
                  <a:srgbClr val="F7A9BD">
                    <a:lumMod val="10000"/>
                  </a:srgbClr>
                </a:solidFill>
                <a:latin typeface="Calibri" panose="020F0502020204030204" pitchFamily="34" charset="0"/>
                <a:cs typeface="Calibri" panose="020F0502020204030204" pitchFamily="34" charset="0"/>
              </a:rPr>
              <a:t> để thể hiện cảnh đàn thiên nga đang lướt trên mặt hồ; diễn viên chính </a:t>
            </a:r>
            <a:r>
              <a:rPr lang="vi-VN" sz="2800" b="1" dirty="0">
                <a:solidFill>
                  <a:srgbClr val="F7A9BD">
                    <a:lumMod val="10000"/>
                  </a:srgbClr>
                </a:solidFill>
                <a:latin typeface="Calibri" panose="020F0502020204030204" pitchFamily="34" charset="0"/>
                <a:cs typeface="Calibri" panose="020F0502020204030204" pitchFamily="34" charset="0"/>
              </a:rPr>
              <a:t>đứng một chân xoay liên tục tới 32 vòng trên đầu mũi chân</a:t>
            </a:r>
            <a:r>
              <a:rPr lang="vi-VN" sz="2800" dirty="0">
                <a:solidFill>
                  <a:srgbClr val="F7A9BD">
                    <a:lumMod val="10000"/>
                  </a:srgbClr>
                </a:solidFill>
                <a:latin typeface="Calibri" panose="020F0502020204030204" pitchFamily="34" charset="0"/>
                <a:cs typeface="Calibri" panose="020F0502020204030204" pitchFamily="34" charset="0"/>
              </a:rPr>
              <a:t> để diễn tả nhân vật đang mong muốn thể hiện sức mạnh một cách mãnh liệt.</a:t>
            </a:r>
            <a:endParaRPr kumimoji="0" lang="en-US" sz="2800" b="0" i="0" u="none" strike="noStrike" kern="1200" cap="none" spc="0" normalizeH="0" baseline="0" noProof="0" dirty="0">
              <a:ln>
                <a:noFill/>
              </a:ln>
              <a:solidFill>
                <a:srgbClr val="F7A9BD">
                  <a:lumMod val="10000"/>
                </a:srgbClr>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133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75;p7"/>
          <p:cNvSpPr/>
          <p:nvPr/>
        </p:nvSpPr>
        <p:spPr>
          <a:xfrm>
            <a:off x="485337" y="1914257"/>
            <a:ext cx="11177273" cy="4342164"/>
          </a:xfrm>
          <a:prstGeom prst="roundRect">
            <a:avLst>
              <a:gd name="adj" fmla="val 6471"/>
            </a:avLst>
          </a:prstGeom>
          <a:solidFill>
            <a:srgbClr val="FFFFFF"/>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3" name="Google Shape;276;p7"/>
          <p:cNvSpPr/>
          <p:nvPr/>
        </p:nvSpPr>
        <p:spPr>
          <a:xfrm>
            <a:off x="485337" y="188653"/>
            <a:ext cx="11411488" cy="1303263"/>
          </a:xfrm>
          <a:prstGeom prst="roundRect">
            <a:avLst>
              <a:gd name="adj" fmla="val 50000"/>
            </a:avLst>
          </a:prstGeom>
          <a:solidFill>
            <a:srgbClr val="4285F4"/>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4" name="Google Shape;1483;p40"/>
          <p:cNvSpPr txBox="1"/>
          <p:nvPr/>
        </p:nvSpPr>
        <p:spPr>
          <a:xfrm>
            <a:off x="1118997" y="133954"/>
            <a:ext cx="10509826" cy="6429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panose="020B0604020202020204"/>
              <a:buNone/>
              <a:defRPr/>
            </a:pPr>
            <a:r>
              <a:rPr kumimoji="0" lang="en-US" sz="40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panose="020B0604020202020204"/>
              </a:rPr>
              <a:t>4. </a:t>
            </a:r>
            <a:r>
              <a:rPr kumimoji="0" lang="vi-VN" sz="40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panose="020B0604020202020204"/>
              </a:rPr>
              <a:t>Theo em, vì sao diễn viên múa ba lê phải rất dày công khổ luyện?</a:t>
            </a:r>
            <a:endParaRPr kumimoji="0" lang="en-US" sz="40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panose="020B0604020202020204"/>
            </a:endParaRPr>
          </a:p>
        </p:txBody>
      </p:sp>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ackgroundRemoval t="4002" b="93936" l="9947" r="89908"/>
                    </a14:imgEffect>
                  </a14:imgLayer>
                </a14:imgProps>
              </a:ext>
              <a:ext uri="{28A0092B-C50C-407E-A947-70E740481C1C}">
                <a14:useLocalDpi xmlns:a14="http://schemas.microsoft.com/office/drawing/2010/main" val="0"/>
              </a:ext>
            </a:extLst>
          </a:blip>
          <a:stretch>
            <a:fillRect/>
          </a:stretch>
        </p:blipFill>
        <p:spPr>
          <a:xfrm>
            <a:off x="-1189937" y="2572368"/>
            <a:ext cx="5812786" cy="4650006"/>
          </a:xfrm>
          <a:prstGeom prst="rect">
            <a:avLst/>
          </a:prstGeom>
        </p:spPr>
      </p:pic>
      <p:sp>
        <p:nvSpPr>
          <p:cNvPr id="7" name="Speech Bubble: Rectangle with Corners Rounded 5">
            <a:extLst>
              <a:ext uri="{FF2B5EF4-FFF2-40B4-BE49-F238E27FC236}">
                <a16:creationId xmlns:a16="http://schemas.microsoft.com/office/drawing/2014/main" xmlns="" id="{DB896E30-4C80-F647-E243-F16C0825B3ED}"/>
              </a:ext>
            </a:extLst>
          </p:cNvPr>
          <p:cNvSpPr/>
          <p:nvPr/>
        </p:nvSpPr>
        <p:spPr>
          <a:xfrm>
            <a:off x="3726494" y="2266950"/>
            <a:ext cx="7874956" cy="3676650"/>
          </a:xfrm>
          <a:prstGeom prst="wedgeRoundRectCallout">
            <a:avLst>
              <a:gd name="adj1" fmla="val -61712"/>
              <a:gd name="adj2" fmla="val 35406"/>
              <a:gd name="adj3" fmla="val 16667"/>
            </a:avLst>
          </a:prstGeom>
          <a:solidFill>
            <a:schemeClr val="bg2"/>
          </a:solidFill>
          <a:ln>
            <a:solidFill>
              <a:schemeClr val="bg1">
                <a:lumMod val="10000"/>
              </a:schemeClr>
            </a:solidFill>
          </a:ln>
        </p:spPr>
        <p:style>
          <a:lnRef idx="2">
            <a:schemeClr val="accent6"/>
          </a:lnRef>
          <a:fillRef idx="1">
            <a:schemeClr val="lt1"/>
          </a:fillRef>
          <a:effectRef idx="0">
            <a:schemeClr val="accent6"/>
          </a:effectRef>
          <a:fontRef idx="minor">
            <a:schemeClr val="dk1"/>
          </a:fontRef>
        </p:style>
        <p:txBody>
          <a:bodyPr rtlCol="0" anchor="ctr"/>
          <a:lstStyle/>
          <a:p>
            <a:pPr lvl="0" algn="just">
              <a:defRPr/>
            </a:pPr>
            <a:r>
              <a:rPr lang="vi-VN" sz="2800" dirty="0">
                <a:solidFill>
                  <a:srgbClr val="F7A9BD">
                    <a:lumMod val="10000"/>
                  </a:srgbClr>
                </a:solidFill>
                <a:latin typeface="Calibri" panose="020F0502020204030204" pitchFamily="34" charset="0"/>
                <a:cs typeface="Calibri" panose="020F0502020204030204" pitchFamily="34" charset="0"/>
              </a:rPr>
              <a:t>Vì những động tác múa của ba lê rất đẹp mắt, tinh tế nhưng đồng thời cũng rất khó. Ví dụ như động tác xoay người thật chuẩn xác, thậm chí xoay đến 32 vòng, động tác đi nhẹ như lướt, động tác đứng trên đầu mũi chân,... Để thể hiện vừa chính xác vừa đẹp mắt những động tác đó, người diễn viên phải dày công khổ luyện trong thời gian dài.</a:t>
            </a:r>
            <a:endParaRPr kumimoji="0" lang="en-US" sz="2800" b="0" i="0" u="none" strike="noStrike" kern="1200" cap="none" spc="0" normalizeH="0" baseline="0" noProof="0" dirty="0">
              <a:ln>
                <a:noFill/>
              </a:ln>
              <a:solidFill>
                <a:srgbClr val="F7A9BD">
                  <a:lumMod val="10000"/>
                </a:srgbClr>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16221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75;p7"/>
          <p:cNvSpPr/>
          <p:nvPr/>
        </p:nvSpPr>
        <p:spPr>
          <a:xfrm>
            <a:off x="485337" y="1914257"/>
            <a:ext cx="11177273" cy="4342164"/>
          </a:xfrm>
          <a:prstGeom prst="roundRect">
            <a:avLst>
              <a:gd name="adj" fmla="val 6471"/>
            </a:avLst>
          </a:prstGeom>
          <a:solidFill>
            <a:srgbClr val="FFFFFF"/>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ackgroundRemoval t="4002" b="93936" l="9947" r="89908"/>
                    </a14:imgEffect>
                  </a14:imgLayer>
                </a14:imgProps>
              </a:ext>
              <a:ext uri="{28A0092B-C50C-407E-A947-70E740481C1C}">
                <a14:useLocalDpi xmlns:a14="http://schemas.microsoft.com/office/drawing/2010/main" val="0"/>
              </a:ext>
            </a:extLst>
          </a:blip>
          <a:stretch>
            <a:fillRect/>
          </a:stretch>
        </p:blipFill>
        <p:spPr>
          <a:xfrm>
            <a:off x="-1189937" y="2572368"/>
            <a:ext cx="5812786" cy="4650006"/>
          </a:xfrm>
          <a:prstGeom prst="rect">
            <a:avLst/>
          </a:prstGeom>
        </p:spPr>
      </p:pic>
      <p:sp>
        <p:nvSpPr>
          <p:cNvPr id="7" name="Speech Bubble: Rectangle with Corners Rounded 5">
            <a:extLst>
              <a:ext uri="{FF2B5EF4-FFF2-40B4-BE49-F238E27FC236}">
                <a16:creationId xmlns:a16="http://schemas.microsoft.com/office/drawing/2014/main" xmlns="" id="{DB896E30-4C80-F647-E243-F16C0825B3ED}"/>
              </a:ext>
            </a:extLst>
          </p:cNvPr>
          <p:cNvSpPr/>
          <p:nvPr/>
        </p:nvSpPr>
        <p:spPr>
          <a:xfrm>
            <a:off x="3726494" y="285750"/>
            <a:ext cx="7874956" cy="3752850"/>
          </a:xfrm>
          <a:prstGeom prst="wedgeRoundRectCallout">
            <a:avLst>
              <a:gd name="adj1" fmla="val -61712"/>
              <a:gd name="adj2" fmla="val 35406"/>
              <a:gd name="adj3" fmla="val 16667"/>
            </a:avLst>
          </a:prstGeom>
          <a:solidFill>
            <a:schemeClr val="bg2"/>
          </a:solidFill>
          <a:ln>
            <a:solidFill>
              <a:schemeClr val="bg1">
                <a:lumMod val="10000"/>
              </a:schemeClr>
            </a:solidFill>
          </a:ln>
        </p:spPr>
        <p:style>
          <a:lnRef idx="2">
            <a:schemeClr val="accent6"/>
          </a:lnRef>
          <a:fillRef idx="1">
            <a:schemeClr val="lt1"/>
          </a:fillRef>
          <a:effectRef idx="0">
            <a:schemeClr val="accent6"/>
          </a:effectRef>
          <a:fontRef idx="minor">
            <a:schemeClr val="dk1"/>
          </a:fontRef>
        </p:style>
        <p:txBody>
          <a:bodyPr rtlCol="0" anchor="ctr"/>
          <a:lstStyle/>
          <a:p>
            <a:pPr lvl="0" algn="just">
              <a:defRPr/>
            </a:pPr>
            <a:r>
              <a:rPr lang="vi-VN" sz="3200" b="1">
                <a:solidFill>
                  <a:srgbClr val="F7A9BD">
                    <a:lumMod val="10000"/>
                  </a:srgbClr>
                </a:solidFill>
                <a:latin typeface="Calibri" panose="020F0502020204030204" pitchFamily="34" charset="0"/>
                <a:cs typeface="Calibri" panose="020F0502020204030204" pitchFamily="34" charset="0"/>
              </a:rPr>
              <a:t>Sắp xếp các thông tin dưới đây theo trật tự trong bài đọc.</a:t>
            </a:r>
          </a:p>
          <a:p>
            <a:pPr lvl="0" algn="just">
              <a:defRPr/>
            </a:pPr>
            <a:r>
              <a:rPr lang="vi-VN" sz="3200">
                <a:solidFill>
                  <a:srgbClr val="F7A9BD">
                    <a:lumMod val="10000"/>
                  </a:srgbClr>
                </a:solidFill>
                <a:latin typeface="Calibri" panose="020F0502020204030204" pitchFamily="34" charset="0"/>
                <a:cs typeface="Calibri" panose="020F0502020204030204" pitchFamily="34" charset="0"/>
              </a:rPr>
              <a:t>– Cách thể hiện nội dung trong các vở ba lê</a:t>
            </a:r>
          </a:p>
          <a:p>
            <a:pPr lvl="0" algn="just">
              <a:defRPr/>
            </a:pPr>
            <a:r>
              <a:rPr lang="vi-VN" sz="3200">
                <a:solidFill>
                  <a:srgbClr val="F7A9BD">
                    <a:lumMod val="10000"/>
                  </a:srgbClr>
                </a:solidFill>
                <a:latin typeface="Calibri" panose="020F0502020204030204" pitchFamily="34" charset="0"/>
                <a:cs typeface="Calibri" panose="020F0502020204030204" pitchFamily="34" charset="0"/>
              </a:rPr>
              <a:t>– Thông tin chung về nghệ thuật múa ba lê</a:t>
            </a:r>
          </a:p>
          <a:p>
            <a:pPr lvl="0" algn="just">
              <a:defRPr/>
            </a:pPr>
            <a:r>
              <a:rPr lang="vi-VN" sz="3200">
                <a:solidFill>
                  <a:srgbClr val="F7A9BD">
                    <a:lumMod val="10000"/>
                  </a:srgbClr>
                </a:solidFill>
                <a:latin typeface="Calibri" panose="020F0502020204030204" pitchFamily="34" charset="0"/>
                <a:cs typeface="Calibri" panose="020F0502020204030204" pitchFamily="34" charset="0"/>
              </a:rPr>
              <a:t>– Sự phổ biến của múa ba lê hiện nay</a:t>
            </a:r>
          </a:p>
          <a:p>
            <a:pPr lvl="0" algn="just">
              <a:defRPr/>
            </a:pPr>
            <a:r>
              <a:rPr lang="vi-VN" sz="3200">
                <a:solidFill>
                  <a:srgbClr val="F7A9BD">
                    <a:lumMod val="10000"/>
                  </a:srgbClr>
                </a:solidFill>
                <a:latin typeface="Calibri" panose="020F0502020204030204" pitchFamily="34" charset="0"/>
                <a:cs typeface="Calibri" panose="020F0502020204030204" pitchFamily="34" charset="0"/>
              </a:rPr>
              <a:t>– Nội dung các vở ba lê</a:t>
            </a:r>
            <a:endParaRPr kumimoji="0" lang="en-US" sz="3200" b="0" i="0" u="none" strike="noStrike" kern="1200" cap="none" spc="0" normalizeH="0" baseline="0" noProof="0" dirty="0">
              <a:ln>
                <a:noFill/>
              </a:ln>
              <a:solidFill>
                <a:srgbClr val="F7A9BD">
                  <a:lumMod val="10000"/>
                </a:srgbClr>
              </a:solidFill>
              <a:effectLst/>
              <a:uLnTx/>
              <a:uFillTx/>
              <a:latin typeface="Calibri" panose="020F0502020204030204" pitchFamily="34" charset="0"/>
              <a:cs typeface="Calibri" panose="020F0502020204030204" pitchFamily="34" charset="0"/>
            </a:endParaRPr>
          </a:p>
        </p:txBody>
      </p:sp>
      <p:sp>
        <p:nvSpPr>
          <p:cNvPr id="6" name="Speech Bubble: Rectangle with Corners Rounded 5">
            <a:extLst>
              <a:ext uri="{FF2B5EF4-FFF2-40B4-BE49-F238E27FC236}">
                <a16:creationId xmlns:a16="http://schemas.microsoft.com/office/drawing/2014/main" xmlns="" id="{66C7B599-24CF-BD48-3324-9359420DC365}"/>
              </a:ext>
            </a:extLst>
          </p:cNvPr>
          <p:cNvSpPr/>
          <p:nvPr/>
        </p:nvSpPr>
        <p:spPr>
          <a:xfrm>
            <a:off x="3745544" y="285750"/>
            <a:ext cx="7874956" cy="3752850"/>
          </a:xfrm>
          <a:prstGeom prst="wedgeRoundRectCallout">
            <a:avLst>
              <a:gd name="adj1" fmla="val -61712"/>
              <a:gd name="adj2" fmla="val 35406"/>
              <a:gd name="adj3" fmla="val 16667"/>
            </a:avLst>
          </a:prstGeom>
          <a:solidFill>
            <a:schemeClr val="bg2"/>
          </a:solidFill>
          <a:ln>
            <a:solidFill>
              <a:schemeClr val="bg1">
                <a:lumMod val="10000"/>
              </a:schemeClr>
            </a:solidFill>
          </a:ln>
        </p:spPr>
        <p:style>
          <a:lnRef idx="2">
            <a:schemeClr val="accent6"/>
          </a:lnRef>
          <a:fillRef idx="1">
            <a:schemeClr val="lt1"/>
          </a:fillRef>
          <a:effectRef idx="0">
            <a:schemeClr val="accent6"/>
          </a:effectRef>
          <a:fontRef idx="minor">
            <a:schemeClr val="dk1"/>
          </a:fontRef>
        </p:style>
        <p:txBody>
          <a:bodyPr rtlCol="0" anchor="ctr"/>
          <a:lstStyle/>
          <a:p>
            <a:pPr lvl="0" algn="just">
              <a:defRPr/>
            </a:pPr>
            <a:r>
              <a:rPr lang="vi-VN" sz="3200" b="1" dirty="0">
                <a:solidFill>
                  <a:srgbClr val="F7A9BD">
                    <a:lumMod val="10000"/>
                  </a:srgbClr>
                </a:solidFill>
                <a:latin typeface="Calibri" panose="020F0502020204030204" pitchFamily="34" charset="0"/>
                <a:cs typeface="Calibri" panose="020F0502020204030204" pitchFamily="34" charset="0"/>
              </a:rPr>
              <a:t>Em sắp xếp các thông tin theo trật tự trong bài đọc như sau:</a:t>
            </a:r>
          </a:p>
          <a:p>
            <a:pPr lvl="0" algn="just">
              <a:defRPr/>
            </a:pPr>
            <a:r>
              <a:rPr lang="vi-VN" sz="3200" dirty="0">
                <a:solidFill>
                  <a:srgbClr val="F7A9BD">
                    <a:lumMod val="10000"/>
                  </a:srgbClr>
                </a:solidFill>
                <a:latin typeface="Calibri" panose="020F0502020204030204" pitchFamily="34" charset="0"/>
                <a:cs typeface="Calibri" panose="020F0502020204030204" pitchFamily="34" charset="0"/>
              </a:rPr>
              <a:t>– Thông tin chung về nghệ thuật múa ba lê</a:t>
            </a:r>
          </a:p>
          <a:p>
            <a:pPr lvl="0" algn="just">
              <a:defRPr/>
            </a:pPr>
            <a:r>
              <a:rPr lang="vi-VN" sz="3200" dirty="0">
                <a:solidFill>
                  <a:srgbClr val="F7A9BD">
                    <a:lumMod val="10000"/>
                  </a:srgbClr>
                </a:solidFill>
                <a:latin typeface="Calibri" panose="020F0502020204030204" pitchFamily="34" charset="0"/>
                <a:cs typeface="Calibri" panose="020F0502020204030204" pitchFamily="34" charset="0"/>
              </a:rPr>
              <a:t>– Nội dung các vở ba lê</a:t>
            </a:r>
          </a:p>
          <a:p>
            <a:pPr lvl="0" algn="just">
              <a:defRPr/>
            </a:pPr>
            <a:r>
              <a:rPr lang="vi-VN" sz="3200" dirty="0">
                <a:solidFill>
                  <a:srgbClr val="F7A9BD">
                    <a:lumMod val="10000"/>
                  </a:srgbClr>
                </a:solidFill>
                <a:latin typeface="Calibri" panose="020F0502020204030204" pitchFamily="34" charset="0"/>
                <a:cs typeface="Calibri" panose="020F0502020204030204" pitchFamily="34" charset="0"/>
              </a:rPr>
              <a:t>– Cách thể hiện nội dung trong các vở ba lê</a:t>
            </a:r>
          </a:p>
          <a:p>
            <a:pPr lvl="0" algn="just">
              <a:defRPr/>
            </a:pPr>
            <a:r>
              <a:rPr lang="vi-VN" sz="3200" dirty="0">
                <a:solidFill>
                  <a:srgbClr val="F7A9BD">
                    <a:lumMod val="10000"/>
                  </a:srgbClr>
                </a:solidFill>
                <a:latin typeface="Calibri" panose="020F0502020204030204" pitchFamily="34" charset="0"/>
                <a:cs typeface="Calibri" panose="020F0502020204030204" pitchFamily="34" charset="0"/>
              </a:rPr>
              <a:t>– Sự phổ biến của múa ba lê hiện nay</a:t>
            </a:r>
            <a:endParaRPr kumimoji="0" lang="en-US" sz="3200" i="0" u="none" strike="noStrike" kern="1200" cap="none" spc="0" normalizeH="0" baseline="0" noProof="0" dirty="0">
              <a:ln>
                <a:noFill/>
              </a:ln>
              <a:solidFill>
                <a:srgbClr val="F7A9BD">
                  <a:lumMod val="10000"/>
                </a:srgbClr>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8775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741871" y="1639019"/>
            <a:ext cx="10731261" cy="4468483"/>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4000" b="1" i="1" dirty="0">
                <a:solidFill>
                  <a:srgbClr val="7030A0"/>
                </a:solidFill>
                <a:latin typeface="Cambria" panose="02040503050406030204" pitchFamily="18" charset="0"/>
              </a:rPr>
              <a:t>   </a:t>
            </a:r>
            <a:r>
              <a:rPr lang="vi-VN" sz="4000" b="1" i="1" dirty="0">
                <a:solidFill>
                  <a:srgbClr val="7030A0"/>
                </a:solidFill>
                <a:latin typeface="Cambria" panose="02040503050406030204" pitchFamily="18" charset="0"/>
              </a:rPr>
              <a:t>Múa ba lê là một nghệ thuật do những diễn viên khổ luyện mới thực hiện được. Người múa phải truyền tải được ngôn ngữ thông qua những động tác múa, mỗi một vở ba lê là một câu chuyện không cất thành lời mà qua những động tác tạo nên.</a:t>
            </a:r>
            <a:endParaRPr lang="en-US" sz="4000" b="1" i="1" dirty="0">
              <a:solidFill>
                <a:srgbClr val="7030A0"/>
              </a:solidFill>
              <a:latin typeface="Cambria" panose="02040503050406030204" pitchFamily="18" charset="0"/>
            </a:endParaRPr>
          </a:p>
        </p:txBody>
      </p:sp>
      <p:pic>
        <p:nvPicPr>
          <p:cNvPr id="2" name="Picture 1"/>
          <p:cNvPicPr>
            <a:picLocks noChangeAspect="1"/>
          </p:cNvPicPr>
          <p:nvPr/>
        </p:nvPicPr>
        <p:blipFill>
          <a:blip r:embed="rId2"/>
          <a:stretch>
            <a:fillRect/>
          </a:stretch>
        </p:blipFill>
        <p:spPr>
          <a:xfrm>
            <a:off x="3809496" y="-154736"/>
            <a:ext cx="4462659" cy="1926503"/>
          </a:xfrm>
          <a:prstGeom prst="rect">
            <a:avLst/>
          </a:prstGeom>
        </p:spPr>
      </p:pic>
    </p:spTree>
    <p:extLst>
      <p:ext uri="{BB962C8B-B14F-4D97-AF65-F5344CB8AC3E}">
        <p14:creationId xmlns:p14="http://schemas.microsoft.com/office/powerpoint/2010/main" val="2207237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46"/>
        <p:cNvGrpSpPr/>
        <p:nvPr/>
      </p:nvGrpSpPr>
      <p:grpSpPr>
        <a:xfrm>
          <a:off x="0" y="0"/>
          <a:ext cx="0" cy="0"/>
          <a:chOff x="0" y="0"/>
          <a:chExt cx="0" cy="0"/>
        </a:xfrm>
      </p:grpSpPr>
      <p:grpSp>
        <p:nvGrpSpPr>
          <p:cNvPr id="1449" name="Google Shape;1449;p39"/>
          <p:cNvGrpSpPr/>
          <p:nvPr/>
        </p:nvGrpSpPr>
        <p:grpSpPr>
          <a:xfrm>
            <a:off x="1812625" y="3684925"/>
            <a:ext cx="821432" cy="882640"/>
            <a:chOff x="4243450" y="1793000"/>
            <a:chExt cx="438175" cy="470825"/>
          </a:xfrm>
        </p:grpSpPr>
        <p:sp>
          <p:nvSpPr>
            <p:cNvPr id="1450" name="Google Shape;1450;p39"/>
            <p:cNvSpPr/>
            <p:nvPr/>
          </p:nvSpPr>
          <p:spPr>
            <a:xfrm>
              <a:off x="4243450" y="1793000"/>
              <a:ext cx="438175" cy="470825"/>
            </a:xfrm>
            <a:custGeom>
              <a:avLst/>
              <a:gdLst/>
              <a:ahLst/>
              <a:cxnLst/>
              <a:rect l="l" t="t" r="r" b="b"/>
              <a:pathLst>
                <a:path w="17527" h="18833" extrusionOk="0">
                  <a:moveTo>
                    <a:pt x="12221" y="799"/>
                  </a:moveTo>
                  <a:cubicBezTo>
                    <a:pt x="12525" y="799"/>
                    <a:pt x="12716" y="994"/>
                    <a:pt x="12776" y="1407"/>
                  </a:cubicBezTo>
                  <a:cubicBezTo>
                    <a:pt x="12812" y="1586"/>
                    <a:pt x="12824" y="1764"/>
                    <a:pt x="12824" y="1943"/>
                  </a:cubicBezTo>
                  <a:cubicBezTo>
                    <a:pt x="12848" y="2931"/>
                    <a:pt x="12871" y="3908"/>
                    <a:pt x="12919" y="4896"/>
                  </a:cubicBezTo>
                  <a:cubicBezTo>
                    <a:pt x="12931" y="5396"/>
                    <a:pt x="13002" y="5920"/>
                    <a:pt x="13098" y="6420"/>
                  </a:cubicBezTo>
                  <a:cubicBezTo>
                    <a:pt x="13169" y="6955"/>
                    <a:pt x="13431" y="7396"/>
                    <a:pt x="13848" y="7729"/>
                  </a:cubicBezTo>
                  <a:cubicBezTo>
                    <a:pt x="14205" y="8015"/>
                    <a:pt x="14574" y="8301"/>
                    <a:pt x="14931" y="8599"/>
                  </a:cubicBezTo>
                  <a:cubicBezTo>
                    <a:pt x="15348" y="8956"/>
                    <a:pt x="15753" y="9313"/>
                    <a:pt x="16122" y="9718"/>
                  </a:cubicBezTo>
                  <a:cubicBezTo>
                    <a:pt x="16455" y="10051"/>
                    <a:pt x="16705" y="10444"/>
                    <a:pt x="16705" y="11004"/>
                  </a:cubicBezTo>
                  <a:cubicBezTo>
                    <a:pt x="16407" y="11301"/>
                    <a:pt x="16050" y="11397"/>
                    <a:pt x="15729" y="11468"/>
                  </a:cubicBezTo>
                  <a:cubicBezTo>
                    <a:pt x="15122" y="11587"/>
                    <a:pt x="14502" y="11658"/>
                    <a:pt x="13895" y="11766"/>
                  </a:cubicBezTo>
                  <a:cubicBezTo>
                    <a:pt x="13740" y="11789"/>
                    <a:pt x="13586" y="11813"/>
                    <a:pt x="13431" y="11837"/>
                  </a:cubicBezTo>
                  <a:cubicBezTo>
                    <a:pt x="13014" y="11932"/>
                    <a:pt x="12740" y="12194"/>
                    <a:pt x="12657" y="12611"/>
                  </a:cubicBezTo>
                  <a:cubicBezTo>
                    <a:pt x="12586" y="13075"/>
                    <a:pt x="12526" y="13540"/>
                    <a:pt x="12502" y="14004"/>
                  </a:cubicBezTo>
                  <a:cubicBezTo>
                    <a:pt x="12419" y="14909"/>
                    <a:pt x="12395" y="15814"/>
                    <a:pt x="12300" y="16707"/>
                  </a:cubicBezTo>
                  <a:cubicBezTo>
                    <a:pt x="12264" y="17183"/>
                    <a:pt x="12205" y="17671"/>
                    <a:pt x="11812" y="18076"/>
                  </a:cubicBezTo>
                  <a:cubicBezTo>
                    <a:pt x="11781" y="18079"/>
                    <a:pt x="11750" y="18080"/>
                    <a:pt x="11720" y="18080"/>
                  </a:cubicBezTo>
                  <a:cubicBezTo>
                    <a:pt x="11379" y="18080"/>
                    <a:pt x="11090" y="17899"/>
                    <a:pt x="10871" y="17647"/>
                  </a:cubicBezTo>
                  <a:cubicBezTo>
                    <a:pt x="10514" y="17231"/>
                    <a:pt x="10181" y="16790"/>
                    <a:pt x="9859" y="16361"/>
                  </a:cubicBezTo>
                  <a:cubicBezTo>
                    <a:pt x="9466" y="15802"/>
                    <a:pt x="9073" y="15218"/>
                    <a:pt x="8668" y="14647"/>
                  </a:cubicBezTo>
                  <a:cubicBezTo>
                    <a:pt x="8514" y="14433"/>
                    <a:pt x="8335" y="14206"/>
                    <a:pt x="8133" y="14004"/>
                  </a:cubicBezTo>
                  <a:cubicBezTo>
                    <a:pt x="7811" y="13623"/>
                    <a:pt x="7406" y="13480"/>
                    <a:pt x="6906" y="13480"/>
                  </a:cubicBezTo>
                  <a:cubicBezTo>
                    <a:pt x="5990" y="13480"/>
                    <a:pt x="5120" y="13718"/>
                    <a:pt x="4227" y="13861"/>
                  </a:cubicBezTo>
                  <a:cubicBezTo>
                    <a:pt x="3608" y="13968"/>
                    <a:pt x="3001" y="14099"/>
                    <a:pt x="2394" y="14194"/>
                  </a:cubicBezTo>
                  <a:cubicBezTo>
                    <a:pt x="2285" y="14212"/>
                    <a:pt x="2171" y="14220"/>
                    <a:pt x="2055" y="14220"/>
                  </a:cubicBezTo>
                  <a:cubicBezTo>
                    <a:pt x="1856" y="14220"/>
                    <a:pt x="1654" y="14196"/>
                    <a:pt x="1465" y="14159"/>
                  </a:cubicBezTo>
                  <a:cubicBezTo>
                    <a:pt x="1048" y="14087"/>
                    <a:pt x="917" y="13837"/>
                    <a:pt x="1037" y="13421"/>
                  </a:cubicBezTo>
                  <a:cubicBezTo>
                    <a:pt x="1108" y="13171"/>
                    <a:pt x="1227" y="12932"/>
                    <a:pt x="1370" y="12718"/>
                  </a:cubicBezTo>
                  <a:cubicBezTo>
                    <a:pt x="1644" y="12301"/>
                    <a:pt x="1965" y="11885"/>
                    <a:pt x="2275" y="11468"/>
                  </a:cubicBezTo>
                  <a:cubicBezTo>
                    <a:pt x="2834" y="10694"/>
                    <a:pt x="3394" y="9920"/>
                    <a:pt x="3989" y="9158"/>
                  </a:cubicBezTo>
                  <a:cubicBezTo>
                    <a:pt x="4489" y="8503"/>
                    <a:pt x="4489" y="7848"/>
                    <a:pt x="4180" y="7122"/>
                  </a:cubicBezTo>
                  <a:cubicBezTo>
                    <a:pt x="3870" y="6384"/>
                    <a:pt x="3596" y="5634"/>
                    <a:pt x="3334" y="4872"/>
                  </a:cubicBezTo>
                  <a:cubicBezTo>
                    <a:pt x="3275" y="4681"/>
                    <a:pt x="3239" y="4479"/>
                    <a:pt x="3227" y="4265"/>
                  </a:cubicBezTo>
                  <a:cubicBezTo>
                    <a:pt x="3192" y="3646"/>
                    <a:pt x="3358" y="3467"/>
                    <a:pt x="3965" y="3467"/>
                  </a:cubicBezTo>
                  <a:cubicBezTo>
                    <a:pt x="4180" y="3467"/>
                    <a:pt x="4382" y="3479"/>
                    <a:pt x="4585" y="3527"/>
                  </a:cubicBezTo>
                  <a:cubicBezTo>
                    <a:pt x="5013" y="3622"/>
                    <a:pt x="5430" y="3729"/>
                    <a:pt x="5859" y="3836"/>
                  </a:cubicBezTo>
                  <a:cubicBezTo>
                    <a:pt x="6204" y="3919"/>
                    <a:pt x="6561" y="4015"/>
                    <a:pt x="6894" y="4122"/>
                  </a:cubicBezTo>
                  <a:cubicBezTo>
                    <a:pt x="7104" y="4189"/>
                    <a:pt x="7301" y="4221"/>
                    <a:pt x="7487" y="4221"/>
                  </a:cubicBezTo>
                  <a:cubicBezTo>
                    <a:pt x="7998" y="4221"/>
                    <a:pt x="8424" y="3974"/>
                    <a:pt x="8799" y="3503"/>
                  </a:cubicBezTo>
                  <a:cubicBezTo>
                    <a:pt x="9311" y="2895"/>
                    <a:pt x="9895" y="2324"/>
                    <a:pt x="10466" y="1776"/>
                  </a:cubicBezTo>
                  <a:cubicBezTo>
                    <a:pt x="10728" y="1526"/>
                    <a:pt x="11050" y="1348"/>
                    <a:pt x="11347" y="1133"/>
                  </a:cubicBezTo>
                  <a:cubicBezTo>
                    <a:pt x="11502" y="1038"/>
                    <a:pt x="11669" y="943"/>
                    <a:pt x="11824" y="883"/>
                  </a:cubicBezTo>
                  <a:cubicBezTo>
                    <a:pt x="11972" y="827"/>
                    <a:pt x="12105" y="799"/>
                    <a:pt x="12221" y="799"/>
                  </a:cubicBezTo>
                  <a:close/>
                  <a:moveTo>
                    <a:pt x="12280" y="1"/>
                  </a:moveTo>
                  <a:cubicBezTo>
                    <a:pt x="12068" y="1"/>
                    <a:pt x="11832" y="53"/>
                    <a:pt x="11574" y="157"/>
                  </a:cubicBezTo>
                  <a:cubicBezTo>
                    <a:pt x="11324" y="264"/>
                    <a:pt x="11050" y="395"/>
                    <a:pt x="10835" y="562"/>
                  </a:cubicBezTo>
                  <a:cubicBezTo>
                    <a:pt x="10395" y="871"/>
                    <a:pt x="9954" y="1205"/>
                    <a:pt x="9561" y="1574"/>
                  </a:cubicBezTo>
                  <a:cubicBezTo>
                    <a:pt x="9073" y="2062"/>
                    <a:pt x="8609" y="2586"/>
                    <a:pt x="8168" y="3122"/>
                  </a:cubicBezTo>
                  <a:cubicBezTo>
                    <a:pt x="7962" y="3355"/>
                    <a:pt x="7756" y="3487"/>
                    <a:pt x="7494" y="3487"/>
                  </a:cubicBezTo>
                  <a:cubicBezTo>
                    <a:pt x="7408" y="3487"/>
                    <a:pt x="7316" y="3473"/>
                    <a:pt x="7216" y="3443"/>
                  </a:cubicBezTo>
                  <a:cubicBezTo>
                    <a:pt x="6704" y="3300"/>
                    <a:pt x="6216" y="3169"/>
                    <a:pt x="5716" y="3050"/>
                  </a:cubicBezTo>
                  <a:cubicBezTo>
                    <a:pt x="5132" y="2907"/>
                    <a:pt x="4549" y="2788"/>
                    <a:pt x="4168" y="2705"/>
                  </a:cubicBezTo>
                  <a:cubicBezTo>
                    <a:pt x="4152" y="2705"/>
                    <a:pt x="4135" y="2705"/>
                    <a:pt x="4119" y="2705"/>
                  </a:cubicBezTo>
                  <a:cubicBezTo>
                    <a:pt x="3246" y="2705"/>
                    <a:pt x="2477" y="3022"/>
                    <a:pt x="2477" y="4062"/>
                  </a:cubicBezTo>
                  <a:cubicBezTo>
                    <a:pt x="2501" y="4419"/>
                    <a:pt x="2501" y="4789"/>
                    <a:pt x="2596" y="5134"/>
                  </a:cubicBezTo>
                  <a:cubicBezTo>
                    <a:pt x="2834" y="5884"/>
                    <a:pt x="3108" y="6646"/>
                    <a:pt x="3430" y="7372"/>
                  </a:cubicBezTo>
                  <a:cubicBezTo>
                    <a:pt x="3644" y="7872"/>
                    <a:pt x="3644" y="8289"/>
                    <a:pt x="3358" y="8706"/>
                  </a:cubicBezTo>
                  <a:cubicBezTo>
                    <a:pt x="3108" y="9087"/>
                    <a:pt x="2858" y="9480"/>
                    <a:pt x="2572" y="9849"/>
                  </a:cubicBezTo>
                  <a:cubicBezTo>
                    <a:pt x="2049" y="10551"/>
                    <a:pt x="1489" y="11230"/>
                    <a:pt x="977" y="11944"/>
                  </a:cubicBezTo>
                  <a:cubicBezTo>
                    <a:pt x="727" y="12337"/>
                    <a:pt x="501" y="12754"/>
                    <a:pt x="334" y="13182"/>
                  </a:cubicBezTo>
                  <a:cubicBezTo>
                    <a:pt x="1" y="14075"/>
                    <a:pt x="632" y="14778"/>
                    <a:pt x="1322" y="14861"/>
                  </a:cubicBezTo>
                  <a:cubicBezTo>
                    <a:pt x="1567" y="14886"/>
                    <a:pt x="1815" y="14902"/>
                    <a:pt x="2060" y="14902"/>
                  </a:cubicBezTo>
                  <a:cubicBezTo>
                    <a:pt x="2279" y="14902"/>
                    <a:pt x="2495" y="14889"/>
                    <a:pt x="2703" y="14861"/>
                  </a:cubicBezTo>
                  <a:cubicBezTo>
                    <a:pt x="3465" y="14754"/>
                    <a:pt x="4227" y="14564"/>
                    <a:pt x="4977" y="14421"/>
                  </a:cubicBezTo>
                  <a:cubicBezTo>
                    <a:pt x="5537" y="14314"/>
                    <a:pt x="6097" y="14242"/>
                    <a:pt x="6668" y="14147"/>
                  </a:cubicBezTo>
                  <a:cubicBezTo>
                    <a:pt x="6728" y="14138"/>
                    <a:pt x="6787" y="14134"/>
                    <a:pt x="6843" y="14134"/>
                  </a:cubicBezTo>
                  <a:cubicBezTo>
                    <a:pt x="7186" y="14134"/>
                    <a:pt x="7455" y="14289"/>
                    <a:pt x="7680" y="14575"/>
                  </a:cubicBezTo>
                  <a:cubicBezTo>
                    <a:pt x="8014" y="15040"/>
                    <a:pt x="8359" y="15504"/>
                    <a:pt x="8692" y="15969"/>
                  </a:cubicBezTo>
                  <a:cubicBezTo>
                    <a:pt x="9121" y="16540"/>
                    <a:pt x="9538" y="17135"/>
                    <a:pt x="9966" y="17719"/>
                  </a:cubicBezTo>
                  <a:cubicBezTo>
                    <a:pt x="10311" y="18147"/>
                    <a:pt x="10740" y="18481"/>
                    <a:pt x="11252" y="18707"/>
                  </a:cubicBezTo>
                  <a:cubicBezTo>
                    <a:pt x="11446" y="18791"/>
                    <a:pt x="11625" y="18833"/>
                    <a:pt x="11789" y="18833"/>
                  </a:cubicBezTo>
                  <a:cubicBezTo>
                    <a:pt x="12139" y="18833"/>
                    <a:pt x="12419" y="18640"/>
                    <a:pt x="12621" y="18243"/>
                  </a:cubicBezTo>
                  <a:cubicBezTo>
                    <a:pt x="12800" y="17897"/>
                    <a:pt x="12919" y="17516"/>
                    <a:pt x="12978" y="17135"/>
                  </a:cubicBezTo>
                  <a:cubicBezTo>
                    <a:pt x="13062" y="16457"/>
                    <a:pt x="13109" y="15754"/>
                    <a:pt x="13157" y="15052"/>
                  </a:cubicBezTo>
                  <a:cubicBezTo>
                    <a:pt x="13193" y="14385"/>
                    <a:pt x="13229" y="13718"/>
                    <a:pt x="13288" y="13051"/>
                  </a:cubicBezTo>
                  <a:cubicBezTo>
                    <a:pt x="13336" y="12647"/>
                    <a:pt x="13419" y="12551"/>
                    <a:pt x="13812" y="12492"/>
                  </a:cubicBezTo>
                  <a:cubicBezTo>
                    <a:pt x="14264" y="12432"/>
                    <a:pt x="14729" y="12409"/>
                    <a:pt x="15193" y="12313"/>
                  </a:cubicBezTo>
                  <a:cubicBezTo>
                    <a:pt x="15681" y="12230"/>
                    <a:pt x="16157" y="12111"/>
                    <a:pt x="16622" y="11956"/>
                  </a:cubicBezTo>
                  <a:cubicBezTo>
                    <a:pt x="17241" y="11742"/>
                    <a:pt x="17527" y="11266"/>
                    <a:pt x="17348" y="10456"/>
                  </a:cubicBezTo>
                  <a:cubicBezTo>
                    <a:pt x="17241" y="10015"/>
                    <a:pt x="17039" y="9611"/>
                    <a:pt x="16741" y="9301"/>
                  </a:cubicBezTo>
                  <a:cubicBezTo>
                    <a:pt x="16312" y="8849"/>
                    <a:pt x="15848" y="8432"/>
                    <a:pt x="15384" y="8015"/>
                  </a:cubicBezTo>
                  <a:cubicBezTo>
                    <a:pt x="15098" y="7753"/>
                    <a:pt x="14776" y="7539"/>
                    <a:pt x="14467" y="7301"/>
                  </a:cubicBezTo>
                  <a:cubicBezTo>
                    <a:pt x="14026" y="6979"/>
                    <a:pt x="13752" y="6574"/>
                    <a:pt x="13717" y="6003"/>
                  </a:cubicBezTo>
                  <a:cubicBezTo>
                    <a:pt x="13693" y="5622"/>
                    <a:pt x="13633" y="5229"/>
                    <a:pt x="13610" y="4848"/>
                  </a:cubicBezTo>
                  <a:cubicBezTo>
                    <a:pt x="13598" y="4098"/>
                    <a:pt x="13610" y="3348"/>
                    <a:pt x="13586" y="2598"/>
                  </a:cubicBezTo>
                  <a:cubicBezTo>
                    <a:pt x="13550" y="2098"/>
                    <a:pt x="13490" y="1574"/>
                    <a:pt x="13395" y="1062"/>
                  </a:cubicBezTo>
                  <a:cubicBezTo>
                    <a:pt x="13231" y="362"/>
                    <a:pt x="12841" y="1"/>
                    <a:pt x="12280"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1" name="Google Shape;1451;p39"/>
            <p:cNvSpPr/>
            <p:nvPr/>
          </p:nvSpPr>
          <p:spPr>
            <a:xfrm>
              <a:off x="4266375" y="1812950"/>
              <a:ext cx="394725" cy="432075"/>
            </a:xfrm>
            <a:custGeom>
              <a:avLst/>
              <a:gdLst/>
              <a:ahLst/>
              <a:cxnLst/>
              <a:rect l="l" t="t" r="r" b="b"/>
              <a:pathLst>
                <a:path w="15789" h="17283" extrusionOk="0">
                  <a:moveTo>
                    <a:pt x="11304" y="1"/>
                  </a:moveTo>
                  <a:cubicBezTo>
                    <a:pt x="11188" y="1"/>
                    <a:pt x="11055" y="29"/>
                    <a:pt x="10907" y="85"/>
                  </a:cubicBezTo>
                  <a:cubicBezTo>
                    <a:pt x="10752" y="145"/>
                    <a:pt x="10585" y="240"/>
                    <a:pt x="10430" y="335"/>
                  </a:cubicBezTo>
                  <a:cubicBezTo>
                    <a:pt x="10133" y="550"/>
                    <a:pt x="9811" y="728"/>
                    <a:pt x="9549" y="978"/>
                  </a:cubicBezTo>
                  <a:cubicBezTo>
                    <a:pt x="8978" y="1526"/>
                    <a:pt x="8394" y="2097"/>
                    <a:pt x="7882" y="2705"/>
                  </a:cubicBezTo>
                  <a:cubicBezTo>
                    <a:pt x="7507" y="3176"/>
                    <a:pt x="7081" y="3423"/>
                    <a:pt x="6570" y="3423"/>
                  </a:cubicBezTo>
                  <a:cubicBezTo>
                    <a:pt x="6384" y="3423"/>
                    <a:pt x="6187" y="3391"/>
                    <a:pt x="5977" y="3324"/>
                  </a:cubicBezTo>
                  <a:cubicBezTo>
                    <a:pt x="5644" y="3217"/>
                    <a:pt x="5287" y="3121"/>
                    <a:pt x="4942" y="3038"/>
                  </a:cubicBezTo>
                  <a:cubicBezTo>
                    <a:pt x="4513" y="2931"/>
                    <a:pt x="4096" y="2824"/>
                    <a:pt x="3668" y="2729"/>
                  </a:cubicBezTo>
                  <a:cubicBezTo>
                    <a:pt x="3465" y="2681"/>
                    <a:pt x="3263" y="2669"/>
                    <a:pt x="3048" y="2669"/>
                  </a:cubicBezTo>
                  <a:cubicBezTo>
                    <a:pt x="2441" y="2669"/>
                    <a:pt x="2275" y="2848"/>
                    <a:pt x="2310" y="3467"/>
                  </a:cubicBezTo>
                  <a:cubicBezTo>
                    <a:pt x="2322" y="3681"/>
                    <a:pt x="2358" y="3883"/>
                    <a:pt x="2417" y="4074"/>
                  </a:cubicBezTo>
                  <a:cubicBezTo>
                    <a:pt x="2679" y="4836"/>
                    <a:pt x="2953" y="5586"/>
                    <a:pt x="3263" y="6324"/>
                  </a:cubicBezTo>
                  <a:cubicBezTo>
                    <a:pt x="3572" y="7050"/>
                    <a:pt x="3572" y="7705"/>
                    <a:pt x="3072" y="8360"/>
                  </a:cubicBezTo>
                  <a:cubicBezTo>
                    <a:pt x="2477" y="9122"/>
                    <a:pt x="1917" y="9896"/>
                    <a:pt x="1358" y="10670"/>
                  </a:cubicBezTo>
                  <a:cubicBezTo>
                    <a:pt x="1048" y="11087"/>
                    <a:pt x="727" y="11503"/>
                    <a:pt x="453" y="11920"/>
                  </a:cubicBezTo>
                  <a:cubicBezTo>
                    <a:pt x="310" y="12134"/>
                    <a:pt x="191" y="12373"/>
                    <a:pt x="120" y="12623"/>
                  </a:cubicBezTo>
                  <a:cubicBezTo>
                    <a:pt x="0" y="13039"/>
                    <a:pt x="131" y="13289"/>
                    <a:pt x="548" y="13361"/>
                  </a:cubicBezTo>
                  <a:cubicBezTo>
                    <a:pt x="737" y="13398"/>
                    <a:pt x="939" y="13422"/>
                    <a:pt x="1138" y="13422"/>
                  </a:cubicBezTo>
                  <a:cubicBezTo>
                    <a:pt x="1254" y="13422"/>
                    <a:pt x="1368" y="13414"/>
                    <a:pt x="1477" y="13396"/>
                  </a:cubicBezTo>
                  <a:cubicBezTo>
                    <a:pt x="2084" y="13301"/>
                    <a:pt x="2691" y="13170"/>
                    <a:pt x="3310" y="13063"/>
                  </a:cubicBezTo>
                  <a:cubicBezTo>
                    <a:pt x="4203" y="12920"/>
                    <a:pt x="5073" y="12682"/>
                    <a:pt x="5989" y="12682"/>
                  </a:cubicBezTo>
                  <a:cubicBezTo>
                    <a:pt x="6489" y="12682"/>
                    <a:pt x="6894" y="12825"/>
                    <a:pt x="7216" y="13206"/>
                  </a:cubicBezTo>
                  <a:cubicBezTo>
                    <a:pt x="7418" y="13408"/>
                    <a:pt x="7597" y="13635"/>
                    <a:pt x="7751" y="13849"/>
                  </a:cubicBezTo>
                  <a:cubicBezTo>
                    <a:pt x="8156" y="14420"/>
                    <a:pt x="8549" y="15004"/>
                    <a:pt x="8942" y="15563"/>
                  </a:cubicBezTo>
                  <a:cubicBezTo>
                    <a:pt x="9264" y="15992"/>
                    <a:pt x="9597" y="16433"/>
                    <a:pt x="9954" y="16849"/>
                  </a:cubicBezTo>
                  <a:cubicBezTo>
                    <a:pt x="10173" y="17101"/>
                    <a:pt x="10462" y="17282"/>
                    <a:pt x="10803" y="17282"/>
                  </a:cubicBezTo>
                  <a:cubicBezTo>
                    <a:pt x="10833" y="17282"/>
                    <a:pt x="10864" y="17281"/>
                    <a:pt x="10895" y="17278"/>
                  </a:cubicBezTo>
                  <a:cubicBezTo>
                    <a:pt x="11288" y="16873"/>
                    <a:pt x="11347" y="16385"/>
                    <a:pt x="11383" y="15909"/>
                  </a:cubicBezTo>
                  <a:cubicBezTo>
                    <a:pt x="11478" y="15016"/>
                    <a:pt x="11502" y="14111"/>
                    <a:pt x="11585" y="13206"/>
                  </a:cubicBezTo>
                  <a:cubicBezTo>
                    <a:pt x="11609" y="12742"/>
                    <a:pt x="11669" y="12277"/>
                    <a:pt x="11740" y="11813"/>
                  </a:cubicBezTo>
                  <a:cubicBezTo>
                    <a:pt x="11823" y="11396"/>
                    <a:pt x="12097" y="11134"/>
                    <a:pt x="12514" y="11039"/>
                  </a:cubicBezTo>
                  <a:cubicBezTo>
                    <a:pt x="12669" y="11015"/>
                    <a:pt x="12823" y="10991"/>
                    <a:pt x="12978" y="10968"/>
                  </a:cubicBezTo>
                  <a:cubicBezTo>
                    <a:pt x="13585" y="10860"/>
                    <a:pt x="14205" y="10789"/>
                    <a:pt x="14812" y="10670"/>
                  </a:cubicBezTo>
                  <a:cubicBezTo>
                    <a:pt x="15133" y="10599"/>
                    <a:pt x="15490" y="10503"/>
                    <a:pt x="15788" y="10206"/>
                  </a:cubicBezTo>
                  <a:cubicBezTo>
                    <a:pt x="15788" y="9646"/>
                    <a:pt x="15538" y="9253"/>
                    <a:pt x="15205" y="8920"/>
                  </a:cubicBezTo>
                  <a:cubicBezTo>
                    <a:pt x="14836" y="8515"/>
                    <a:pt x="14431" y="8158"/>
                    <a:pt x="14014" y="7801"/>
                  </a:cubicBezTo>
                  <a:cubicBezTo>
                    <a:pt x="13657" y="7503"/>
                    <a:pt x="13288" y="7217"/>
                    <a:pt x="12931" y="6931"/>
                  </a:cubicBezTo>
                  <a:cubicBezTo>
                    <a:pt x="12514" y="6598"/>
                    <a:pt x="12252" y="6157"/>
                    <a:pt x="12181" y="5622"/>
                  </a:cubicBezTo>
                  <a:cubicBezTo>
                    <a:pt x="12085" y="5122"/>
                    <a:pt x="12014" y="4598"/>
                    <a:pt x="12002" y="4098"/>
                  </a:cubicBezTo>
                  <a:cubicBezTo>
                    <a:pt x="11954" y="3110"/>
                    <a:pt x="11931" y="2133"/>
                    <a:pt x="11907" y="1145"/>
                  </a:cubicBezTo>
                  <a:cubicBezTo>
                    <a:pt x="11907" y="966"/>
                    <a:pt x="11895" y="788"/>
                    <a:pt x="11859" y="609"/>
                  </a:cubicBezTo>
                  <a:cubicBezTo>
                    <a:pt x="11799" y="196"/>
                    <a:pt x="11608" y="1"/>
                    <a:pt x="11304" y="1"/>
                  </a:cubicBezTo>
                  <a:close/>
                </a:path>
              </a:pathLst>
            </a:custGeom>
            <a:solidFill>
              <a:schemeClr val="accent3"/>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2" name="Google Shape;1452;p39"/>
            <p:cNvSpPr/>
            <p:nvPr/>
          </p:nvSpPr>
          <p:spPr>
            <a:xfrm>
              <a:off x="4421750" y="2020850"/>
              <a:ext cx="73550" cy="47250"/>
            </a:xfrm>
            <a:custGeom>
              <a:avLst/>
              <a:gdLst/>
              <a:ahLst/>
              <a:cxnLst/>
              <a:rect l="l" t="t" r="r" b="b"/>
              <a:pathLst>
                <a:path w="2942" h="1890" extrusionOk="0">
                  <a:moveTo>
                    <a:pt x="335" y="0"/>
                  </a:moveTo>
                  <a:cubicBezTo>
                    <a:pt x="290" y="0"/>
                    <a:pt x="245" y="14"/>
                    <a:pt x="203" y="44"/>
                  </a:cubicBezTo>
                  <a:cubicBezTo>
                    <a:pt x="96" y="127"/>
                    <a:pt x="1" y="306"/>
                    <a:pt x="1" y="425"/>
                  </a:cubicBezTo>
                  <a:cubicBezTo>
                    <a:pt x="1" y="604"/>
                    <a:pt x="96" y="782"/>
                    <a:pt x="179" y="925"/>
                  </a:cubicBezTo>
                  <a:cubicBezTo>
                    <a:pt x="560" y="1568"/>
                    <a:pt x="1167" y="1806"/>
                    <a:pt x="1882" y="1890"/>
                  </a:cubicBezTo>
                  <a:cubicBezTo>
                    <a:pt x="2191" y="1866"/>
                    <a:pt x="2537" y="1806"/>
                    <a:pt x="2787" y="1568"/>
                  </a:cubicBezTo>
                  <a:cubicBezTo>
                    <a:pt x="2882" y="1473"/>
                    <a:pt x="2941" y="1294"/>
                    <a:pt x="2929" y="1163"/>
                  </a:cubicBezTo>
                  <a:cubicBezTo>
                    <a:pt x="2909" y="1020"/>
                    <a:pt x="2774" y="956"/>
                    <a:pt x="2631" y="956"/>
                  </a:cubicBezTo>
                  <a:cubicBezTo>
                    <a:pt x="2607" y="956"/>
                    <a:pt x="2584" y="958"/>
                    <a:pt x="2560" y="961"/>
                  </a:cubicBezTo>
                  <a:cubicBezTo>
                    <a:pt x="2489" y="973"/>
                    <a:pt x="2417" y="997"/>
                    <a:pt x="2346" y="1020"/>
                  </a:cubicBezTo>
                  <a:cubicBezTo>
                    <a:pt x="2145" y="1065"/>
                    <a:pt x="1973" y="1089"/>
                    <a:pt x="1820" y="1089"/>
                  </a:cubicBezTo>
                  <a:cubicBezTo>
                    <a:pt x="1357" y="1089"/>
                    <a:pt x="1073" y="870"/>
                    <a:pt x="715" y="342"/>
                  </a:cubicBezTo>
                  <a:cubicBezTo>
                    <a:pt x="679" y="282"/>
                    <a:pt x="643" y="211"/>
                    <a:pt x="596" y="151"/>
                  </a:cubicBezTo>
                  <a:cubicBezTo>
                    <a:pt x="531" y="62"/>
                    <a:pt x="433" y="0"/>
                    <a:pt x="335"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3" name="Google Shape;1453;p39"/>
            <p:cNvSpPr/>
            <p:nvPr/>
          </p:nvSpPr>
          <p:spPr>
            <a:xfrm>
              <a:off x="4419675" y="1964775"/>
              <a:ext cx="18775" cy="18200"/>
            </a:xfrm>
            <a:custGeom>
              <a:avLst/>
              <a:gdLst/>
              <a:ahLst/>
              <a:cxnLst/>
              <a:rect l="l" t="t" r="r" b="b"/>
              <a:pathLst>
                <a:path w="751" h="728" extrusionOk="0">
                  <a:moveTo>
                    <a:pt x="401" y="1"/>
                  </a:moveTo>
                  <a:cubicBezTo>
                    <a:pt x="226" y="1"/>
                    <a:pt x="35" y="185"/>
                    <a:pt x="12" y="370"/>
                  </a:cubicBezTo>
                  <a:cubicBezTo>
                    <a:pt x="0" y="537"/>
                    <a:pt x="179" y="716"/>
                    <a:pt x="345" y="727"/>
                  </a:cubicBezTo>
                  <a:cubicBezTo>
                    <a:pt x="351" y="728"/>
                    <a:pt x="357" y="728"/>
                    <a:pt x="363" y="728"/>
                  </a:cubicBezTo>
                  <a:cubicBezTo>
                    <a:pt x="548" y="728"/>
                    <a:pt x="739" y="543"/>
                    <a:pt x="750" y="370"/>
                  </a:cubicBezTo>
                  <a:cubicBezTo>
                    <a:pt x="750" y="204"/>
                    <a:pt x="584" y="13"/>
                    <a:pt x="417" y="1"/>
                  </a:cubicBezTo>
                  <a:cubicBezTo>
                    <a:pt x="412" y="1"/>
                    <a:pt x="406" y="1"/>
                    <a:pt x="401"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4" name="Google Shape;1454;p39"/>
            <p:cNvSpPr/>
            <p:nvPr/>
          </p:nvSpPr>
          <p:spPr>
            <a:xfrm>
              <a:off x="4518775" y="2013550"/>
              <a:ext cx="18200" cy="17350"/>
            </a:xfrm>
            <a:custGeom>
              <a:avLst/>
              <a:gdLst/>
              <a:ahLst/>
              <a:cxnLst/>
              <a:rect l="l" t="t" r="r" b="b"/>
              <a:pathLst>
                <a:path w="728" h="694" extrusionOk="0">
                  <a:moveTo>
                    <a:pt x="374" y="0"/>
                  </a:moveTo>
                  <a:cubicBezTo>
                    <a:pt x="361" y="0"/>
                    <a:pt x="347" y="1"/>
                    <a:pt x="334" y="3"/>
                  </a:cubicBezTo>
                  <a:cubicBezTo>
                    <a:pt x="132" y="27"/>
                    <a:pt x="1" y="217"/>
                    <a:pt x="37" y="443"/>
                  </a:cubicBezTo>
                  <a:cubicBezTo>
                    <a:pt x="72" y="610"/>
                    <a:pt x="168" y="693"/>
                    <a:pt x="346" y="693"/>
                  </a:cubicBezTo>
                  <a:cubicBezTo>
                    <a:pt x="572" y="693"/>
                    <a:pt x="727" y="515"/>
                    <a:pt x="715" y="300"/>
                  </a:cubicBezTo>
                  <a:cubicBezTo>
                    <a:pt x="693" y="135"/>
                    <a:pt x="538" y="0"/>
                    <a:pt x="374"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grpSp>
      <p:grpSp>
        <p:nvGrpSpPr>
          <p:cNvPr id="1455" name="Google Shape;1455;p39"/>
          <p:cNvGrpSpPr/>
          <p:nvPr/>
        </p:nvGrpSpPr>
        <p:grpSpPr>
          <a:xfrm>
            <a:off x="10381549" y="2359255"/>
            <a:ext cx="468815" cy="457300"/>
            <a:chOff x="1959000" y="1291425"/>
            <a:chExt cx="286025" cy="279000"/>
          </a:xfrm>
        </p:grpSpPr>
        <p:sp>
          <p:nvSpPr>
            <p:cNvPr id="1456" name="Google Shape;1456;p39"/>
            <p:cNvSpPr/>
            <p:nvPr/>
          </p:nvSpPr>
          <p:spPr>
            <a:xfrm>
              <a:off x="1959000" y="1291425"/>
              <a:ext cx="286025" cy="279000"/>
            </a:xfrm>
            <a:custGeom>
              <a:avLst/>
              <a:gdLst/>
              <a:ahLst/>
              <a:cxnLst/>
              <a:rect l="l" t="t" r="r" b="b"/>
              <a:pathLst>
                <a:path w="11441" h="11160" extrusionOk="0">
                  <a:moveTo>
                    <a:pt x="5924" y="1014"/>
                  </a:moveTo>
                  <a:cubicBezTo>
                    <a:pt x="8501" y="1014"/>
                    <a:pt x="10513" y="3281"/>
                    <a:pt x="10142" y="5897"/>
                  </a:cubicBezTo>
                  <a:cubicBezTo>
                    <a:pt x="9845" y="8016"/>
                    <a:pt x="8356" y="9647"/>
                    <a:pt x="6320" y="10052"/>
                  </a:cubicBezTo>
                  <a:cubicBezTo>
                    <a:pt x="6035" y="10112"/>
                    <a:pt x="5737" y="10112"/>
                    <a:pt x="5439" y="10147"/>
                  </a:cubicBezTo>
                  <a:cubicBezTo>
                    <a:pt x="5432" y="10147"/>
                    <a:pt x="5425" y="10147"/>
                    <a:pt x="5418" y="10147"/>
                  </a:cubicBezTo>
                  <a:cubicBezTo>
                    <a:pt x="2821" y="10147"/>
                    <a:pt x="832" y="7973"/>
                    <a:pt x="1094" y="5409"/>
                  </a:cubicBezTo>
                  <a:cubicBezTo>
                    <a:pt x="1332" y="3063"/>
                    <a:pt x="3094" y="1289"/>
                    <a:pt x="5451" y="1039"/>
                  </a:cubicBezTo>
                  <a:cubicBezTo>
                    <a:pt x="5611" y="1022"/>
                    <a:pt x="5768" y="1014"/>
                    <a:pt x="5924" y="1014"/>
                  </a:cubicBezTo>
                  <a:close/>
                  <a:moveTo>
                    <a:pt x="5770" y="0"/>
                  </a:moveTo>
                  <a:cubicBezTo>
                    <a:pt x="2753" y="0"/>
                    <a:pt x="1" y="2577"/>
                    <a:pt x="58" y="5897"/>
                  </a:cubicBezTo>
                  <a:cubicBezTo>
                    <a:pt x="93" y="8838"/>
                    <a:pt x="2439" y="11100"/>
                    <a:pt x="5368" y="11159"/>
                  </a:cubicBezTo>
                  <a:cubicBezTo>
                    <a:pt x="5749" y="11112"/>
                    <a:pt x="6130" y="11088"/>
                    <a:pt x="6499" y="10993"/>
                  </a:cubicBezTo>
                  <a:cubicBezTo>
                    <a:pt x="9011" y="10505"/>
                    <a:pt x="11011" y="8302"/>
                    <a:pt x="11202" y="5849"/>
                  </a:cubicBezTo>
                  <a:cubicBezTo>
                    <a:pt x="11440" y="2754"/>
                    <a:pt x="9285" y="241"/>
                    <a:pt x="6166" y="15"/>
                  </a:cubicBezTo>
                  <a:cubicBezTo>
                    <a:pt x="6033" y="5"/>
                    <a:pt x="5901" y="0"/>
                    <a:pt x="5770"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7" name="Google Shape;1457;p39"/>
            <p:cNvSpPr/>
            <p:nvPr/>
          </p:nvSpPr>
          <p:spPr>
            <a:xfrm>
              <a:off x="1979800" y="1316750"/>
              <a:ext cx="242025" cy="228375"/>
            </a:xfrm>
            <a:custGeom>
              <a:avLst/>
              <a:gdLst/>
              <a:ahLst/>
              <a:cxnLst/>
              <a:rect l="l" t="t" r="r" b="b"/>
              <a:pathLst>
                <a:path w="9681" h="9135" extrusionOk="0">
                  <a:moveTo>
                    <a:pt x="5092" y="1"/>
                  </a:moveTo>
                  <a:cubicBezTo>
                    <a:pt x="4936" y="1"/>
                    <a:pt x="4779" y="9"/>
                    <a:pt x="4619" y="26"/>
                  </a:cubicBezTo>
                  <a:cubicBezTo>
                    <a:pt x="2262" y="276"/>
                    <a:pt x="500" y="2050"/>
                    <a:pt x="262" y="4396"/>
                  </a:cubicBezTo>
                  <a:cubicBezTo>
                    <a:pt x="0" y="6960"/>
                    <a:pt x="1989" y="9134"/>
                    <a:pt x="4586" y="9134"/>
                  </a:cubicBezTo>
                  <a:cubicBezTo>
                    <a:pt x="4593" y="9134"/>
                    <a:pt x="4600" y="9134"/>
                    <a:pt x="4607" y="9134"/>
                  </a:cubicBezTo>
                  <a:cubicBezTo>
                    <a:pt x="4905" y="9099"/>
                    <a:pt x="5203" y="9099"/>
                    <a:pt x="5488" y="9039"/>
                  </a:cubicBezTo>
                  <a:cubicBezTo>
                    <a:pt x="7524" y="8634"/>
                    <a:pt x="9013" y="7003"/>
                    <a:pt x="9310" y="4884"/>
                  </a:cubicBezTo>
                  <a:cubicBezTo>
                    <a:pt x="9681" y="2268"/>
                    <a:pt x="7669" y="1"/>
                    <a:pt x="5092" y="1"/>
                  </a:cubicBezTo>
                  <a:close/>
                </a:path>
              </a:pathLst>
            </a:custGeom>
            <a:solidFill>
              <a:srgbClr val="FCC63D"/>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8" name="Google Shape;1458;p39"/>
            <p:cNvSpPr/>
            <p:nvPr/>
          </p:nvSpPr>
          <p:spPr>
            <a:xfrm>
              <a:off x="2042875" y="1454000"/>
              <a:ext cx="96025" cy="43500"/>
            </a:xfrm>
            <a:custGeom>
              <a:avLst/>
              <a:gdLst/>
              <a:ahLst/>
              <a:cxnLst/>
              <a:rect l="l" t="t" r="r" b="b"/>
              <a:pathLst>
                <a:path w="3841" h="1740" extrusionOk="0">
                  <a:moveTo>
                    <a:pt x="3404" y="0"/>
                  </a:moveTo>
                  <a:cubicBezTo>
                    <a:pt x="3345" y="0"/>
                    <a:pt x="3281" y="12"/>
                    <a:pt x="3215" y="37"/>
                  </a:cubicBezTo>
                  <a:cubicBezTo>
                    <a:pt x="3037" y="120"/>
                    <a:pt x="2894" y="239"/>
                    <a:pt x="2739" y="358"/>
                  </a:cubicBezTo>
                  <a:cubicBezTo>
                    <a:pt x="2464" y="577"/>
                    <a:pt x="2185" y="688"/>
                    <a:pt x="1902" y="688"/>
                  </a:cubicBezTo>
                  <a:cubicBezTo>
                    <a:pt x="1648" y="688"/>
                    <a:pt x="1391" y="598"/>
                    <a:pt x="1132" y="418"/>
                  </a:cubicBezTo>
                  <a:cubicBezTo>
                    <a:pt x="1013" y="323"/>
                    <a:pt x="894" y="215"/>
                    <a:pt x="775" y="144"/>
                  </a:cubicBezTo>
                  <a:cubicBezTo>
                    <a:pt x="666" y="76"/>
                    <a:pt x="549" y="19"/>
                    <a:pt x="433" y="19"/>
                  </a:cubicBezTo>
                  <a:cubicBezTo>
                    <a:pt x="346" y="19"/>
                    <a:pt x="261" y="51"/>
                    <a:pt x="179" y="132"/>
                  </a:cubicBezTo>
                  <a:cubicBezTo>
                    <a:pt x="1" y="311"/>
                    <a:pt x="1" y="537"/>
                    <a:pt x="120" y="739"/>
                  </a:cubicBezTo>
                  <a:cubicBezTo>
                    <a:pt x="227" y="894"/>
                    <a:pt x="346" y="1049"/>
                    <a:pt x="477" y="1168"/>
                  </a:cubicBezTo>
                  <a:cubicBezTo>
                    <a:pt x="882" y="1525"/>
                    <a:pt x="1358" y="1692"/>
                    <a:pt x="1965" y="1739"/>
                  </a:cubicBezTo>
                  <a:cubicBezTo>
                    <a:pt x="2537" y="1704"/>
                    <a:pt x="3096" y="1513"/>
                    <a:pt x="3513" y="1013"/>
                  </a:cubicBezTo>
                  <a:cubicBezTo>
                    <a:pt x="3632" y="858"/>
                    <a:pt x="3716" y="680"/>
                    <a:pt x="3763" y="501"/>
                  </a:cubicBezTo>
                  <a:cubicBezTo>
                    <a:pt x="3840" y="212"/>
                    <a:pt x="3659" y="0"/>
                    <a:pt x="3404"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9" name="Google Shape;1459;p39"/>
            <p:cNvSpPr/>
            <p:nvPr/>
          </p:nvSpPr>
          <p:spPr>
            <a:xfrm>
              <a:off x="2140800" y="1387925"/>
              <a:ext cx="24450" cy="25950"/>
            </a:xfrm>
            <a:custGeom>
              <a:avLst/>
              <a:gdLst/>
              <a:ahLst/>
              <a:cxnLst/>
              <a:rect l="l" t="t" r="r" b="b"/>
              <a:pathLst>
                <a:path w="978" h="1038" extrusionOk="0">
                  <a:moveTo>
                    <a:pt x="471" y="0"/>
                  </a:moveTo>
                  <a:cubicBezTo>
                    <a:pt x="228" y="0"/>
                    <a:pt x="1" y="234"/>
                    <a:pt x="1" y="513"/>
                  </a:cubicBezTo>
                  <a:cubicBezTo>
                    <a:pt x="1" y="775"/>
                    <a:pt x="227" y="1013"/>
                    <a:pt x="477" y="1037"/>
                  </a:cubicBezTo>
                  <a:cubicBezTo>
                    <a:pt x="483" y="1037"/>
                    <a:pt x="489" y="1037"/>
                    <a:pt x="495" y="1037"/>
                  </a:cubicBezTo>
                  <a:cubicBezTo>
                    <a:pt x="750" y="1037"/>
                    <a:pt x="977" y="792"/>
                    <a:pt x="977" y="525"/>
                  </a:cubicBezTo>
                  <a:cubicBezTo>
                    <a:pt x="977" y="275"/>
                    <a:pt x="739" y="25"/>
                    <a:pt x="489" y="1"/>
                  </a:cubicBezTo>
                  <a:cubicBezTo>
                    <a:pt x="483" y="1"/>
                    <a:pt x="477" y="0"/>
                    <a:pt x="471"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0" name="Google Shape;1460;p39"/>
            <p:cNvSpPr/>
            <p:nvPr/>
          </p:nvSpPr>
          <p:spPr>
            <a:xfrm>
              <a:off x="2035150" y="1384650"/>
              <a:ext cx="22350" cy="22650"/>
            </a:xfrm>
            <a:custGeom>
              <a:avLst/>
              <a:gdLst/>
              <a:ahLst/>
              <a:cxnLst/>
              <a:rect l="l" t="t" r="r" b="b"/>
              <a:pathLst>
                <a:path w="894" h="906" extrusionOk="0">
                  <a:moveTo>
                    <a:pt x="441" y="1"/>
                  </a:moveTo>
                  <a:cubicBezTo>
                    <a:pt x="203" y="1"/>
                    <a:pt x="0" y="191"/>
                    <a:pt x="0" y="441"/>
                  </a:cubicBezTo>
                  <a:cubicBezTo>
                    <a:pt x="0" y="680"/>
                    <a:pt x="203" y="906"/>
                    <a:pt x="441" y="906"/>
                  </a:cubicBezTo>
                  <a:cubicBezTo>
                    <a:pt x="667" y="906"/>
                    <a:pt x="893" y="703"/>
                    <a:pt x="893" y="465"/>
                  </a:cubicBezTo>
                  <a:cubicBezTo>
                    <a:pt x="893" y="227"/>
                    <a:pt x="679" y="13"/>
                    <a:pt x="441"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grpSp>
      <p:grpSp>
        <p:nvGrpSpPr>
          <p:cNvPr id="1461" name="Google Shape;1461;p39"/>
          <p:cNvGrpSpPr/>
          <p:nvPr/>
        </p:nvGrpSpPr>
        <p:grpSpPr>
          <a:xfrm>
            <a:off x="10156726" y="3834525"/>
            <a:ext cx="1311224" cy="827808"/>
            <a:chOff x="6096075" y="734650"/>
            <a:chExt cx="709025" cy="447625"/>
          </a:xfrm>
        </p:grpSpPr>
        <p:sp>
          <p:nvSpPr>
            <p:cNvPr id="1462" name="Google Shape;1462;p39"/>
            <p:cNvSpPr/>
            <p:nvPr/>
          </p:nvSpPr>
          <p:spPr>
            <a:xfrm>
              <a:off x="6107675" y="747100"/>
              <a:ext cx="697425" cy="423575"/>
            </a:xfrm>
            <a:custGeom>
              <a:avLst/>
              <a:gdLst/>
              <a:ahLst/>
              <a:cxnLst/>
              <a:rect l="l" t="t" r="r" b="b"/>
              <a:pathLst>
                <a:path w="27897" h="16943" extrusionOk="0">
                  <a:moveTo>
                    <a:pt x="14333" y="1"/>
                  </a:moveTo>
                  <a:cubicBezTo>
                    <a:pt x="14082" y="1"/>
                    <a:pt x="13829" y="12"/>
                    <a:pt x="13574" y="36"/>
                  </a:cubicBezTo>
                  <a:cubicBezTo>
                    <a:pt x="12085" y="190"/>
                    <a:pt x="10776" y="726"/>
                    <a:pt x="9740" y="1845"/>
                  </a:cubicBezTo>
                  <a:cubicBezTo>
                    <a:pt x="9168" y="2452"/>
                    <a:pt x="8656" y="3072"/>
                    <a:pt x="8299" y="3845"/>
                  </a:cubicBezTo>
                  <a:cubicBezTo>
                    <a:pt x="8169" y="4112"/>
                    <a:pt x="8071" y="4229"/>
                    <a:pt x="7936" y="4229"/>
                  </a:cubicBezTo>
                  <a:cubicBezTo>
                    <a:pt x="7836" y="4229"/>
                    <a:pt x="7717" y="4165"/>
                    <a:pt x="7549" y="4048"/>
                  </a:cubicBezTo>
                  <a:cubicBezTo>
                    <a:pt x="7263" y="3834"/>
                    <a:pt x="6966" y="3595"/>
                    <a:pt x="6644" y="3476"/>
                  </a:cubicBezTo>
                  <a:cubicBezTo>
                    <a:pt x="5969" y="3222"/>
                    <a:pt x="5305" y="3093"/>
                    <a:pt x="4658" y="3093"/>
                  </a:cubicBezTo>
                  <a:cubicBezTo>
                    <a:pt x="3605" y="3093"/>
                    <a:pt x="2595" y="3435"/>
                    <a:pt x="1644" y="4143"/>
                  </a:cubicBezTo>
                  <a:cubicBezTo>
                    <a:pt x="524" y="4965"/>
                    <a:pt x="1" y="6131"/>
                    <a:pt x="60" y="7513"/>
                  </a:cubicBezTo>
                  <a:cubicBezTo>
                    <a:pt x="120" y="9108"/>
                    <a:pt x="917" y="10025"/>
                    <a:pt x="2417" y="10334"/>
                  </a:cubicBezTo>
                  <a:cubicBezTo>
                    <a:pt x="3453" y="10513"/>
                    <a:pt x="3453" y="10537"/>
                    <a:pt x="3441" y="11680"/>
                  </a:cubicBezTo>
                  <a:cubicBezTo>
                    <a:pt x="3418" y="12478"/>
                    <a:pt x="3560" y="13299"/>
                    <a:pt x="3894" y="14061"/>
                  </a:cubicBezTo>
                  <a:cubicBezTo>
                    <a:pt x="4489" y="15430"/>
                    <a:pt x="5418" y="16454"/>
                    <a:pt x="6942" y="16799"/>
                  </a:cubicBezTo>
                  <a:cubicBezTo>
                    <a:pt x="7369" y="16892"/>
                    <a:pt x="7791" y="16942"/>
                    <a:pt x="8203" y="16942"/>
                  </a:cubicBezTo>
                  <a:cubicBezTo>
                    <a:pt x="9168" y="16942"/>
                    <a:pt x="10084" y="16668"/>
                    <a:pt x="10919" y="16026"/>
                  </a:cubicBezTo>
                  <a:cubicBezTo>
                    <a:pt x="11097" y="15871"/>
                    <a:pt x="11288" y="15740"/>
                    <a:pt x="11466" y="15597"/>
                  </a:cubicBezTo>
                  <a:cubicBezTo>
                    <a:pt x="11647" y="15460"/>
                    <a:pt x="11752" y="15388"/>
                    <a:pt x="11858" y="15388"/>
                  </a:cubicBezTo>
                  <a:cubicBezTo>
                    <a:pt x="11954" y="15388"/>
                    <a:pt x="12051" y="15448"/>
                    <a:pt x="12204" y="15573"/>
                  </a:cubicBezTo>
                  <a:cubicBezTo>
                    <a:pt x="12669" y="15930"/>
                    <a:pt x="13181" y="16168"/>
                    <a:pt x="13728" y="16335"/>
                  </a:cubicBezTo>
                  <a:cubicBezTo>
                    <a:pt x="14328" y="16517"/>
                    <a:pt x="14933" y="16593"/>
                    <a:pt x="15540" y="16593"/>
                  </a:cubicBezTo>
                  <a:cubicBezTo>
                    <a:pt x="15884" y="16593"/>
                    <a:pt x="16229" y="16569"/>
                    <a:pt x="16574" y="16526"/>
                  </a:cubicBezTo>
                  <a:cubicBezTo>
                    <a:pt x="18193" y="16311"/>
                    <a:pt x="19396" y="15478"/>
                    <a:pt x="20086" y="13942"/>
                  </a:cubicBezTo>
                  <a:cubicBezTo>
                    <a:pt x="20170" y="13751"/>
                    <a:pt x="20241" y="13549"/>
                    <a:pt x="20336" y="13370"/>
                  </a:cubicBezTo>
                  <a:cubicBezTo>
                    <a:pt x="20534" y="12966"/>
                    <a:pt x="20664" y="12833"/>
                    <a:pt x="20961" y="12833"/>
                  </a:cubicBezTo>
                  <a:cubicBezTo>
                    <a:pt x="21058" y="12833"/>
                    <a:pt x="21173" y="12847"/>
                    <a:pt x="21313" y="12870"/>
                  </a:cubicBezTo>
                  <a:cubicBezTo>
                    <a:pt x="21456" y="12882"/>
                    <a:pt x="21575" y="12930"/>
                    <a:pt x="21694" y="12954"/>
                  </a:cubicBezTo>
                  <a:cubicBezTo>
                    <a:pt x="21983" y="13001"/>
                    <a:pt x="22267" y="13024"/>
                    <a:pt x="22546" y="13024"/>
                  </a:cubicBezTo>
                  <a:cubicBezTo>
                    <a:pt x="23474" y="13024"/>
                    <a:pt x="24349" y="12767"/>
                    <a:pt x="25182" y="12263"/>
                  </a:cubicBezTo>
                  <a:cubicBezTo>
                    <a:pt x="27075" y="11108"/>
                    <a:pt x="27897" y="8013"/>
                    <a:pt x="25944" y="6155"/>
                  </a:cubicBezTo>
                  <a:cubicBezTo>
                    <a:pt x="25018" y="5283"/>
                    <a:pt x="23981" y="4651"/>
                    <a:pt x="22707" y="4651"/>
                  </a:cubicBezTo>
                  <a:cubicBezTo>
                    <a:pt x="22590" y="4651"/>
                    <a:pt x="22470" y="4656"/>
                    <a:pt x="22349" y="4667"/>
                  </a:cubicBezTo>
                  <a:cubicBezTo>
                    <a:pt x="22279" y="4674"/>
                    <a:pt x="22214" y="4678"/>
                    <a:pt x="22152" y="4678"/>
                  </a:cubicBezTo>
                  <a:cubicBezTo>
                    <a:pt x="21700" y="4678"/>
                    <a:pt x="21427" y="4482"/>
                    <a:pt x="21217" y="4000"/>
                  </a:cubicBezTo>
                  <a:cubicBezTo>
                    <a:pt x="20622" y="2691"/>
                    <a:pt x="19646" y="1702"/>
                    <a:pt x="18372" y="1036"/>
                  </a:cubicBezTo>
                  <a:cubicBezTo>
                    <a:pt x="17097" y="368"/>
                    <a:pt x="15753" y="1"/>
                    <a:pt x="14333" y="1"/>
                  </a:cubicBezTo>
                  <a:close/>
                </a:path>
              </a:pathLst>
            </a:custGeom>
            <a:solidFill>
              <a:srgbClr val="FFFFFF"/>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3" name="Google Shape;1463;p39"/>
            <p:cNvSpPr/>
            <p:nvPr/>
          </p:nvSpPr>
          <p:spPr>
            <a:xfrm>
              <a:off x="6096075" y="734650"/>
              <a:ext cx="703075" cy="447625"/>
            </a:xfrm>
            <a:custGeom>
              <a:avLst/>
              <a:gdLst/>
              <a:ahLst/>
              <a:cxnLst/>
              <a:rect l="l" t="t" r="r" b="b"/>
              <a:pathLst>
                <a:path w="28123" h="17905" extrusionOk="0">
                  <a:moveTo>
                    <a:pt x="14866" y="931"/>
                  </a:moveTo>
                  <a:cubicBezTo>
                    <a:pt x="16123" y="931"/>
                    <a:pt x="17387" y="1262"/>
                    <a:pt x="18610" y="1903"/>
                  </a:cubicBezTo>
                  <a:cubicBezTo>
                    <a:pt x="19836" y="2558"/>
                    <a:pt x="20705" y="3486"/>
                    <a:pt x="21241" y="4665"/>
                  </a:cubicBezTo>
                  <a:cubicBezTo>
                    <a:pt x="21542" y="5300"/>
                    <a:pt x="21980" y="5604"/>
                    <a:pt x="22632" y="5604"/>
                  </a:cubicBezTo>
                  <a:cubicBezTo>
                    <a:pt x="22702" y="5604"/>
                    <a:pt x="22774" y="5601"/>
                    <a:pt x="22848" y="5594"/>
                  </a:cubicBezTo>
                  <a:cubicBezTo>
                    <a:pt x="22973" y="5581"/>
                    <a:pt x="23096" y="5574"/>
                    <a:pt x="23217" y="5574"/>
                  </a:cubicBezTo>
                  <a:cubicBezTo>
                    <a:pt x="24218" y="5574"/>
                    <a:pt x="25111" y="6016"/>
                    <a:pt x="26099" y="6951"/>
                  </a:cubicBezTo>
                  <a:cubicBezTo>
                    <a:pt x="26825" y="7653"/>
                    <a:pt x="27158" y="8582"/>
                    <a:pt x="27051" y="9630"/>
                  </a:cubicBezTo>
                  <a:cubicBezTo>
                    <a:pt x="26932" y="10761"/>
                    <a:pt x="26301" y="11785"/>
                    <a:pt x="25420" y="12321"/>
                  </a:cubicBezTo>
                  <a:cubicBezTo>
                    <a:pt x="24661" y="12796"/>
                    <a:pt x="23867" y="13026"/>
                    <a:pt x="23021" y="13026"/>
                  </a:cubicBezTo>
                  <a:cubicBezTo>
                    <a:pt x="22766" y="13026"/>
                    <a:pt x="22506" y="13005"/>
                    <a:pt x="22241" y="12964"/>
                  </a:cubicBezTo>
                  <a:cubicBezTo>
                    <a:pt x="22193" y="12964"/>
                    <a:pt x="22134" y="12952"/>
                    <a:pt x="22086" y="12940"/>
                  </a:cubicBezTo>
                  <a:lnTo>
                    <a:pt x="21872" y="12892"/>
                  </a:lnTo>
                  <a:cubicBezTo>
                    <a:pt x="21720" y="12869"/>
                    <a:pt x="21584" y="12856"/>
                    <a:pt x="21462" y="12856"/>
                  </a:cubicBezTo>
                  <a:cubicBezTo>
                    <a:pt x="20962" y="12856"/>
                    <a:pt x="20683" y="13071"/>
                    <a:pt x="20396" y="13654"/>
                  </a:cubicBezTo>
                  <a:cubicBezTo>
                    <a:pt x="20324" y="13797"/>
                    <a:pt x="20265" y="13928"/>
                    <a:pt x="20205" y="14083"/>
                  </a:cubicBezTo>
                  <a:lnTo>
                    <a:pt x="20122" y="14249"/>
                  </a:lnTo>
                  <a:cubicBezTo>
                    <a:pt x="19526" y="15595"/>
                    <a:pt x="18502" y="16357"/>
                    <a:pt x="16990" y="16559"/>
                  </a:cubicBezTo>
                  <a:cubicBezTo>
                    <a:pt x="16664" y="16605"/>
                    <a:pt x="16342" y="16627"/>
                    <a:pt x="16028" y="16627"/>
                  </a:cubicBezTo>
                  <a:cubicBezTo>
                    <a:pt x="15438" y="16627"/>
                    <a:pt x="14871" y="16548"/>
                    <a:pt x="14335" y="16393"/>
                  </a:cubicBezTo>
                  <a:cubicBezTo>
                    <a:pt x="13811" y="16226"/>
                    <a:pt x="13359" y="16000"/>
                    <a:pt x="12966" y="15702"/>
                  </a:cubicBezTo>
                  <a:cubicBezTo>
                    <a:pt x="12715" y="15507"/>
                    <a:pt x="12513" y="15421"/>
                    <a:pt x="12322" y="15421"/>
                  </a:cubicBezTo>
                  <a:cubicBezTo>
                    <a:pt x="12106" y="15421"/>
                    <a:pt x="11903" y="15531"/>
                    <a:pt x="11656" y="15714"/>
                  </a:cubicBezTo>
                  <a:lnTo>
                    <a:pt x="11299" y="15988"/>
                  </a:lnTo>
                  <a:lnTo>
                    <a:pt x="11097" y="16154"/>
                  </a:lnTo>
                  <a:cubicBezTo>
                    <a:pt x="10381" y="16702"/>
                    <a:pt x="9587" y="16969"/>
                    <a:pt x="8683" y="16969"/>
                  </a:cubicBezTo>
                  <a:cubicBezTo>
                    <a:pt x="8309" y="16969"/>
                    <a:pt x="7916" y="16924"/>
                    <a:pt x="7501" y="16833"/>
                  </a:cubicBezTo>
                  <a:cubicBezTo>
                    <a:pt x="6287" y="16547"/>
                    <a:pt x="5394" y="15750"/>
                    <a:pt x="4786" y="14369"/>
                  </a:cubicBezTo>
                  <a:cubicBezTo>
                    <a:pt x="4489" y="13678"/>
                    <a:pt x="4334" y="12916"/>
                    <a:pt x="4370" y="12190"/>
                  </a:cubicBezTo>
                  <a:lnTo>
                    <a:pt x="4370" y="12178"/>
                  </a:lnTo>
                  <a:cubicBezTo>
                    <a:pt x="4382" y="10809"/>
                    <a:pt x="4227" y="10594"/>
                    <a:pt x="2965" y="10344"/>
                  </a:cubicBezTo>
                  <a:cubicBezTo>
                    <a:pt x="1667" y="10082"/>
                    <a:pt x="1048" y="9320"/>
                    <a:pt x="988" y="7951"/>
                  </a:cubicBezTo>
                  <a:cubicBezTo>
                    <a:pt x="941" y="6701"/>
                    <a:pt x="1405" y="5701"/>
                    <a:pt x="2381" y="4975"/>
                  </a:cubicBezTo>
                  <a:cubicBezTo>
                    <a:pt x="3251" y="4332"/>
                    <a:pt x="4155" y="4022"/>
                    <a:pt x="5132" y="4022"/>
                  </a:cubicBezTo>
                  <a:cubicBezTo>
                    <a:pt x="5703" y="4022"/>
                    <a:pt x="6322" y="4141"/>
                    <a:pt x="6930" y="4367"/>
                  </a:cubicBezTo>
                  <a:cubicBezTo>
                    <a:pt x="7156" y="4439"/>
                    <a:pt x="7370" y="4605"/>
                    <a:pt x="7608" y="4784"/>
                  </a:cubicBezTo>
                  <a:lnTo>
                    <a:pt x="7727" y="4867"/>
                  </a:lnTo>
                  <a:cubicBezTo>
                    <a:pt x="7869" y="4979"/>
                    <a:pt x="8114" y="5159"/>
                    <a:pt x="8404" y="5159"/>
                  </a:cubicBezTo>
                  <a:cubicBezTo>
                    <a:pt x="8455" y="5159"/>
                    <a:pt x="8507" y="5154"/>
                    <a:pt x="8561" y="5141"/>
                  </a:cubicBezTo>
                  <a:cubicBezTo>
                    <a:pt x="8870" y="5046"/>
                    <a:pt x="9037" y="4772"/>
                    <a:pt x="9168" y="4498"/>
                  </a:cubicBezTo>
                  <a:cubicBezTo>
                    <a:pt x="9513" y="3748"/>
                    <a:pt x="10049" y="3129"/>
                    <a:pt x="10525" y="2617"/>
                  </a:cubicBezTo>
                  <a:cubicBezTo>
                    <a:pt x="11430" y="1653"/>
                    <a:pt x="12597" y="1117"/>
                    <a:pt x="14085" y="974"/>
                  </a:cubicBezTo>
                  <a:cubicBezTo>
                    <a:pt x="14345" y="945"/>
                    <a:pt x="14606" y="931"/>
                    <a:pt x="14866" y="931"/>
                  </a:cubicBezTo>
                  <a:close/>
                  <a:moveTo>
                    <a:pt x="14849" y="1"/>
                  </a:moveTo>
                  <a:cubicBezTo>
                    <a:pt x="14563" y="1"/>
                    <a:pt x="14277" y="15"/>
                    <a:pt x="13990" y="45"/>
                  </a:cubicBezTo>
                  <a:cubicBezTo>
                    <a:pt x="12287" y="224"/>
                    <a:pt x="10930" y="855"/>
                    <a:pt x="9859" y="1998"/>
                  </a:cubicBezTo>
                  <a:cubicBezTo>
                    <a:pt x="9335" y="2558"/>
                    <a:pt x="8739" y="3260"/>
                    <a:pt x="8335" y="4129"/>
                  </a:cubicBezTo>
                  <a:cubicBezTo>
                    <a:pt x="8335" y="4129"/>
                    <a:pt x="8323" y="4141"/>
                    <a:pt x="8323" y="4153"/>
                  </a:cubicBezTo>
                  <a:cubicBezTo>
                    <a:pt x="8323" y="4141"/>
                    <a:pt x="8311" y="4141"/>
                    <a:pt x="8299" y="4129"/>
                  </a:cubicBezTo>
                  <a:lnTo>
                    <a:pt x="8180" y="4034"/>
                  </a:lnTo>
                  <a:cubicBezTo>
                    <a:pt x="7906" y="3843"/>
                    <a:pt x="7608" y="3617"/>
                    <a:pt x="7275" y="3486"/>
                  </a:cubicBezTo>
                  <a:cubicBezTo>
                    <a:pt x="6554" y="3215"/>
                    <a:pt x="5840" y="3080"/>
                    <a:pt x="5143" y="3080"/>
                  </a:cubicBezTo>
                  <a:cubicBezTo>
                    <a:pt x="3975" y="3080"/>
                    <a:pt x="2855" y="3459"/>
                    <a:pt x="1834" y="4213"/>
                  </a:cubicBezTo>
                  <a:cubicBezTo>
                    <a:pt x="619" y="5117"/>
                    <a:pt x="0" y="6427"/>
                    <a:pt x="72" y="7975"/>
                  </a:cubicBezTo>
                  <a:cubicBezTo>
                    <a:pt x="143" y="9761"/>
                    <a:pt x="1084" y="10892"/>
                    <a:pt x="2786" y="11249"/>
                  </a:cubicBezTo>
                  <a:cubicBezTo>
                    <a:pt x="3060" y="11297"/>
                    <a:pt x="3370" y="11368"/>
                    <a:pt x="3417" y="11404"/>
                  </a:cubicBezTo>
                  <a:cubicBezTo>
                    <a:pt x="3441" y="11487"/>
                    <a:pt x="3441" y="11844"/>
                    <a:pt x="3441" y="12166"/>
                  </a:cubicBezTo>
                  <a:cubicBezTo>
                    <a:pt x="3417" y="13023"/>
                    <a:pt x="3572" y="13916"/>
                    <a:pt x="3941" y="14738"/>
                  </a:cubicBezTo>
                  <a:cubicBezTo>
                    <a:pt x="4656" y="16393"/>
                    <a:pt x="5799" y="17405"/>
                    <a:pt x="7311" y="17738"/>
                  </a:cubicBezTo>
                  <a:cubicBezTo>
                    <a:pt x="7787" y="17845"/>
                    <a:pt x="8251" y="17905"/>
                    <a:pt x="8680" y="17905"/>
                  </a:cubicBezTo>
                  <a:cubicBezTo>
                    <a:pt x="9799" y="17905"/>
                    <a:pt x="10799" y="17559"/>
                    <a:pt x="11680" y="16845"/>
                  </a:cubicBezTo>
                  <a:lnTo>
                    <a:pt x="11883" y="16690"/>
                  </a:lnTo>
                  <a:cubicBezTo>
                    <a:pt x="12002" y="16595"/>
                    <a:pt x="12109" y="16500"/>
                    <a:pt x="12228" y="16416"/>
                  </a:cubicBezTo>
                  <a:cubicBezTo>
                    <a:pt x="12276" y="16393"/>
                    <a:pt x="12299" y="16357"/>
                    <a:pt x="12335" y="16345"/>
                  </a:cubicBezTo>
                  <a:cubicBezTo>
                    <a:pt x="12347" y="16357"/>
                    <a:pt x="12371" y="16369"/>
                    <a:pt x="12406" y="16404"/>
                  </a:cubicBezTo>
                  <a:cubicBezTo>
                    <a:pt x="12895" y="16774"/>
                    <a:pt x="13430" y="17036"/>
                    <a:pt x="14073" y="17238"/>
                  </a:cubicBezTo>
                  <a:cubicBezTo>
                    <a:pt x="14689" y="17425"/>
                    <a:pt x="15341" y="17520"/>
                    <a:pt x="16018" y="17520"/>
                  </a:cubicBezTo>
                  <a:cubicBezTo>
                    <a:pt x="16375" y="17520"/>
                    <a:pt x="16739" y="17494"/>
                    <a:pt x="17109" y="17440"/>
                  </a:cubicBezTo>
                  <a:cubicBezTo>
                    <a:pt x="18943" y="17202"/>
                    <a:pt x="20253" y="16238"/>
                    <a:pt x="20979" y="14583"/>
                  </a:cubicBezTo>
                  <a:lnTo>
                    <a:pt x="21050" y="14428"/>
                  </a:lnTo>
                  <a:cubicBezTo>
                    <a:pt x="21098" y="14309"/>
                    <a:pt x="21158" y="14166"/>
                    <a:pt x="21217" y="14047"/>
                  </a:cubicBezTo>
                  <a:cubicBezTo>
                    <a:pt x="21324" y="13833"/>
                    <a:pt x="21384" y="13773"/>
                    <a:pt x="21384" y="13773"/>
                  </a:cubicBezTo>
                  <a:cubicBezTo>
                    <a:pt x="21396" y="13773"/>
                    <a:pt x="21417" y="13767"/>
                    <a:pt x="21464" y="13767"/>
                  </a:cubicBezTo>
                  <a:cubicBezTo>
                    <a:pt x="21512" y="13767"/>
                    <a:pt x="21586" y="13773"/>
                    <a:pt x="21705" y="13797"/>
                  </a:cubicBezTo>
                  <a:cubicBezTo>
                    <a:pt x="21765" y="13797"/>
                    <a:pt x="21812" y="13809"/>
                    <a:pt x="21860" y="13821"/>
                  </a:cubicBezTo>
                  <a:cubicBezTo>
                    <a:pt x="21931" y="13845"/>
                    <a:pt x="22015" y="13857"/>
                    <a:pt x="22098" y="13868"/>
                  </a:cubicBezTo>
                  <a:cubicBezTo>
                    <a:pt x="22409" y="13918"/>
                    <a:pt x="22716" y="13943"/>
                    <a:pt x="23019" y="13943"/>
                  </a:cubicBezTo>
                  <a:cubicBezTo>
                    <a:pt x="24031" y="13943"/>
                    <a:pt x="24999" y="13668"/>
                    <a:pt x="25896" y="13118"/>
                  </a:cubicBezTo>
                  <a:cubicBezTo>
                    <a:pt x="27015" y="12428"/>
                    <a:pt x="27825" y="11130"/>
                    <a:pt x="27968" y="9737"/>
                  </a:cubicBezTo>
                  <a:cubicBezTo>
                    <a:pt x="28123" y="8415"/>
                    <a:pt x="27670" y="7177"/>
                    <a:pt x="26742" y="6284"/>
                  </a:cubicBezTo>
                  <a:cubicBezTo>
                    <a:pt x="25577" y="5173"/>
                    <a:pt x="24442" y="4657"/>
                    <a:pt x="23197" y="4657"/>
                  </a:cubicBezTo>
                  <a:cubicBezTo>
                    <a:pt x="23055" y="4657"/>
                    <a:pt x="22911" y="4663"/>
                    <a:pt x="22765" y="4677"/>
                  </a:cubicBezTo>
                  <a:cubicBezTo>
                    <a:pt x="22714" y="4680"/>
                    <a:pt x="22668" y="4683"/>
                    <a:pt x="22625" y="4683"/>
                  </a:cubicBezTo>
                  <a:cubicBezTo>
                    <a:pt x="22374" y="4683"/>
                    <a:pt x="22242" y="4607"/>
                    <a:pt x="22110" y="4272"/>
                  </a:cubicBezTo>
                  <a:cubicBezTo>
                    <a:pt x="21503" y="2903"/>
                    <a:pt x="20467" y="1831"/>
                    <a:pt x="19050" y="1093"/>
                  </a:cubicBezTo>
                  <a:cubicBezTo>
                    <a:pt x="17682" y="369"/>
                    <a:pt x="16272" y="1"/>
                    <a:pt x="14849"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4" name="Google Shape;1464;p39"/>
            <p:cNvSpPr/>
            <p:nvPr/>
          </p:nvSpPr>
          <p:spPr>
            <a:xfrm>
              <a:off x="6357700" y="1003450"/>
              <a:ext cx="136650" cy="47850"/>
            </a:xfrm>
            <a:custGeom>
              <a:avLst/>
              <a:gdLst/>
              <a:ahLst/>
              <a:cxnLst/>
              <a:rect l="l" t="t" r="r" b="b"/>
              <a:pathLst>
                <a:path w="5466" h="1914" extrusionOk="0">
                  <a:moveTo>
                    <a:pt x="421" y="0"/>
                  </a:moveTo>
                  <a:cubicBezTo>
                    <a:pt x="354" y="0"/>
                    <a:pt x="292" y="24"/>
                    <a:pt x="227" y="68"/>
                  </a:cubicBezTo>
                  <a:cubicBezTo>
                    <a:pt x="1" y="235"/>
                    <a:pt x="36" y="521"/>
                    <a:pt x="334" y="854"/>
                  </a:cubicBezTo>
                  <a:cubicBezTo>
                    <a:pt x="953" y="1604"/>
                    <a:pt x="1811" y="1854"/>
                    <a:pt x="2644" y="1914"/>
                  </a:cubicBezTo>
                  <a:cubicBezTo>
                    <a:pt x="3561" y="1902"/>
                    <a:pt x="4430" y="1569"/>
                    <a:pt x="5001" y="1021"/>
                  </a:cubicBezTo>
                  <a:cubicBezTo>
                    <a:pt x="5168" y="878"/>
                    <a:pt x="5299" y="700"/>
                    <a:pt x="5406" y="497"/>
                  </a:cubicBezTo>
                  <a:cubicBezTo>
                    <a:pt x="5466" y="402"/>
                    <a:pt x="5454" y="199"/>
                    <a:pt x="5382" y="128"/>
                  </a:cubicBezTo>
                  <a:cubicBezTo>
                    <a:pt x="5322" y="77"/>
                    <a:pt x="5207" y="37"/>
                    <a:pt x="5106" y="37"/>
                  </a:cubicBezTo>
                  <a:cubicBezTo>
                    <a:pt x="5068" y="37"/>
                    <a:pt x="5031" y="43"/>
                    <a:pt x="5001" y="57"/>
                  </a:cubicBezTo>
                  <a:cubicBezTo>
                    <a:pt x="4799" y="128"/>
                    <a:pt x="4632" y="283"/>
                    <a:pt x="4454" y="414"/>
                  </a:cubicBezTo>
                  <a:cubicBezTo>
                    <a:pt x="3885" y="846"/>
                    <a:pt x="3313" y="1061"/>
                    <a:pt x="2749" y="1061"/>
                  </a:cubicBezTo>
                  <a:cubicBezTo>
                    <a:pt x="2133" y="1061"/>
                    <a:pt x="1526" y="804"/>
                    <a:pt x="941" y="295"/>
                  </a:cubicBezTo>
                  <a:cubicBezTo>
                    <a:pt x="706" y="90"/>
                    <a:pt x="553" y="0"/>
                    <a:pt x="421"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5" name="Google Shape;1465;p39"/>
            <p:cNvSpPr/>
            <p:nvPr/>
          </p:nvSpPr>
          <p:spPr>
            <a:xfrm>
              <a:off x="6339550" y="940550"/>
              <a:ext cx="20550" cy="23300"/>
            </a:xfrm>
            <a:custGeom>
              <a:avLst/>
              <a:gdLst/>
              <a:ahLst/>
              <a:cxnLst/>
              <a:rect l="l" t="t" r="r" b="b"/>
              <a:pathLst>
                <a:path w="822" h="932" extrusionOk="0">
                  <a:moveTo>
                    <a:pt x="358" y="1"/>
                  </a:moveTo>
                  <a:cubicBezTo>
                    <a:pt x="155" y="13"/>
                    <a:pt x="0" y="239"/>
                    <a:pt x="0" y="501"/>
                  </a:cubicBezTo>
                  <a:cubicBezTo>
                    <a:pt x="34" y="758"/>
                    <a:pt x="194" y="932"/>
                    <a:pt x="391" y="932"/>
                  </a:cubicBezTo>
                  <a:cubicBezTo>
                    <a:pt x="404" y="932"/>
                    <a:pt x="416" y="931"/>
                    <a:pt x="429" y="930"/>
                  </a:cubicBezTo>
                  <a:cubicBezTo>
                    <a:pt x="632" y="918"/>
                    <a:pt x="810" y="715"/>
                    <a:pt x="810" y="513"/>
                  </a:cubicBezTo>
                  <a:cubicBezTo>
                    <a:pt x="822" y="251"/>
                    <a:pt x="584" y="1"/>
                    <a:pt x="358"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6" name="Google Shape;1466;p39"/>
            <p:cNvSpPr/>
            <p:nvPr/>
          </p:nvSpPr>
          <p:spPr>
            <a:xfrm>
              <a:off x="6513375" y="940450"/>
              <a:ext cx="22050" cy="22875"/>
            </a:xfrm>
            <a:custGeom>
              <a:avLst/>
              <a:gdLst/>
              <a:ahLst/>
              <a:cxnLst/>
              <a:rect l="l" t="t" r="r" b="b"/>
              <a:pathLst>
                <a:path w="882" h="915" extrusionOk="0">
                  <a:moveTo>
                    <a:pt x="467" y="1"/>
                  </a:moveTo>
                  <a:cubicBezTo>
                    <a:pt x="249" y="1"/>
                    <a:pt x="46" y="182"/>
                    <a:pt x="25" y="433"/>
                  </a:cubicBezTo>
                  <a:cubicBezTo>
                    <a:pt x="1" y="672"/>
                    <a:pt x="167" y="874"/>
                    <a:pt x="370" y="910"/>
                  </a:cubicBezTo>
                  <a:cubicBezTo>
                    <a:pt x="390" y="913"/>
                    <a:pt x="410" y="914"/>
                    <a:pt x="430" y="914"/>
                  </a:cubicBezTo>
                  <a:cubicBezTo>
                    <a:pt x="655" y="914"/>
                    <a:pt x="847" y="734"/>
                    <a:pt x="858" y="493"/>
                  </a:cubicBezTo>
                  <a:cubicBezTo>
                    <a:pt x="882" y="255"/>
                    <a:pt x="727" y="64"/>
                    <a:pt x="525" y="5"/>
                  </a:cubicBezTo>
                  <a:cubicBezTo>
                    <a:pt x="505" y="2"/>
                    <a:pt x="486" y="1"/>
                    <a:pt x="467"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grpSp>
      <p:grpSp>
        <p:nvGrpSpPr>
          <p:cNvPr id="1467" name="Google Shape;1467;p39"/>
          <p:cNvGrpSpPr/>
          <p:nvPr/>
        </p:nvGrpSpPr>
        <p:grpSpPr>
          <a:xfrm>
            <a:off x="3032751" y="1597418"/>
            <a:ext cx="364367" cy="392433"/>
            <a:chOff x="713250" y="2576650"/>
            <a:chExt cx="273275" cy="294325"/>
          </a:xfrm>
        </p:grpSpPr>
        <p:sp>
          <p:nvSpPr>
            <p:cNvPr id="1468" name="Google Shape;1468;p39"/>
            <p:cNvSpPr/>
            <p:nvPr/>
          </p:nvSpPr>
          <p:spPr>
            <a:xfrm>
              <a:off x="713250" y="2576650"/>
              <a:ext cx="273275" cy="294325"/>
            </a:xfrm>
            <a:custGeom>
              <a:avLst/>
              <a:gdLst/>
              <a:ahLst/>
              <a:cxnLst/>
              <a:rect l="l" t="t" r="r" b="b"/>
              <a:pathLst>
                <a:path w="10931" h="11773" extrusionOk="0">
                  <a:moveTo>
                    <a:pt x="4739" y="1065"/>
                  </a:moveTo>
                  <a:cubicBezTo>
                    <a:pt x="4894" y="1172"/>
                    <a:pt x="5049" y="1244"/>
                    <a:pt x="5156" y="1375"/>
                  </a:cubicBezTo>
                  <a:cubicBezTo>
                    <a:pt x="5382" y="1660"/>
                    <a:pt x="5585" y="1958"/>
                    <a:pt x="5799" y="2256"/>
                  </a:cubicBezTo>
                  <a:cubicBezTo>
                    <a:pt x="6137" y="2751"/>
                    <a:pt x="6344" y="2943"/>
                    <a:pt x="6724" y="2943"/>
                  </a:cubicBezTo>
                  <a:cubicBezTo>
                    <a:pt x="6893" y="2943"/>
                    <a:pt x="7095" y="2905"/>
                    <a:pt x="7359" y="2839"/>
                  </a:cubicBezTo>
                  <a:cubicBezTo>
                    <a:pt x="7656" y="2756"/>
                    <a:pt x="7954" y="2660"/>
                    <a:pt x="8252" y="2577"/>
                  </a:cubicBezTo>
                  <a:cubicBezTo>
                    <a:pt x="8496" y="2516"/>
                    <a:pt x="8659" y="2486"/>
                    <a:pt x="8827" y="2486"/>
                  </a:cubicBezTo>
                  <a:cubicBezTo>
                    <a:pt x="8987" y="2486"/>
                    <a:pt x="9151" y="2513"/>
                    <a:pt x="9395" y="2565"/>
                  </a:cubicBezTo>
                  <a:cubicBezTo>
                    <a:pt x="9549" y="2756"/>
                    <a:pt x="9478" y="2970"/>
                    <a:pt x="9383" y="3149"/>
                  </a:cubicBezTo>
                  <a:cubicBezTo>
                    <a:pt x="9204" y="3518"/>
                    <a:pt x="9025" y="3911"/>
                    <a:pt x="8799" y="4244"/>
                  </a:cubicBezTo>
                  <a:cubicBezTo>
                    <a:pt x="8347" y="4923"/>
                    <a:pt x="8406" y="5542"/>
                    <a:pt x="8847" y="6185"/>
                  </a:cubicBezTo>
                  <a:cubicBezTo>
                    <a:pt x="9121" y="6554"/>
                    <a:pt x="9335" y="6970"/>
                    <a:pt x="9549" y="7387"/>
                  </a:cubicBezTo>
                  <a:cubicBezTo>
                    <a:pt x="9740" y="7744"/>
                    <a:pt x="9930" y="8113"/>
                    <a:pt x="9907" y="8590"/>
                  </a:cubicBezTo>
                  <a:cubicBezTo>
                    <a:pt x="9795" y="8590"/>
                    <a:pt x="9684" y="8606"/>
                    <a:pt x="9584" y="8606"/>
                  </a:cubicBezTo>
                  <a:cubicBezTo>
                    <a:pt x="9533" y="8606"/>
                    <a:pt x="9486" y="8602"/>
                    <a:pt x="9442" y="8590"/>
                  </a:cubicBezTo>
                  <a:cubicBezTo>
                    <a:pt x="8621" y="8399"/>
                    <a:pt x="7775" y="8221"/>
                    <a:pt x="6978" y="7959"/>
                  </a:cubicBezTo>
                  <a:cubicBezTo>
                    <a:pt x="6774" y="7888"/>
                    <a:pt x="6584" y="7854"/>
                    <a:pt x="6406" y="7854"/>
                  </a:cubicBezTo>
                  <a:cubicBezTo>
                    <a:pt x="6011" y="7854"/>
                    <a:pt x="5674" y="8024"/>
                    <a:pt x="5370" y="8352"/>
                  </a:cubicBezTo>
                  <a:cubicBezTo>
                    <a:pt x="4858" y="8911"/>
                    <a:pt x="4358" y="9471"/>
                    <a:pt x="3834" y="10007"/>
                  </a:cubicBezTo>
                  <a:cubicBezTo>
                    <a:pt x="3608" y="10245"/>
                    <a:pt x="3406" y="10519"/>
                    <a:pt x="3060" y="10673"/>
                  </a:cubicBezTo>
                  <a:cubicBezTo>
                    <a:pt x="2906" y="10364"/>
                    <a:pt x="2894" y="10054"/>
                    <a:pt x="2894" y="9757"/>
                  </a:cubicBezTo>
                  <a:cubicBezTo>
                    <a:pt x="2894" y="9233"/>
                    <a:pt x="2929" y="8733"/>
                    <a:pt x="2953" y="8209"/>
                  </a:cubicBezTo>
                  <a:cubicBezTo>
                    <a:pt x="2977" y="7971"/>
                    <a:pt x="3001" y="7744"/>
                    <a:pt x="2989" y="7506"/>
                  </a:cubicBezTo>
                  <a:cubicBezTo>
                    <a:pt x="2953" y="7018"/>
                    <a:pt x="2703" y="6768"/>
                    <a:pt x="2215" y="6685"/>
                  </a:cubicBezTo>
                  <a:cubicBezTo>
                    <a:pt x="1929" y="6649"/>
                    <a:pt x="1644" y="6625"/>
                    <a:pt x="1370" y="6589"/>
                  </a:cubicBezTo>
                  <a:cubicBezTo>
                    <a:pt x="1322" y="6566"/>
                    <a:pt x="1275" y="6530"/>
                    <a:pt x="1215" y="6482"/>
                  </a:cubicBezTo>
                  <a:cubicBezTo>
                    <a:pt x="1346" y="6197"/>
                    <a:pt x="1608" y="6066"/>
                    <a:pt x="1858" y="5911"/>
                  </a:cubicBezTo>
                  <a:cubicBezTo>
                    <a:pt x="2275" y="5673"/>
                    <a:pt x="2703" y="5435"/>
                    <a:pt x="3144" y="5232"/>
                  </a:cubicBezTo>
                  <a:cubicBezTo>
                    <a:pt x="3668" y="4982"/>
                    <a:pt x="3918" y="4625"/>
                    <a:pt x="3953" y="4030"/>
                  </a:cubicBezTo>
                  <a:cubicBezTo>
                    <a:pt x="4001" y="3315"/>
                    <a:pt x="4144" y="2601"/>
                    <a:pt x="4275" y="1887"/>
                  </a:cubicBezTo>
                  <a:cubicBezTo>
                    <a:pt x="4334" y="1601"/>
                    <a:pt x="4418" y="1267"/>
                    <a:pt x="4739" y="1065"/>
                  </a:cubicBezTo>
                  <a:close/>
                  <a:moveTo>
                    <a:pt x="4667" y="0"/>
                  </a:moveTo>
                  <a:cubicBezTo>
                    <a:pt x="4298" y="0"/>
                    <a:pt x="3961" y="223"/>
                    <a:pt x="3691" y="648"/>
                  </a:cubicBezTo>
                  <a:cubicBezTo>
                    <a:pt x="3584" y="803"/>
                    <a:pt x="3477" y="1005"/>
                    <a:pt x="3418" y="1196"/>
                  </a:cubicBezTo>
                  <a:cubicBezTo>
                    <a:pt x="3299" y="1577"/>
                    <a:pt x="3168" y="1982"/>
                    <a:pt x="3096" y="2387"/>
                  </a:cubicBezTo>
                  <a:cubicBezTo>
                    <a:pt x="2989" y="2970"/>
                    <a:pt x="2929" y="3565"/>
                    <a:pt x="2822" y="4256"/>
                  </a:cubicBezTo>
                  <a:cubicBezTo>
                    <a:pt x="2560" y="4399"/>
                    <a:pt x="2275" y="4530"/>
                    <a:pt x="2025" y="4708"/>
                  </a:cubicBezTo>
                  <a:cubicBezTo>
                    <a:pt x="1608" y="4958"/>
                    <a:pt x="1191" y="5208"/>
                    <a:pt x="786" y="5494"/>
                  </a:cubicBezTo>
                  <a:cubicBezTo>
                    <a:pt x="489" y="5708"/>
                    <a:pt x="262" y="6006"/>
                    <a:pt x="143" y="6363"/>
                  </a:cubicBezTo>
                  <a:cubicBezTo>
                    <a:pt x="1" y="6804"/>
                    <a:pt x="132" y="7197"/>
                    <a:pt x="548" y="7399"/>
                  </a:cubicBezTo>
                  <a:cubicBezTo>
                    <a:pt x="739" y="7506"/>
                    <a:pt x="977" y="7554"/>
                    <a:pt x="1203" y="7613"/>
                  </a:cubicBezTo>
                  <a:cubicBezTo>
                    <a:pt x="1405" y="7673"/>
                    <a:pt x="1632" y="7697"/>
                    <a:pt x="1882" y="7756"/>
                  </a:cubicBezTo>
                  <a:cubicBezTo>
                    <a:pt x="1882" y="8066"/>
                    <a:pt x="1870" y="8352"/>
                    <a:pt x="1882" y="8637"/>
                  </a:cubicBezTo>
                  <a:cubicBezTo>
                    <a:pt x="1917" y="9280"/>
                    <a:pt x="1941" y="9935"/>
                    <a:pt x="2001" y="10566"/>
                  </a:cubicBezTo>
                  <a:cubicBezTo>
                    <a:pt x="2025" y="10780"/>
                    <a:pt x="2084" y="10983"/>
                    <a:pt x="2167" y="11161"/>
                  </a:cubicBezTo>
                  <a:cubicBezTo>
                    <a:pt x="2354" y="11558"/>
                    <a:pt x="2650" y="11773"/>
                    <a:pt x="2996" y="11773"/>
                  </a:cubicBezTo>
                  <a:cubicBezTo>
                    <a:pt x="3159" y="11773"/>
                    <a:pt x="3334" y="11725"/>
                    <a:pt x="3513" y="11626"/>
                  </a:cubicBezTo>
                  <a:cubicBezTo>
                    <a:pt x="3846" y="11435"/>
                    <a:pt x="4144" y="11185"/>
                    <a:pt x="4418" y="10900"/>
                  </a:cubicBezTo>
                  <a:cubicBezTo>
                    <a:pt x="4918" y="10352"/>
                    <a:pt x="5394" y="9768"/>
                    <a:pt x="5894" y="9197"/>
                  </a:cubicBezTo>
                  <a:cubicBezTo>
                    <a:pt x="5989" y="9066"/>
                    <a:pt x="6108" y="8947"/>
                    <a:pt x="6251" y="8804"/>
                  </a:cubicBezTo>
                  <a:cubicBezTo>
                    <a:pt x="6549" y="8887"/>
                    <a:pt x="6811" y="8983"/>
                    <a:pt x="7085" y="9054"/>
                  </a:cubicBezTo>
                  <a:cubicBezTo>
                    <a:pt x="7859" y="9245"/>
                    <a:pt x="8633" y="9435"/>
                    <a:pt x="9418" y="9602"/>
                  </a:cubicBezTo>
                  <a:cubicBezTo>
                    <a:pt x="9553" y="9624"/>
                    <a:pt x="9691" y="9636"/>
                    <a:pt x="9826" y="9636"/>
                  </a:cubicBezTo>
                  <a:cubicBezTo>
                    <a:pt x="9977" y="9636"/>
                    <a:pt x="10125" y="9621"/>
                    <a:pt x="10264" y="9590"/>
                  </a:cubicBezTo>
                  <a:cubicBezTo>
                    <a:pt x="10692" y="9518"/>
                    <a:pt x="10930" y="9221"/>
                    <a:pt x="10930" y="8768"/>
                  </a:cubicBezTo>
                  <a:cubicBezTo>
                    <a:pt x="10930" y="8471"/>
                    <a:pt x="10907" y="8149"/>
                    <a:pt x="10800" y="7863"/>
                  </a:cubicBezTo>
                  <a:cubicBezTo>
                    <a:pt x="10597" y="7328"/>
                    <a:pt x="10359" y="6816"/>
                    <a:pt x="10085" y="6316"/>
                  </a:cubicBezTo>
                  <a:cubicBezTo>
                    <a:pt x="9859" y="5899"/>
                    <a:pt x="9609" y="5506"/>
                    <a:pt x="9359" y="5089"/>
                  </a:cubicBezTo>
                  <a:cubicBezTo>
                    <a:pt x="9502" y="4851"/>
                    <a:pt x="9668" y="4649"/>
                    <a:pt x="9787" y="4423"/>
                  </a:cubicBezTo>
                  <a:cubicBezTo>
                    <a:pt x="10002" y="4018"/>
                    <a:pt x="10252" y="3601"/>
                    <a:pt x="10383" y="3172"/>
                  </a:cubicBezTo>
                  <a:cubicBezTo>
                    <a:pt x="10680" y="2172"/>
                    <a:pt x="10145" y="1494"/>
                    <a:pt x="9109" y="1458"/>
                  </a:cubicBezTo>
                  <a:cubicBezTo>
                    <a:pt x="8954" y="1458"/>
                    <a:pt x="8787" y="1482"/>
                    <a:pt x="8644" y="1506"/>
                  </a:cubicBezTo>
                  <a:cubicBezTo>
                    <a:pt x="8228" y="1601"/>
                    <a:pt x="7799" y="1696"/>
                    <a:pt x="7359" y="1791"/>
                  </a:cubicBezTo>
                  <a:cubicBezTo>
                    <a:pt x="7168" y="1839"/>
                    <a:pt x="6978" y="1863"/>
                    <a:pt x="6763" y="1898"/>
                  </a:cubicBezTo>
                  <a:cubicBezTo>
                    <a:pt x="6573" y="1625"/>
                    <a:pt x="6430" y="1375"/>
                    <a:pt x="6251" y="1160"/>
                  </a:cubicBezTo>
                  <a:cubicBezTo>
                    <a:pt x="6013" y="863"/>
                    <a:pt x="5751" y="553"/>
                    <a:pt x="5454" y="315"/>
                  </a:cubicBezTo>
                  <a:cubicBezTo>
                    <a:pt x="5184" y="103"/>
                    <a:pt x="4918" y="0"/>
                    <a:pt x="4667"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9" name="Google Shape;1469;p39"/>
            <p:cNvSpPr/>
            <p:nvPr/>
          </p:nvSpPr>
          <p:spPr>
            <a:xfrm>
              <a:off x="743600" y="2603275"/>
              <a:ext cx="217925" cy="240225"/>
            </a:xfrm>
            <a:custGeom>
              <a:avLst/>
              <a:gdLst/>
              <a:ahLst/>
              <a:cxnLst/>
              <a:rect l="l" t="t" r="r" b="b"/>
              <a:pathLst>
                <a:path w="8717" h="9609" extrusionOk="0">
                  <a:moveTo>
                    <a:pt x="3525" y="0"/>
                  </a:moveTo>
                  <a:cubicBezTo>
                    <a:pt x="3204" y="202"/>
                    <a:pt x="3120" y="536"/>
                    <a:pt x="3061" y="822"/>
                  </a:cubicBezTo>
                  <a:cubicBezTo>
                    <a:pt x="2930" y="1536"/>
                    <a:pt x="2787" y="2250"/>
                    <a:pt x="2739" y="2965"/>
                  </a:cubicBezTo>
                  <a:cubicBezTo>
                    <a:pt x="2704" y="3560"/>
                    <a:pt x="2454" y="3917"/>
                    <a:pt x="1930" y="4167"/>
                  </a:cubicBezTo>
                  <a:cubicBezTo>
                    <a:pt x="1489" y="4370"/>
                    <a:pt x="1061" y="4608"/>
                    <a:pt x="644" y="4846"/>
                  </a:cubicBezTo>
                  <a:cubicBezTo>
                    <a:pt x="394" y="5001"/>
                    <a:pt x="132" y="5132"/>
                    <a:pt x="1" y="5417"/>
                  </a:cubicBezTo>
                  <a:cubicBezTo>
                    <a:pt x="61" y="5465"/>
                    <a:pt x="108" y="5501"/>
                    <a:pt x="156" y="5524"/>
                  </a:cubicBezTo>
                  <a:cubicBezTo>
                    <a:pt x="430" y="5560"/>
                    <a:pt x="715" y="5584"/>
                    <a:pt x="1001" y="5620"/>
                  </a:cubicBezTo>
                  <a:cubicBezTo>
                    <a:pt x="1489" y="5703"/>
                    <a:pt x="1739" y="5953"/>
                    <a:pt x="1775" y="6441"/>
                  </a:cubicBezTo>
                  <a:cubicBezTo>
                    <a:pt x="1787" y="6679"/>
                    <a:pt x="1763" y="6906"/>
                    <a:pt x="1739" y="7144"/>
                  </a:cubicBezTo>
                  <a:cubicBezTo>
                    <a:pt x="1715" y="7668"/>
                    <a:pt x="1680" y="8168"/>
                    <a:pt x="1680" y="8692"/>
                  </a:cubicBezTo>
                  <a:cubicBezTo>
                    <a:pt x="1680" y="8989"/>
                    <a:pt x="1692" y="9299"/>
                    <a:pt x="1846" y="9608"/>
                  </a:cubicBezTo>
                  <a:cubicBezTo>
                    <a:pt x="2192" y="9454"/>
                    <a:pt x="2394" y="9180"/>
                    <a:pt x="2620" y="8942"/>
                  </a:cubicBezTo>
                  <a:cubicBezTo>
                    <a:pt x="3144" y="8406"/>
                    <a:pt x="3644" y="7846"/>
                    <a:pt x="4156" y="7287"/>
                  </a:cubicBezTo>
                  <a:cubicBezTo>
                    <a:pt x="4460" y="6959"/>
                    <a:pt x="4797" y="6789"/>
                    <a:pt x="5192" y="6789"/>
                  </a:cubicBezTo>
                  <a:cubicBezTo>
                    <a:pt x="5370" y="6789"/>
                    <a:pt x="5560" y="6823"/>
                    <a:pt x="5764" y="6894"/>
                  </a:cubicBezTo>
                  <a:cubicBezTo>
                    <a:pt x="6561" y="7156"/>
                    <a:pt x="7407" y="7334"/>
                    <a:pt x="8228" y="7525"/>
                  </a:cubicBezTo>
                  <a:cubicBezTo>
                    <a:pt x="8272" y="7537"/>
                    <a:pt x="8319" y="7541"/>
                    <a:pt x="8370" y="7541"/>
                  </a:cubicBezTo>
                  <a:cubicBezTo>
                    <a:pt x="8470" y="7541"/>
                    <a:pt x="8581" y="7525"/>
                    <a:pt x="8693" y="7525"/>
                  </a:cubicBezTo>
                  <a:cubicBezTo>
                    <a:pt x="8716" y="7048"/>
                    <a:pt x="8526" y="6679"/>
                    <a:pt x="8335" y="6322"/>
                  </a:cubicBezTo>
                  <a:cubicBezTo>
                    <a:pt x="8121" y="5905"/>
                    <a:pt x="7907" y="5489"/>
                    <a:pt x="7633" y="5120"/>
                  </a:cubicBezTo>
                  <a:cubicBezTo>
                    <a:pt x="7192" y="4477"/>
                    <a:pt x="7133" y="3858"/>
                    <a:pt x="7585" y="3179"/>
                  </a:cubicBezTo>
                  <a:cubicBezTo>
                    <a:pt x="7811" y="2846"/>
                    <a:pt x="7990" y="2453"/>
                    <a:pt x="8169" y="2084"/>
                  </a:cubicBezTo>
                  <a:cubicBezTo>
                    <a:pt x="8264" y="1905"/>
                    <a:pt x="8335" y="1691"/>
                    <a:pt x="8181" y="1500"/>
                  </a:cubicBezTo>
                  <a:cubicBezTo>
                    <a:pt x="7937" y="1448"/>
                    <a:pt x="7773" y="1421"/>
                    <a:pt x="7613" y="1421"/>
                  </a:cubicBezTo>
                  <a:cubicBezTo>
                    <a:pt x="7445" y="1421"/>
                    <a:pt x="7282" y="1451"/>
                    <a:pt x="7038" y="1512"/>
                  </a:cubicBezTo>
                  <a:cubicBezTo>
                    <a:pt x="6740" y="1595"/>
                    <a:pt x="6442" y="1691"/>
                    <a:pt x="6145" y="1774"/>
                  </a:cubicBezTo>
                  <a:cubicBezTo>
                    <a:pt x="5881" y="1840"/>
                    <a:pt x="5679" y="1878"/>
                    <a:pt x="5510" y="1878"/>
                  </a:cubicBezTo>
                  <a:cubicBezTo>
                    <a:pt x="5130" y="1878"/>
                    <a:pt x="4923" y="1686"/>
                    <a:pt x="4585" y="1191"/>
                  </a:cubicBezTo>
                  <a:cubicBezTo>
                    <a:pt x="4371" y="893"/>
                    <a:pt x="4168" y="595"/>
                    <a:pt x="3942" y="310"/>
                  </a:cubicBezTo>
                  <a:cubicBezTo>
                    <a:pt x="3835" y="179"/>
                    <a:pt x="3680" y="107"/>
                    <a:pt x="3525" y="0"/>
                  </a:cubicBezTo>
                  <a:close/>
                </a:path>
              </a:pathLst>
            </a:custGeom>
            <a:solidFill>
              <a:schemeClr val="dk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grpSp>
      <p:grpSp>
        <p:nvGrpSpPr>
          <p:cNvPr id="1471" name="Google Shape;1471;p39"/>
          <p:cNvGrpSpPr/>
          <p:nvPr/>
        </p:nvGrpSpPr>
        <p:grpSpPr>
          <a:xfrm>
            <a:off x="7817571" y="479300"/>
            <a:ext cx="986644" cy="933425"/>
            <a:chOff x="1826475" y="2921600"/>
            <a:chExt cx="564700" cy="534200"/>
          </a:xfrm>
        </p:grpSpPr>
        <p:sp>
          <p:nvSpPr>
            <p:cNvPr id="1472" name="Google Shape;1472;p39"/>
            <p:cNvSpPr/>
            <p:nvPr/>
          </p:nvSpPr>
          <p:spPr>
            <a:xfrm>
              <a:off x="1826475" y="2921600"/>
              <a:ext cx="564700" cy="534200"/>
            </a:xfrm>
            <a:custGeom>
              <a:avLst/>
              <a:gdLst/>
              <a:ahLst/>
              <a:cxnLst/>
              <a:rect l="l" t="t" r="r" b="b"/>
              <a:pathLst>
                <a:path w="22588" h="21368" extrusionOk="0">
                  <a:moveTo>
                    <a:pt x="10734" y="761"/>
                  </a:moveTo>
                  <a:cubicBezTo>
                    <a:pt x="11958" y="761"/>
                    <a:pt x="13125" y="1562"/>
                    <a:pt x="13645" y="2709"/>
                  </a:cubicBezTo>
                  <a:cubicBezTo>
                    <a:pt x="14074" y="3698"/>
                    <a:pt x="14134" y="4710"/>
                    <a:pt x="13872" y="5745"/>
                  </a:cubicBezTo>
                  <a:cubicBezTo>
                    <a:pt x="13776" y="6091"/>
                    <a:pt x="13657" y="6436"/>
                    <a:pt x="13586" y="6793"/>
                  </a:cubicBezTo>
                  <a:cubicBezTo>
                    <a:pt x="13538" y="6936"/>
                    <a:pt x="13586" y="7115"/>
                    <a:pt x="13765" y="7162"/>
                  </a:cubicBezTo>
                  <a:cubicBezTo>
                    <a:pt x="13784" y="7164"/>
                    <a:pt x="13805" y="7165"/>
                    <a:pt x="13826" y="7165"/>
                  </a:cubicBezTo>
                  <a:cubicBezTo>
                    <a:pt x="13930" y="7165"/>
                    <a:pt x="14042" y="7140"/>
                    <a:pt x="14122" y="7091"/>
                  </a:cubicBezTo>
                  <a:cubicBezTo>
                    <a:pt x="14300" y="6984"/>
                    <a:pt x="14431" y="6817"/>
                    <a:pt x="14598" y="6686"/>
                  </a:cubicBezTo>
                  <a:cubicBezTo>
                    <a:pt x="15411" y="6039"/>
                    <a:pt x="16272" y="5775"/>
                    <a:pt x="17091" y="5775"/>
                  </a:cubicBezTo>
                  <a:cubicBezTo>
                    <a:pt x="18623" y="5775"/>
                    <a:pt x="20011" y="6699"/>
                    <a:pt x="20670" y="7770"/>
                  </a:cubicBezTo>
                  <a:cubicBezTo>
                    <a:pt x="21599" y="9294"/>
                    <a:pt x="21206" y="11008"/>
                    <a:pt x="19682" y="11937"/>
                  </a:cubicBezTo>
                  <a:cubicBezTo>
                    <a:pt x="18978" y="12375"/>
                    <a:pt x="18219" y="12556"/>
                    <a:pt x="17392" y="12556"/>
                  </a:cubicBezTo>
                  <a:cubicBezTo>
                    <a:pt x="17366" y="12556"/>
                    <a:pt x="17339" y="12556"/>
                    <a:pt x="17313" y="12556"/>
                  </a:cubicBezTo>
                  <a:cubicBezTo>
                    <a:pt x="17179" y="12545"/>
                    <a:pt x="17043" y="12539"/>
                    <a:pt x="16905" y="12539"/>
                  </a:cubicBezTo>
                  <a:cubicBezTo>
                    <a:pt x="16737" y="12539"/>
                    <a:pt x="16566" y="12548"/>
                    <a:pt x="16396" y="12568"/>
                  </a:cubicBezTo>
                  <a:cubicBezTo>
                    <a:pt x="16086" y="12615"/>
                    <a:pt x="15967" y="12877"/>
                    <a:pt x="16122" y="13151"/>
                  </a:cubicBezTo>
                  <a:cubicBezTo>
                    <a:pt x="16217" y="13294"/>
                    <a:pt x="16348" y="13425"/>
                    <a:pt x="16455" y="13580"/>
                  </a:cubicBezTo>
                  <a:cubicBezTo>
                    <a:pt x="18229" y="15949"/>
                    <a:pt x="16979" y="18961"/>
                    <a:pt x="15229" y="20069"/>
                  </a:cubicBezTo>
                  <a:cubicBezTo>
                    <a:pt x="14660" y="20433"/>
                    <a:pt x="14070" y="20624"/>
                    <a:pt x="13459" y="20624"/>
                  </a:cubicBezTo>
                  <a:cubicBezTo>
                    <a:pt x="13072" y="20624"/>
                    <a:pt x="12678" y="20547"/>
                    <a:pt x="12276" y="20390"/>
                  </a:cubicBezTo>
                  <a:cubicBezTo>
                    <a:pt x="11229" y="19997"/>
                    <a:pt x="10443" y="19319"/>
                    <a:pt x="9966" y="18307"/>
                  </a:cubicBezTo>
                  <a:cubicBezTo>
                    <a:pt x="9800" y="17985"/>
                    <a:pt x="9681" y="17640"/>
                    <a:pt x="9538" y="17318"/>
                  </a:cubicBezTo>
                  <a:cubicBezTo>
                    <a:pt x="9431" y="17080"/>
                    <a:pt x="9300" y="16854"/>
                    <a:pt x="8943" y="16794"/>
                  </a:cubicBezTo>
                  <a:cubicBezTo>
                    <a:pt x="8883" y="16937"/>
                    <a:pt x="8812" y="17092"/>
                    <a:pt x="8728" y="17295"/>
                  </a:cubicBezTo>
                  <a:cubicBezTo>
                    <a:pt x="8657" y="17628"/>
                    <a:pt x="8645" y="17961"/>
                    <a:pt x="8526" y="18283"/>
                  </a:cubicBezTo>
                  <a:cubicBezTo>
                    <a:pt x="8029" y="19652"/>
                    <a:pt x="6970" y="20399"/>
                    <a:pt x="5630" y="20399"/>
                  </a:cubicBezTo>
                  <a:cubicBezTo>
                    <a:pt x="5397" y="20399"/>
                    <a:pt x="5155" y="20376"/>
                    <a:pt x="4906" y="20331"/>
                  </a:cubicBezTo>
                  <a:cubicBezTo>
                    <a:pt x="2561" y="19902"/>
                    <a:pt x="1513" y="17771"/>
                    <a:pt x="1573" y="16235"/>
                  </a:cubicBezTo>
                  <a:cubicBezTo>
                    <a:pt x="1608" y="15330"/>
                    <a:pt x="1930" y="14580"/>
                    <a:pt x="2561" y="13949"/>
                  </a:cubicBezTo>
                  <a:cubicBezTo>
                    <a:pt x="2989" y="13520"/>
                    <a:pt x="3454" y="13163"/>
                    <a:pt x="4001" y="12901"/>
                  </a:cubicBezTo>
                  <a:cubicBezTo>
                    <a:pt x="4311" y="12758"/>
                    <a:pt x="4597" y="12580"/>
                    <a:pt x="4859" y="12389"/>
                  </a:cubicBezTo>
                  <a:cubicBezTo>
                    <a:pt x="4942" y="12330"/>
                    <a:pt x="5002" y="12139"/>
                    <a:pt x="4966" y="12044"/>
                  </a:cubicBezTo>
                  <a:cubicBezTo>
                    <a:pt x="4942" y="11961"/>
                    <a:pt x="4787" y="11853"/>
                    <a:pt x="4680" y="11841"/>
                  </a:cubicBezTo>
                  <a:cubicBezTo>
                    <a:pt x="4631" y="11830"/>
                    <a:pt x="4577" y="11826"/>
                    <a:pt x="4521" y="11826"/>
                  </a:cubicBezTo>
                  <a:cubicBezTo>
                    <a:pt x="4399" y="11826"/>
                    <a:pt x="4266" y="11845"/>
                    <a:pt x="4144" y="11853"/>
                  </a:cubicBezTo>
                  <a:cubicBezTo>
                    <a:pt x="4080" y="11857"/>
                    <a:pt x="4017" y="11859"/>
                    <a:pt x="3954" y="11859"/>
                  </a:cubicBezTo>
                  <a:cubicBezTo>
                    <a:pt x="3075" y="11859"/>
                    <a:pt x="2340" y="11473"/>
                    <a:pt x="1751" y="10806"/>
                  </a:cubicBezTo>
                  <a:cubicBezTo>
                    <a:pt x="870" y="9794"/>
                    <a:pt x="561" y="8591"/>
                    <a:pt x="799" y="7269"/>
                  </a:cubicBezTo>
                  <a:cubicBezTo>
                    <a:pt x="1102" y="5556"/>
                    <a:pt x="2324" y="5077"/>
                    <a:pt x="3448" y="5077"/>
                  </a:cubicBezTo>
                  <a:cubicBezTo>
                    <a:pt x="3558" y="5077"/>
                    <a:pt x="3668" y="5082"/>
                    <a:pt x="3775" y="5091"/>
                  </a:cubicBezTo>
                  <a:cubicBezTo>
                    <a:pt x="4430" y="5138"/>
                    <a:pt x="5037" y="5364"/>
                    <a:pt x="5597" y="5722"/>
                  </a:cubicBezTo>
                  <a:cubicBezTo>
                    <a:pt x="5918" y="5924"/>
                    <a:pt x="6228" y="6162"/>
                    <a:pt x="6549" y="6388"/>
                  </a:cubicBezTo>
                  <a:cubicBezTo>
                    <a:pt x="6692" y="6484"/>
                    <a:pt x="6847" y="6615"/>
                    <a:pt x="7002" y="6662"/>
                  </a:cubicBezTo>
                  <a:cubicBezTo>
                    <a:pt x="7062" y="6675"/>
                    <a:pt x="7128" y="6682"/>
                    <a:pt x="7194" y="6682"/>
                  </a:cubicBezTo>
                  <a:cubicBezTo>
                    <a:pt x="7312" y="6682"/>
                    <a:pt x="7430" y="6660"/>
                    <a:pt x="7514" y="6615"/>
                  </a:cubicBezTo>
                  <a:cubicBezTo>
                    <a:pt x="7704" y="6507"/>
                    <a:pt x="7645" y="6305"/>
                    <a:pt x="7585" y="6126"/>
                  </a:cubicBezTo>
                  <a:cubicBezTo>
                    <a:pt x="7049" y="4591"/>
                    <a:pt x="7383" y="3221"/>
                    <a:pt x="8371" y="1983"/>
                  </a:cubicBezTo>
                  <a:cubicBezTo>
                    <a:pt x="9065" y="1122"/>
                    <a:pt x="9912" y="761"/>
                    <a:pt x="10734" y="761"/>
                  </a:cubicBezTo>
                  <a:close/>
                  <a:moveTo>
                    <a:pt x="10725" y="1"/>
                  </a:moveTo>
                  <a:cubicBezTo>
                    <a:pt x="9731" y="1"/>
                    <a:pt x="8697" y="427"/>
                    <a:pt x="7823" y="1459"/>
                  </a:cubicBezTo>
                  <a:cubicBezTo>
                    <a:pt x="7038" y="2412"/>
                    <a:pt x="6621" y="3507"/>
                    <a:pt x="6573" y="4733"/>
                  </a:cubicBezTo>
                  <a:cubicBezTo>
                    <a:pt x="6573" y="4924"/>
                    <a:pt x="6561" y="5126"/>
                    <a:pt x="6537" y="5388"/>
                  </a:cubicBezTo>
                  <a:cubicBezTo>
                    <a:pt x="6264" y="5233"/>
                    <a:pt x="6037" y="5114"/>
                    <a:pt x="5811" y="4972"/>
                  </a:cubicBezTo>
                  <a:cubicBezTo>
                    <a:pt x="5076" y="4541"/>
                    <a:pt x="4294" y="4342"/>
                    <a:pt x="3466" y="4342"/>
                  </a:cubicBezTo>
                  <a:cubicBezTo>
                    <a:pt x="3356" y="4342"/>
                    <a:pt x="3244" y="4345"/>
                    <a:pt x="3132" y="4352"/>
                  </a:cubicBezTo>
                  <a:cubicBezTo>
                    <a:pt x="1739" y="4424"/>
                    <a:pt x="632" y="5269"/>
                    <a:pt x="203" y="6615"/>
                  </a:cubicBezTo>
                  <a:cubicBezTo>
                    <a:pt x="13" y="7234"/>
                    <a:pt x="1" y="7889"/>
                    <a:pt x="49" y="8532"/>
                  </a:cubicBezTo>
                  <a:cubicBezTo>
                    <a:pt x="227" y="10294"/>
                    <a:pt x="1084" y="11580"/>
                    <a:pt x="2704" y="12342"/>
                  </a:cubicBezTo>
                  <a:cubicBezTo>
                    <a:pt x="2811" y="12389"/>
                    <a:pt x="2906" y="12449"/>
                    <a:pt x="3061" y="12520"/>
                  </a:cubicBezTo>
                  <a:cubicBezTo>
                    <a:pt x="2751" y="12794"/>
                    <a:pt x="2466" y="13008"/>
                    <a:pt x="2192" y="13270"/>
                  </a:cubicBezTo>
                  <a:cubicBezTo>
                    <a:pt x="1180" y="14199"/>
                    <a:pt x="703" y="15366"/>
                    <a:pt x="858" y="16747"/>
                  </a:cubicBezTo>
                  <a:cubicBezTo>
                    <a:pt x="1025" y="18211"/>
                    <a:pt x="1704" y="19402"/>
                    <a:pt x="2894" y="20259"/>
                  </a:cubicBezTo>
                  <a:cubicBezTo>
                    <a:pt x="3688" y="20843"/>
                    <a:pt x="4630" y="21129"/>
                    <a:pt x="5608" y="21129"/>
                  </a:cubicBezTo>
                  <a:cubicBezTo>
                    <a:pt x="5628" y="21129"/>
                    <a:pt x="5648" y="21129"/>
                    <a:pt x="5668" y="21128"/>
                  </a:cubicBezTo>
                  <a:cubicBezTo>
                    <a:pt x="7014" y="21093"/>
                    <a:pt x="8109" y="20533"/>
                    <a:pt x="8835" y="19354"/>
                  </a:cubicBezTo>
                  <a:cubicBezTo>
                    <a:pt x="8954" y="19152"/>
                    <a:pt x="9002" y="18878"/>
                    <a:pt x="9300" y="18747"/>
                  </a:cubicBezTo>
                  <a:cubicBezTo>
                    <a:pt x="9705" y="19592"/>
                    <a:pt x="10336" y="20200"/>
                    <a:pt x="11098" y="20664"/>
                  </a:cubicBezTo>
                  <a:cubicBezTo>
                    <a:pt x="11857" y="21122"/>
                    <a:pt x="12630" y="21368"/>
                    <a:pt x="13416" y="21368"/>
                  </a:cubicBezTo>
                  <a:cubicBezTo>
                    <a:pt x="14060" y="21368"/>
                    <a:pt x="14712" y="21203"/>
                    <a:pt x="15372" y="20854"/>
                  </a:cubicBezTo>
                  <a:cubicBezTo>
                    <a:pt x="17301" y="19831"/>
                    <a:pt x="18825" y="16794"/>
                    <a:pt x="17622" y="14116"/>
                  </a:cubicBezTo>
                  <a:cubicBezTo>
                    <a:pt x="17527" y="13901"/>
                    <a:pt x="17420" y="13699"/>
                    <a:pt x="17277" y="13389"/>
                  </a:cubicBezTo>
                  <a:cubicBezTo>
                    <a:pt x="17603" y="13335"/>
                    <a:pt x="17840" y="13281"/>
                    <a:pt x="18051" y="13281"/>
                  </a:cubicBezTo>
                  <a:cubicBezTo>
                    <a:pt x="18071" y="13281"/>
                    <a:pt x="18091" y="13281"/>
                    <a:pt x="18110" y="13282"/>
                  </a:cubicBezTo>
                  <a:cubicBezTo>
                    <a:pt x="18670" y="13246"/>
                    <a:pt x="19182" y="13092"/>
                    <a:pt x="19670" y="12853"/>
                  </a:cubicBezTo>
                  <a:cubicBezTo>
                    <a:pt x="21944" y="11746"/>
                    <a:pt x="22587" y="9234"/>
                    <a:pt x="21146" y="7162"/>
                  </a:cubicBezTo>
                  <a:cubicBezTo>
                    <a:pt x="20317" y="5967"/>
                    <a:pt x="18753" y="5053"/>
                    <a:pt x="17072" y="5053"/>
                  </a:cubicBezTo>
                  <a:cubicBezTo>
                    <a:pt x="16459" y="5053"/>
                    <a:pt x="15831" y="5174"/>
                    <a:pt x="15217" y="5448"/>
                  </a:cubicBezTo>
                  <a:cubicBezTo>
                    <a:pt x="15074" y="5531"/>
                    <a:pt x="14908" y="5567"/>
                    <a:pt x="14693" y="5650"/>
                  </a:cubicBezTo>
                  <a:cubicBezTo>
                    <a:pt x="14717" y="5388"/>
                    <a:pt x="14729" y="5210"/>
                    <a:pt x="14741" y="5031"/>
                  </a:cubicBezTo>
                  <a:cubicBezTo>
                    <a:pt x="14812" y="4114"/>
                    <a:pt x="14693" y="3233"/>
                    <a:pt x="14324" y="2388"/>
                  </a:cubicBezTo>
                  <a:cubicBezTo>
                    <a:pt x="13709" y="1021"/>
                    <a:pt x="12264" y="1"/>
                    <a:pt x="10725"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73" name="Google Shape;1473;p39"/>
            <p:cNvSpPr/>
            <p:nvPr/>
          </p:nvSpPr>
          <p:spPr>
            <a:xfrm>
              <a:off x="1840475" y="2940600"/>
              <a:ext cx="525975" cy="496600"/>
            </a:xfrm>
            <a:custGeom>
              <a:avLst/>
              <a:gdLst/>
              <a:ahLst/>
              <a:cxnLst/>
              <a:rect l="l" t="t" r="r" b="b"/>
              <a:pathLst>
                <a:path w="21039" h="19864" extrusionOk="0">
                  <a:moveTo>
                    <a:pt x="10174" y="1"/>
                  </a:moveTo>
                  <a:cubicBezTo>
                    <a:pt x="9352" y="1"/>
                    <a:pt x="8505" y="362"/>
                    <a:pt x="7811" y="1223"/>
                  </a:cubicBezTo>
                  <a:cubicBezTo>
                    <a:pt x="6823" y="2461"/>
                    <a:pt x="6489" y="3831"/>
                    <a:pt x="7025" y="5366"/>
                  </a:cubicBezTo>
                  <a:cubicBezTo>
                    <a:pt x="7085" y="5545"/>
                    <a:pt x="7144" y="5747"/>
                    <a:pt x="6954" y="5855"/>
                  </a:cubicBezTo>
                  <a:cubicBezTo>
                    <a:pt x="6870" y="5900"/>
                    <a:pt x="6752" y="5922"/>
                    <a:pt x="6634" y="5922"/>
                  </a:cubicBezTo>
                  <a:cubicBezTo>
                    <a:pt x="6568" y="5922"/>
                    <a:pt x="6502" y="5915"/>
                    <a:pt x="6442" y="5902"/>
                  </a:cubicBezTo>
                  <a:cubicBezTo>
                    <a:pt x="6287" y="5855"/>
                    <a:pt x="6132" y="5724"/>
                    <a:pt x="5989" y="5628"/>
                  </a:cubicBezTo>
                  <a:cubicBezTo>
                    <a:pt x="5668" y="5402"/>
                    <a:pt x="5358" y="5164"/>
                    <a:pt x="5037" y="4962"/>
                  </a:cubicBezTo>
                  <a:cubicBezTo>
                    <a:pt x="4477" y="4604"/>
                    <a:pt x="3870" y="4378"/>
                    <a:pt x="3215" y="4331"/>
                  </a:cubicBezTo>
                  <a:cubicBezTo>
                    <a:pt x="3108" y="4322"/>
                    <a:pt x="2998" y="4317"/>
                    <a:pt x="2888" y="4317"/>
                  </a:cubicBezTo>
                  <a:cubicBezTo>
                    <a:pt x="1764" y="4317"/>
                    <a:pt x="542" y="4796"/>
                    <a:pt x="239" y="6509"/>
                  </a:cubicBezTo>
                  <a:cubicBezTo>
                    <a:pt x="1" y="7831"/>
                    <a:pt x="310" y="9034"/>
                    <a:pt x="1191" y="10046"/>
                  </a:cubicBezTo>
                  <a:cubicBezTo>
                    <a:pt x="1780" y="10713"/>
                    <a:pt x="2515" y="11099"/>
                    <a:pt x="3394" y="11099"/>
                  </a:cubicBezTo>
                  <a:cubicBezTo>
                    <a:pt x="3457" y="11099"/>
                    <a:pt x="3520" y="11097"/>
                    <a:pt x="3584" y="11093"/>
                  </a:cubicBezTo>
                  <a:cubicBezTo>
                    <a:pt x="3706" y="11085"/>
                    <a:pt x="3839" y="11066"/>
                    <a:pt x="3961" y="11066"/>
                  </a:cubicBezTo>
                  <a:cubicBezTo>
                    <a:pt x="4017" y="11066"/>
                    <a:pt x="4071" y="11070"/>
                    <a:pt x="4120" y="11081"/>
                  </a:cubicBezTo>
                  <a:cubicBezTo>
                    <a:pt x="4227" y="11093"/>
                    <a:pt x="4382" y="11201"/>
                    <a:pt x="4406" y="11284"/>
                  </a:cubicBezTo>
                  <a:cubicBezTo>
                    <a:pt x="4442" y="11379"/>
                    <a:pt x="4382" y="11570"/>
                    <a:pt x="4299" y="11629"/>
                  </a:cubicBezTo>
                  <a:cubicBezTo>
                    <a:pt x="4037" y="11820"/>
                    <a:pt x="3751" y="11998"/>
                    <a:pt x="3441" y="12141"/>
                  </a:cubicBezTo>
                  <a:cubicBezTo>
                    <a:pt x="2894" y="12403"/>
                    <a:pt x="2429" y="12760"/>
                    <a:pt x="2001" y="13189"/>
                  </a:cubicBezTo>
                  <a:cubicBezTo>
                    <a:pt x="1370" y="13820"/>
                    <a:pt x="1048" y="14570"/>
                    <a:pt x="1013" y="15475"/>
                  </a:cubicBezTo>
                  <a:cubicBezTo>
                    <a:pt x="953" y="17011"/>
                    <a:pt x="2001" y="19142"/>
                    <a:pt x="4346" y="19571"/>
                  </a:cubicBezTo>
                  <a:cubicBezTo>
                    <a:pt x="4595" y="19616"/>
                    <a:pt x="4837" y="19639"/>
                    <a:pt x="5070" y="19639"/>
                  </a:cubicBezTo>
                  <a:cubicBezTo>
                    <a:pt x="6410" y="19639"/>
                    <a:pt x="7469" y="18892"/>
                    <a:pt x="7966" y="17523"/>
                  </a:cubicBezTo>
                  <a:cubicBezTo>
                    <a:pt x="8085" y="17201"/>
                    <a:pt x="8097" y="16868"/>
                    <a:pt x="8168" y="16535"/>
                  </a:cubicBezTo>
                  <a:cubicBezTo>
                    <a:pt x="8252" y="16332"/>
                    <a:pt x="8323" y="16177"/>
                    <a:pt x="8383" y="16034"/>
                  </a:cubicBezTo>
                  <a:cubicBezTo>
                    <a:pt x="8740" y="16094"/>
                    <a:pt x="8871" y="16320"/>
                    <a:pt x="8978" y="16558"/>
                  </a:cubicBezTo>
                  <a:cubicBezTo>
                    <a:pt x="9121" y="16880"/>
                    <a:pt x="9240" y="17225"/>
                    <a:pt x="9406" y="17547"/>
                  </a:cubicBezTo>
                  <a:cubicBezTo>
                    <a:pt x="9883" y="18559"/>
                    <a:pt x="10669" y="19237"/>
                    <a:pt x="11716" y="19630"/>
                  </a:cubicBezTo>
                  <a:cubicBezTo>
                    <a:pt x="12118" y="19787"/>
                    <a:pt x="12512" y="19864"/>
                    <a:pt x="12899" y="19864"/>
                  </a:cubicBezTo>
                  <a:cubicBezTo>
                    <a:pt x="13510" y="19864"/>
                    <a:pt x="14100" y="19673"/>
                    <a:pt x="14669" y="19309"/>
                  </a:cubicBezTo>
                  <a:cubicBezTo>
                    <a:pt x="16419" y="18201"/>
                    <a:pt x="17669" y="15189"/>
                    <a:pt x="15895" y="12820"/>
                  </a:cubicBezTo>
                  <a:cubicBezTo>
                    <a:pt x="15788" y="12665"/>
                    <a:pt x="15657" y="12534"/>
                    <a:pt x="15562" y="12391"/>
                  </a:cubicBezTo>
                  <a:cubicBezTo>
                    <a:pt x="15407" y="12117"/>
                    <a:pt x="15526" y="11855"/>
                    <a:pt x="15836" y="11808"/>
                  </a:cubicBezTo>
                  <a:cubicBezTo>
                    <a:pt x="16006" y="11788"/>
                    <a:pt x="16177" y="11779"/>
                    <a:pt x="16345" y="11779"/>
                  </a:cubicBezTo>
                  <a:cubicBezTo>
                    <a:pt x="16483" y="11779"/>
                    <a:pt x="16619" y="11785"/>
                    <a:pt x="16753" y="11796"/>
                  </a:cubicBezTo>
                  <a:cubicBezTo>
                    <a:pt x="16779" y="11796"/>
                    <a:pt x="16806" y="11796"/>
                    <a:pt x="16832" y="11796"/>
                  </a:cubicBezTo>
                  <a:cubicBezTo>
                    <a:pt x="17659" y="11796"/>
                    <a:pt x="18418" y="11615"/>
                    <a:pt x="19122" y="11177"/>
                  </a:cubicBezTo>
                  <a:cubicBezTo>
                    <a:pt x="20646" y="10248"/>
                    <a:pt x="21039" y="8534"/>
                    <a:pt x="20110" y="7010"/>
                  </a:cubicBezTo>
                  <a:cubicBezTo>
                    <a:pt x="19451" y="5939"/>
                    <a:pt x="18063" y="5015"/>
                    <a:pt x="16531" y="5015"/>
                  </a:cubicBezTo>
                  <a:cubicBezTo>
                    <a:pt x="15712" y="5015"/>
                    <a:pt x="14851" y="5279"/>
                    <a:pt x="14038" y="5926"/>
                  </a:cubicBezTo>
                  <a:cubicBezTo>
                    <a:pt x="13871" y="6057"/>
                    <a:pt x="13740" y="6224"/>
                    <a:pt x="13562" y="6331"/>
                  </a:cubicBezTo>
                  <a:cubicBezTo>
                    <a:pt x="13482" y="6380"/>
                    <a:pt x="13370" y="6405"/>
                    <a:pt x="13266" y="6405"/>
                  </a:cubicBezTo>
                  <a:cubicBezTo>
                    <a:pt x="13245" y="6405"/>
                    <a:pt x="13224" y="6404"/>
                    <a:pt x="13205" y="6402"/>
                  </a:cubicBezTo>
                  <a:cubicBezTo>
                    <a:pt x="13026" y="6355"/>
                    <a:pt x="12978" y="6176"/>
                    <a:pt x="13026" y="6033"/>
                  </a:cubicBezTo>
                  <a:cubicBezTo>
                    <a:pt x="13097" y="5676"/>
                    <a:pt x="13216" y="5331"/>
                    <a:pt x="13312" y="4985"/>
                  </a:cubicBezTo>
                  <a:cubicBezTo>
                    <a:pt x="13574" y="3950"/>
                    <a:pt x="13514" y="2938"/>
                    <a:pt x="13085" y="1949"/>
                  </a:cubicBezTo>
                  <a:cubicBezTo>
                    <a:pt x="12565" y="802"/>
                    <a:pt x="11398" y="1"/>
                    <a:pt x="10174" y="1"/>
                  </a:cubicBezTo>
                  <a:close/>
                </a:path>
              </a:pathLst>
            </a:custGeom>
            <a:solidFill>
              <a:schemeClr val="accent2"/>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74" name="Google Shape;1474;p39"/>
            <p:cNvSpPr/>
            <p:nvPr/>
          </p:nvSpPr>
          <p:spPr>
            <a:xfrm>
              <a:off x="2036925" y="3220875"/>
              <a:ext cx="102425" cy="41725"/>
            </a:xfrm>
            <a:custGeom>
              <a:avLst/>
              <a:gdLst/>
              <a:ahLst/>
              <a:cxnLst/>
              <a:rect l="l" t="t" r="r" b="b"/>
              <a:pathLst>
                <a:path w="4097" h="1669" extrusionOk="0">
                  <a:moveTo>
                    <a:pt x="390" y="1"/>
                  </a:moveTo>
                  <a:cubicBezTo>
                    <a:pt x="317" y="1"/>
                    <a:pt x="245" y="16"/>
                    <a:pt x="191" y="49"/>
                  </a:cubicBezTo>
                  <a:cubicBezTo>
                    <a:pt x="60" y="120"/>
                    <a:pt x="1" y="299"/>
                    <a:pt x="84" y="442"/>
                  </a:cubicBezTo>
                  <a:cubicBezTo>
                    <a:pt x="167" y="597"/>
                    <a:pt x="274" y="763"/>
                    <a:pt x="405" y="882"/>
                  </a:cubicBezTo>
                  <a:cubicBezTo>
                    <a:pt x="941" y="1383"/>
                    <a:pt x="1560" y="1633"/>
                    <a:pt x="2334" y="1668"/>
                  </a:cubicBezTo>
                  <a:cubicBezTo>
                    <a:pt x="2775" y="1633"/>
                    <a:pt x="3227" y="1561"/>
                    <a:pt x="3632" y="1311"/>
                  </a:cubicBezTo>
                  <a:cubicBezTo>
                    <a:pt x="3775" y="1216"/>
                    <a:pt x="3930" y="1097"/>
                    <a:pt x="4037" y="966"/>
                  </a:cubicBezTo>
                  <a:cubicBezTo>
                    <a:pt x="4073" y="882"/>
                    <a:pt x="4096" y="704"/>
                    <a:pt x="4037" y="609"/>
                  </a:cubicBezTo>
                  <a:cubicBezTo>
                    <a:pt x="3989" y="537"/>
                    <a:pt x="3823" y="466"/>
                    <a:pt x="3715" y="466"/>
                  </a:cubicBezTo>
                  <a:cubicBezTo>
                    <a:pt x="3573" y="478"/>
                    <a:pt x="3418" y="549"/>
                    <a:pt x="3287" y="621"/>
                  </a:cubicBezTo>
                  <a:cubicBezTo>
                    <a:pt x="2945" y="793"/>
                    <a:pt x="2618" y="876"/>
                    <a:pt x="2302" y="876"/>
                  </a:cubicBezTo>
                  <a:cubicBezTo>
                    <a:pt x="1791" y="876"/>
                    <a:pt x="1309" y="661"/>
                    <a:pt x="846" y="263"/>
                  </a:cubicBezTo>
                  <a:cubicBezTo>
                    <a:pt x="763" y="180"/>
                    <a:pt x="667" y="73"/>
                    <a:pt x="548" y="25"/>
                  </a:cubicBezTo>
                  <a:cubicBezTo>
                    <a:pt x="502" y="10"/>
                    <a:pt x="446" y="1"/>
                    <a:pt x="390"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75" name="Google Shape;1475;p39"/>
            <p:cNvSpPr/>
            <p:nvPr/>
          </p:nvSpPr>
          <p:spPr>
            <a:xfrm>
              <a:off x="2011925" y="3155700"/>
              <a:ext cx="18775" cy="19275"/>
            </a:xfrm>
            <a:custGeom>
              <a:avLst/>
              <a:gdLst/>
              <a:ahLst/>
              <a:cxnLst/>
              <a:rect l="l" t="t" r="r" b="b"/>
              <a:pathLst>
                <a:path w="751" h="771" extrusionOk="0">
                  <a:moveTo>
                    <a:pt x="375" y="0"/>
                  </a:moveTo>
                  <a:cubicBezTo>
                    <a:pt x="369" y="0"/>
                    <a:pt x="363" y="1"/>
                    <a:pt x="358" y="1"/>
                  </a:cubicBezTo>
                  <a:cubicBezTo>
                    <a:pt x="167" y="13"/>
                    <a:pt x="1" y="215"/>
                    <a:pt x="1" y="418"/>
                  </a:cubicBezTo>
                  <a:cubicBezTo>
                    <a:pt x="1" y="608"/>
                    <a:pt x="151" y="771"/>
                    <a:pt x="335" y="771"/>
                  </a:cubicBezTo>
                  <a:cubicBezTo>
                    <a:pt x="358" y="771"/>
                    <a:pt x="382" y="768"/>
                    <a:pt x="405" y="763"/>
                  </a:cubicBezTo>
                  <a:cubicBezTo>
                    <a:pt x="620" y="715"/>
                    <a:pt x="751" y="525"/>
                    <a:pt x="715" y="311"/>
                  </a:cubicBezTo>
                  <a:cubicBezTo>
                    <a:pt x="703" y="161"/>
                    <a:pt x="536" y="0"/>
                    <a:pt x="375"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76" name="Google Shape;1476;p39"/>
            <p:cNvSpPr/>
            <p:nvPr/>
          </p:nvSpPr>
          <p:spPr>
            <a:xfrm>
              <a:off x="2153300" y="3182800"/>
              <a:ext cx="17900" cy="18775"/>
            </a:xfrm>
            <a:custGeom>
              <a:avLst/>
              <a:gdLst/>
              <a:ahLst/>
              <a:cxnLst/>
              <a:rect l="l" t="t" r="r" b="b"/>
              <a:pathLst>
                <a:path w="716" h="751" extrusionOk="0">
                  <a:moveTo>
                    <a:pt x="382" y="0"/>
                  </a:moveTo>
                  <a:cubicBezTo>
                    <a:pt x="180" y="0"/>
                    <a:pt x="1" y="179"/>
                    <a:pt x="25" y="405"/>
                  </a:cubicBezTo>
                  <a:cubicBezTo>
                    <a:pt x="25" y="596"/>
                    <a:pt x="168" y="751"/>
                    <a:pt x="346" y="751"/>
                  </a:cubicBezTo>
                  <a:cubicBezTo>
                    <a:pt x="561" y="751"/>
                    <a:pt x="715" y="572"/>
                    <a:pt x="703" y="346"/>
                  </a:cubicBezTo>
                  <a:cubicBezTo>
                    <a:pt x="692" y="167"/>
                    <a:pt x="537" y="0"/>
                    <a:pt x="382"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grpSp>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ackgroundRemoval t="4002" b="93936" l="9947" r="89908"/>
                    </a14:imgEffect>
                  </a14:imgLayer>
                </a14:imgProps>
              </a:ext>
              <a:ext uri="{28A0092B-C50C-407E-A947-70E740481C1C}">
                <a14:useLocalDpi xmlns:a14="http://schemas.microsoft.com/office/drawing/2010/main" val="0"/>
              </a:ext>
            </a:extLst>
          </a:blip>
          <a:stretch>
            <a:fillRect/>
          </a:stretch>
        </p:blipFill>
        <p:spPr>
          <a:xfrm>
            <a:off x="-1189937" y="2572368"/>
            <a:ext cx="5812786" cy="4650006"/>
          </a:xfrm>
          <a:prstGeom prst="rect">
            <a:avLst/>
          </a:prstGeom>
        </p:spPr>
      </p:pic>
      <p:grpSp>
        <p:nvGrpSpPr>
          <p:cNvPr id="33" name="Google Shape;1461;p39"/>
          <p:cNvGrpSpPr/>
          <p:nvPr/>
        </p:nvGrpSpPr>
        <p:grpSpPr>
          <a:xfrm>
            <a:off x="1716456" y="-121094"/>
            <a:ext cx="2664048" cy="1681879"/>
            <a:chOff x="6096075" y="734650"/>
            <a:chExt cx="709025" cy="447625"/>
          </a:xfrm>
        </p:grpSpPr>
        <p:sp>
          <p:nvSpPr>
            <p:cNvPr id="34" name="Google Shape;1462;p39"/>
            <p:cNvSpPr/>
            <p:nvPr/>
          </p:nvSpPr>
          <p:spPr>
            <a:xfrm>
              <a:off x="6107675" y="747100"/>
              <a:ext cx="697425" cy="423575"/>
            </a:xfrm>
            <a:custGeom>
              <a:avLst/>
              <a:gdLst/>
              <a:ahLst/>
              <a:cxnLst/>
              <a:rect l="l" t="t" r="r" b="b"/>
              <a:pathLst>
                <a:path w="27897" h="16943" extrusionOk="0">
                  <a:moveTo>
                    <a:pt x="14333" y="1"/>
                  </a:moveTo>
                  <a:cubicBezTo>
                    <a:pt x="14082" y="1"/>
                    <a:pt x="13829" y="12"/>
                    <a:pt x="13574" y="36"/>
                  </a:cubicBezTo>
                  <a:cubicBezTo>
                    <a:pt x="12085" y="190"/>
                    <a:pt x="10776" y="726"/>
                    <a:pt x="9740" y="1845"/>
                  </a:cubicBezTo>
                  <a:cubicBezTo>
                    <a:pt x="9168" y="2452"/>
                    <a:pt x="8656" y="3072"/>
                    <a:pt x="8299" y="3845"/>
                  </a:cubicBezTo>
                  <a:cubicBezTo>
                    <a:pt x="8169" y="4112"/>
                    <a:pt x="8071" y="4229"/>
                    <a:pt x="7936" y="4229"/>
                  </a:cubicBezTo>
                  <a:cubicBezTo>
                    <a:pt x="7836" y="4229"/>
                    <a:pt x="7717" y="4165"/>
                    <a:pt x="7549" y="4048"/>
                  </a:cubicBezTo>
                  <a:cubicBezTo>
                    <a:pt x="7263" y="3834"/>
                    <a:pt x="6966" y="3595"/>
                    <a:pt x="6644" y="3476"/>
                  </a:cubicBezTo>
                  <a:cubicBezTo>
                    <a:pt x="5969" y="3222"/>
                    <a:pt x="5305" y="3093"/>
                    <a:pt x="4658" y="3093"/>
                  </a:cubicBezTo>
                  <a:cubicBezTo>
                    <a:pt x="3605" y="3093"/>
                    <a:pt x="2595" y="3435"/>
                    <a:pt x="1644" y="4143"/>
                  </a:cubicBezTo>
                  <a:cubicBezTo>
                    <a:pt x="524" y="4965"/>
                    <a:pt x="1" y="6131"/>
                    <a:pt x="60" y="7513"/>
                  </a:cubicBezTo>
                  <a:cubicBezTo>
                    <a:pt x="120" y="9108"/>
                    <a:pt x="917" y="10025"/>
                    <a:pt x="2417" y="10334"/>
                  </a:cubicBezTo>
                  <a:cubicBezTo>
                    <a:pt x="3453" y="10513"/>
                    <a:pt x="3453" y="10537"/>
                    <a:pt x="3441" y="11680"/>
                  </a:cubicBezTo>
                  <a:cubicBezTo>
                    <a:pt x="3418" y="12478"/>
                    <a:pt x="3560" y="13299"/>
                    <a:pt x="3894" y="14061"/>
                  </a:cubicBezTo>
                  <a:cubicBezTo>
                    <a:pt x="4489" y="15430"/>
                    <a:pt x="5418" y="16454"/>
                    <a:pt x="6942" y="16799"/>
                  </a:cubicBezTo>
                  <a:cubicBezTo>
                    <a:pt x="7369" y="16892"/>
                    <a:pt x="7791" y="16942"/>
                    <a:pt x="8203" y="16942"/>
                  </a:cubicBezTo>
                  <a:cubicBezTo>
                    <a:pt x="9168" y="16942"/>
                    <a:pt x="10084" y="16668"/>
                    <a:pt x="10919" y="16026"/>
                  </a:cubicBezTo>
                  <a:cubicBezTo>
                    <a:pt x="11097" y="15871"/>
                    <a:pt x="11288" y="15740"/>
                    <a:pt x="11466" y="15597"/>
                  </a:cubicBezTo>
                  <a:cubicBezTo>
                    <a:pt x="11647" y="15460"/>
                    <a:pt x="11752" y="15388"/>
                    <a:pt x="11858" y="15388"/>
                  </a:cubicBezTo>
                  <a:cubicBezTo>
                    <a:pt x="11954" y="15388"/>
                    <a:pt x="12051" y="15448"/>
                    <a:pt x="12204" y="15573"/>
                  </a:cubicBezTo>
                  <a:cubicBezTo>
                    <a:pt x="12669" y="15930"/>
                    <a:pt x="13181" y="16168"/>
                    <a:pt x="13728" y="16335"/>
                  </a:cubicBezTo>
                  <a:cubicBezTo>
                    <a:pt x="14328" y="16517"/>
                    <a:pt x="14933" y="16593"/>
                    <a:pt x="15540" y="16593"/>
                  </a:cubicBezTo>
                  <a:cubicBezTo>
                    <a:pt x="15884" y="16593"/>
                    <a:pt x="16229" y="16569"/>
                    <a:pt x="16574" y="16526"/>
                  </a:cubicBezTo>
                  <a:cubicBezTo>
                    <a:pt x="18193" y="16311"/>
                    <a:pt x="19396" y="15478"/>
                    <a:pt x="20086" y="13942"/>
                  </a:cubicBezTo>
                  <a:cubicBezTo>
                    <a:pt x="20170" y="13751"/>
                    <a:pt x="20241" y="13549"/>
                    <a:pt x="20336" y="13370"/>
                  </a:cubicBezTo>
                  <a:cubicBezTo>
                    <a:pt x="20534" y="12966"/>
                    <a:pt x="20664" y="12833"/>
                    <a:pt x="20961" y="12833"/>
                  </a:cubicBezTo>
                  <a:cubicBezTo>
                    <a:pt x="21058" y="12833"/>
                    <a:pt x="21173" y="12847"/>
                    <a:pt x="21313" y="12870"/>
                  </a:cubicBezTo>
                  <a:cubicBezTo>
                    <a:pt x="21456" y="12882"/>
                    <a:pt x="21575" y="12930"/>
                    <a:pt x="21694" y="12954"/>
                  </a:cubicBezTo>
                  <a:cubicBezTo>
                    <a:pt x="21983" y="13001"/>
                    <a:pt x="22267" y="13024"/>
                    <a:pt x="22546" y="13024"/>
                  </a:cubicBezTo>
                  <a:cubicBezTo>
                    <a:pt x="23474" y="13024"/>
                    <a:pt x="24349" y="12767"/>
                    <a:pt x="25182" y="12263"/>
                  </a:cubicBezTo>
                  <a:cubicBezTo>
                    <a:pt x="27075" y="11108"/>
                    <a:pt x="27897" y="8013"/>
                    <a:pt x="25944" y="6155"/>
                  </a:cubicBezTo>
                  <a:cubicBezTo>
                    <a:pt x="25018" y="5283"/>
                    <a:pt x="23981" y="4651"/>
                    <a:pt x="22707" y="4651"/>
                  </a:cubicBezTo>
                  <a:cubicBezTo>
                    <a:pt x="22590" y="4651"/>
                    <a:pt x="22470" y="4656"/>
                    <a:pt x="22349" y="4667"/>
                  </a:cubicBezTo>
                  <a:cubicBezTo>
                    <a:pt x="22279" y="4674"/>
                    <a:pt x="22214" y="4678"/>
                    <a:pt x="22152" y="4678"/>
                  </a:cubicBezTo>
                  <a:cubicBezTo>
                    <a:pt x="21700" y="4678"/>
                    <a:pt x="21427" y="4482"/>
                    <a:pt x="21217" y="4000"/>
                  </a:cubicBezTo>
                  <a:cubicBezTo>
                    <a:pt x="20622" y="2691"/>
                    <a:pt x="19646" y="1702"/>
                    <a:pt x="18372" y="1036"/>
                  </a:cubicBezTo>
                  <a:cubicBezTo>
                    <a:pt x="17097" y="368"/>
                    <a:pt x="15753" y="1"/>
                    <a:pt x="1433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35" name="Google Shape;1463;p39"/>
            <p:cNvSpPr/>
            <p:nvPr/>
          </p:nvSpPr>
          <p:spPr>
            <a:xfrm>
              <a:off x="6096075" y="734650"/>
              <a:ext cx="703075" cy="447625"/>
            </a:xfrm>
            <a:custGeom>
              <a:avLst/>
              <a:gdLst/>
              <a:ahLst/>
              <a:cxnLst/>
              <a:rect l="l" t="t" r="r" b="b"/>
              <a:pathLst>
                <a:path w="28123" h="17905" extrusionOk="0">
                  <a:moveTo>
                    <a:pt x="14866" y="931"/>
                  </a:moveTo>
                  <a:cubicBezTo>
                    <a:pt x="16123" y="931"/>
                    <a:pt x="17387" y="1262"/>
                    <a:pt x="18610" y="1903"/>
                  </a:cubicBezTo>
                  <a:cubicBezTo>
                    <a:pt x="19836" y="2558"/>
                    <a:pt x="20705" y="3486"/>
                    <a:pt x="21241" y="4665"/>
                  </a:cubicBezTo>
                  <a:cubicBezTo>
                    <a:pt x="21542" y="5300"/>
                    <a:pt x="21980" y="5604"/>
                    <a:pt x="22632" y="5604"/>
                  </a:cubicBezTo>
                  <a:cubicBezTo>
                    <a:pt x="22702" y="5604"/>
                    <a:pt x="22774" y="5601"/>
                    <a:pt x="22848" y="5594"/>
                  </a:cubicBezTo>
                  <a:cubicBezTo>
                    <a:pt x="22973" y="5581"/>
                    <a:pt x="23096" y="5574"/>
                    <a:pt x="23217" y="5574"/>
                  </a:cubicBezTo>
                  <a:cubicBezTo>
                    <a:pt x="24218" y="5574"/>
                    <a:pt x="25111" y="6016"/>
                    <a:pt x="26099" y="6951"/>
                  </a:cubicBezTo>
                  <a:cubicBezTo>
                    <a:pt x="26825" y="7653"/>
                    <a:pt x="27158" y="8582"/>
                    <a:pt x="27051" y="9630"/>
                  </a:cubicBezTo>
                  <a:cubicBezTo>
                    <a:pt x="26932" y="10761"/>
                    <a:pt x="26301" y="11785"/>
                    <a:pt x="25420" y="12321"/>
                  </a:cubicBezTo>
                  <a:cubicBezTo>
                    <a:pt x="24661" y="12796"/>
                    <a:pt x="23867" y="13026"/>
                    <a:pt x="23021" y="13026"/>
                  </a:cubicBezTo>
                  <a:cubicBezTo>
                    <a:pt x="22766" y="13026"/>
                    <a:pt x="22506" y="13005"/>
                    <a:pt x="22241" y="12964"/>
                  </a:cubicBezTo>
                  <a:cubicBezTo>
                    <a:pt x="22193" y="12964"/>
                    <a:pt x="22134" y="12952"/>
                    <a:pt x="22086" y="12940"/>
                  </a:cubicBezTo>
                  <a:lnTo>
                    <a:pt x="21872" y="12892"/>
                  </a:lnTo>
                  <a:cubicBezTo>
                    <a:pt x="21720" y="12869"/>
                    <a:pt x="21584" y="12856"/>
                    <a:pt x="21462" y="12856"/>
                  </a:cubicBezTo>
                  <a:cubicBezTo>
                    <a:pt x="20962" y="12856"/>
                    <a:pt x="20683" y="13071"/>
                    <a:pt x="20396" y="13654"/>
                  </a:cubicBezTo>
                  <a:cubicBezTo>
                    <a:pt x="20324" y="13797"/>
                    <a:pt x="20265" y="13928"/>
                    <a:pt x="20205" y="14083"/>
                  </a:cubicBezTo>
                  <a:lnTo>
                    <a:pt x="20122" y="14249"/>
                  </a:lnTo>
                  <a:cubicBezTo>
                    <a:pt x="19526" y="15595"/>
                    <a:pt x="18502" y="16357"/>
                    <a:pt x="16990" y="16559"/>
                  </a:cubicBezTo>
                  <a:cubicBezTo>
                    <a:pt x="16664" y="16605"/>
                    <a:pt x="16342" y="16627"/>
                    <a:pt x="16028" y="16627"/>
                  </a:cubicBezTo>
                  <a:cubicBezTo>
                    <a:pt x="15438" y="16627"/>
                    <a:pt x="14871" y="16548"/>
                    <a:pt x="14335" y="16393"/>
                  </a:cubicBezTo>
                  <a:cubicBezTo>
                    <a:pt x="13811" y="16226"/>
                    <a:pt x="13359" y="16000"/>
                    <a:pt x="12966" y="15702"/>
                  </a:cubicBezTo>
                  <a:cubicBezTo>
                    <a:pt x="12715" y="15507"/>
                    <a:pt x="12513" y="15421"/>
                    <a:pt x="12322" y="15421"/>
                  </a:cubicBezTo>
                  <a:cubicBezTo>
                    <a:pt x="12106" y="15421"/>
                    <a:pt x="11903" y="15531"/>
                    <a:pt x="11656" y="15714"/>
                  </a:cubicBezTo>
                  <a:lnTo>
                    <a:pt x="11299" y="15988"/>
                  </a:lnTo>
                  <a:lnTo>
                    <a:pt x="11097" y="16154"/>
                  </a:lnTo>
                  <a:cubicBezTo>
                    <a:pt x="10381" y="16702"/>
                    <a:pt x="9587" y="16969"/>
                    <a:pt x="8683" y="16969"/>
                  </a:cubicBezTo>
                  <a:cubicBezTo>
                    <a:pt x="8309" y="16969"/>
                    <a:pt x="7916" y="16924"/>
                    <a:pt x="7501" y="16833"/>
                  </a:cubicBezTo>
                  <a:cubicBezTo>
                    <a:pt x="6287" y="16547"/>
                    <a:pt x="5394" y="15750"/>
                    <a:pt x="4786" y="14369"/>
                  </a:cubicBezTo>
                  <a:cubicBezTo>
                    <a:pt x="4489" y="13678"/>
                    <a:pt x="4334" y="12916"/>
                    <a:pt x="4370" y="12190"/>
                  </a:cubicBezTo>
                  <a:lnTo>
                    <a:pt x="4370" y="12178"/>
                  </a:lnTo>
                  <a:cubicBezTo>
                    <a:pt x="4382" y="10809"/>
                    <a:pt x="4227" y="10594"/>
                    <a:pt x="2965" y="10344"/>
                  </a:cubicBezTo>
                  <a:cubicBezTo>
                    <a:pt x="1667" y="10082"/>
                    <a:pt x="1048" y="9320"/>
                    <a:pt x="988" y="7951"/>
                  </a:cubicBezTo>
                  <a:cubicBezTo>
                    <a:pt x="941" y="6701"/>
                    <a:pt x="1405" y="5701"/>
                    <a:pt x="2381" y="4975"/>
                  </a:cubicBezTo>
                  <a:cubicBezTo>
                    <a:pt x="3251" y="4332"/>
                    <a:pt x="4155" y="4022"/>
                    <a:pt x="5132" y="4022"/>
                  </a:cubicBezTo>
                  <a:cubicBezTo>
                    <a:pt x="5703" y="4022"/>
                    <a:pt x="6322" y="4141"/>
                    <a:pt x="6930" y="4367"/>
                  </a:cubicBezTo>
                  <a:cubicBezTo>
                    <a:pt x="7156" y="4439"/>
                    <a:pt x="7370" y="4605"/>
                    <a:pt x="7608" y="4784"/>
                  </a:cubicBezTo>
                  <a:lnTo>
                    <a:pt x="7727" y="4867"/>
                  </a:lnTo>
                  <a:cubicBezTo>
                    <a:pt x="7869" y="4979"/>
                    <a:pt x="8114" y="5159"/>
                    <a:pt x="8404" y="5159"/>
                  </a:cubicBezTo>
                  <a:cubicBezTo>
                    <a:pt x="8455" y="5159"/>
                    <a:pt x="8507" y="5154"/>
                    <a:pt x="8561" y="5141"/>
                  </a:cubicBezTo>
                  <a:cubicBezTo>
                    <a:pt x="8870" y="5046"/>
                    <a:pt x="9037" y="4772"/>
                    <a:pt x="9168" y="4498"/>
                  </a:cubicBezTo>
                  <a:cubicBezTo>
                    <a:pt x="9513" y="3748"/>
                    <a:pt x="10049" y="3129"/>
                    <a:pt x="10525" y="2617"/>
                  </a:cubicBezTo>
                  <a:cubicBezTo>
                    <a:pt x="11430" y="1653"/>
                    <a:pt x="12597" y="1117"/>
                    <a:pt x="14085" y="974"/>
                  </a:cubicBezTo>
                  <a:cubicBezTo>
                    <a:pt x="14345" y="945"/>
                    <a:pt x="14606" y="931"/>
                    <a:pt x="14866" y="931"/>
                  </a:cubicBezTo>
                  <a:close/>
                  <a:moveTo>
                    <a:pt x="14849" y="1"/>
                  </a:moveTo>
                  <a:cubicBezTo>
                    <a:pt x="14563" y="1"/>
                    <a:pt x="14277" y="15"/>
                    <a:pt x="13990" y="45"/>
                  </a:cubicBezTo>
                  <a:cubicBezTo>
                    <a:pt x="12287" y="224"/>
                    <a:pt x="10930" y="855"/>
                    <a:pt x="9859" y="1998"/>
                  </a:cubicBezTo>
                  <a:cubicBezTo>
                    <a:pt x="9335" y="2558"/>
                    <a:pt x="8739" y="3260"/>
                    <a:pt x="8335" y="4129"/>
                  </a:cubicBezTo>
                  <a:cubicBezTo>
                    <a:pt x="8335" y="4129"/>
                    <a:pt x="8323" y="4141"/>
                    <a:pt x="8323" y="4153"/>
                  </a:cubicBezTo>
                  <a:cubicBezTo>
                    <a:pt x="8323" y="4141"/>
                    <a:pt x="8311" y="4141"/>
                    <a:pt x="8299" y="4129"/>
                  </a:cubicBezTo>
                  <a:lnTo>
                    <a:pt x="8180" y="4034"/>
                  </a:lnTo>
                  <a:cubicBezTo>
                    <a:pt x="7906" y="3843"/>
                    <a:pt x="7608" y="3617"/>
                    <a:pt x="7275" y="3486"/>
                  </a:cubicBezTo>
                  <a:cubicBezTo>
                    <a:pt x="6554" y="3215"/>
                    <a:pt x="5840" y="3080"/>
                    <a:pt x="5143" y="3080"/>
                  </a:cubicBezTo>
                  <a:cubicBezTo>
                    <a:pt x="3975" y="3080"/>
                    <a:pt x="2855" y="3459"/>
                    <a:pt x="1834" y="4213"/>
                  </a:cubicBezTo>
                  <a:cubicBezTo>
                    <a:pt x="619" y="5117"/>
                    <a:pt x="0" y="6427"/>
                    <a:pt x="72" y="7975"/>
                  </a:cubicBezTo>
                  <a:cubicBezTo>
                    <a:pt x="143" y="9761"/>
                    <a:pt x="1084" y="10892"/>
                    <a:pt x="2786" y="11249"/>
                  </a:cubicBezTo>
                  <a:cubicBezTo>
                    <a:pt x="3060" y="11297"/>
                    <a:pt x="3370" y="11368"/>
                    <a:pt x="3417" y="11404"/>
                  </a:cubicBezTo>
                  <a:cubicBezTo>
                    <a:pt x="3441" y="11487"/>
                    <a:pt x="3441" y="11844"/>
                    <a:pt x="3441" y="12166"/>
                  </a:cubicBezTo>
                  <a:cubicBezTo>
                    <a:pt x="3417" y="13023"/>
                    <a:pt x="3572" y="13916"/>
                    <a:pt x="3941" y="14738"/>
                  </a:cubicBezTo>
                  <a:cubicBezTo>
                    <a:pt x="4656" y="16393"/>
                    <a:pt x="5799" y="17405"/>
                    <a:pt x="7311" y="17738"/>
                  </a:cubicBezTo>
                  <a:cubicBezTo>
                    <a:pt x="7787" y="17845"/>
                    <a:pt x="8251" y="17905"/>
                    <a:pt x="8680" y="17905"/>
                  </a:cubicBezTo>
                  <a:cubicBezTo>
                    <a:pt x="9799" y="17905"/>
                    <a:pt x="10799" y="17559"/>
                    <a:pt x="11680" y="16845"/>
                  </a:cubicBezTo>
                  <a:lnTo>
                    <a:pt x="11883" y="16690"/>
                  </a:lnTo>
                  <a:cubicBezTo>
                    <a:pt x="12002" y="16595"/>
                    <a:pt x="12109" y="16500"/>
                    <a:pt x="12228" y="16416"/>
                  </a:cubicBezTo>
                  <a:cubicBezTo>
                    <a:pt x="12276" y="16393"/>
                    <a:pt x="12299" y="16357"/>
                    <a:pt x="12335" y="16345"/>
                  </a:cubicBezTo>
                  <a:cubicBezTo>
                    <a:pt x="12347" y="16357"/>
                    <a:pt x="12371" y="16369"/>
                    <a:pt x="12406" y="16404"/>
                  </a:cubicBezTo>
                  <a:cubicBezTo>
                    <a:pt x="12895" y="16774"/>
                    <a:pt x="13430" y="17036"/>
                    <a:pt x="14073" y="17238"/>
                  </a:cubicBezTo>
                  <a:cubicBezTo>
                    <a:pt x="14689" y="17425"/>
                    <a:pt x="15341" y="17520"/>
                    <a:pt x="16018" y="17520"/>
                  </a:cubicBezTo>
                  <a:cubicBezTo>
                    <a:pt x="16375" y="17520"/>
                    <a:pt x="16739" y="17494"/>
                    <a:pt x="17109" y="17440"/>
                  </a:cubicBezTo>
                  <a:cubicBezTo>
                    <a:pt x="18943" y="17202"/>
                    <a:pt x="20253" y="16238"/>
                    <a:pt x="20979" y="14583"/>
                  </a:cubicBezTo>
                  <a:lnTo>
                    <a:pt x="21050" y="14428"/>
                  </a:lnTo>
                  <a:cubicBezTo>
                    <a:pt x="21098" y="14309"/>
                    <a:pt x="21158" y="14166"/>
                    <a:pt x="21217" y="14047"/>
                  </a:cubicBezTo>
                  <a:cubicBezTo>
                    <a:pt x="21324" y="13833"/>
                    <a:pt x="21384" y="13773"/>
                    <a:pt x="21384" y="13773"/>
                  </a:cubicBezTo>
                  <a:cubicBezTo>
                    <a:pt x="21396" y="13773"/>
                    <a:pt x="21417" y="13767"/>
                    <a:pt x="21464" y="13767"/>
                  </a:cubicBezTo>
                  <a:cubicBezTo>
                    <a:pt x="21512" y="13767"/>
                    <a:pt x="21586" y="13773"/>
                    <a:pt x="21705" y="13797"/>
                  </a:cubicBezTo>
                  <a:cubicBezTo>
                    <a:pt x="21765" y="13797"/>
                    <a:pt x="21812" y="13809"/>
                    <a:pt x="21860" y="13821"/>
                  </a:cubicBezTo>
                  <a:cubicBezTo>
                    <a:pt x="21931" y="13845"/>
                    <a:pt x="22015" y="13857"/>
                    <a:pt x="22098" y="13868"/>
                  </a:cubicBezTo>
                  <a:cubicBezTo>
                    <a:pt x="22409" y="13918"/>
                    <a:pt x="22716" y="13943"/>
                    <a:pt x="23019" y="13943"/>
                  </a:cubicBezTo>
                  <a:cubicBezTo>
                    <a:pt x="24031" y="13943"/>
                    <a:pt x="24999" y="13668"/>
                    <a:pt x="25896" y="13118"/>
                  </a:cubicBezTo>
                  <a:cubicBezTo>
                    <a:pt x="27015" y="12428"/>
                    <a:pt x="27825" y="11130"/>
                    <a:pt x="27968" y="9737"/>
                  </a:cubicBezTo>
                  <a:cubicBezTo>
                    <a:pt x="28123" y="8415"/>
                    <a:pt x="27670" y="7177"/>
                    <a:pt x="26742" y="6284"/>
                  </a:cubicBezTo>
                  <a:cubicBezTo>
                    <a:pt x="25577" y="5173"/>
                    <a:pt x="24442" y="4657"/>
                    <a:pt x="23197" y="4657"/>
                  </a:cubicBezTo>
                  <a:cubicBezTo>
                    <a:pt x="23055" y="4657"/>
                    <a:pt x="22911" y="4663"/>
                    <a:pt x="22765" y="4677"/>
                  </a:cubicBezTo>
                  <a:cubicBezTo>
                    <a:pt x="22714" y="4680"/>
                    <a:pt x="22668" y="4683"/>
                    <a:pt x="22625" y="4683"/>
                  </a:cubicBezTo>
                  <a:cubicBezTo>
                    <a:pt x="22374" y="4683"/>
                    <a:pt x="22242" y="4607"/>
                    <a:pt x="22110" y="4272"/>
                  </a:cubicBezTo>
                  <a:cubicBezTo>
                    <a:pt x="21503" y="2903"/>
                    <a:pt x="20467" y="1831"/>
                    <a:pt x="19050" y="1093"/>
                  </a:cubicBezTo>
                  <a:cubicBezTo>
                    <a:pt x="17682" y="369"/>
                    <a:pt x="16272" y="1"/>
                    <a:pt x="1484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36" name="Google Shape;1464;p39"/>
            <p:cNvSpPr/>
            <p:nvPr/>
          </p:nvSpPr>
          <p:spPr>
            <a:xfrm>
              <a:off x="6357700" y="1003450"/>
              <a:ext cx="136650" cy="47850"/>
            </a:xfrm>
            <a:custGeom>
              <a:avLst/>
              <a:gdLst/>
              <a:ahLst/>
              <a:cxnLst/>
              <a:rect l="l" t="t" r="r" b="b"/>
              <a:pathLst>
                <a:path w="5466" h="1914" extrusionOk="0">
                  <a:moveTo>
                    <a:pt x="421" y="0"/>
                  </a:moveTo>
                  <a:cubicBezTo>
                    <a:pt x="354" y="0"/>
                    <a:pt x="292" y="24"/>
                    <a:pt x="227" y="68"/>
                  </a:cubicBezTo>
                  <a:cubicBezTo>
                    <a:pt x="1" y="235"/>
                    <a:pt x="36" y="521"/>
                    <a:pt x="334" y="854"/>
                  </a:cubicBezTo>
                  <a:cubicBezTo>
                    <a:pt x="953" y="1604"/>
                    <a:pt x="1811" y="1854"/>
                    <a:pt x="2644" y="1914"/>
                  </a:cubicBezTo>
                  <a:cubicBezTo>
                    <a:pt x="3561" y="1902"/>
                    <a:pt x="4430" y="1569"/>
                    <a:pt x="5001" y="1021"/>
                  </a:cubicBezTo>
                  <a:cubicBezTo>
                    <a:pt x="5168" y="878"/>
                    <a:pt x="5299" y="700"/>
                    <a:pt x="5406" y="497"/>
                  </a:cubicBezTo>
                  <a:cubicBezTo>
                    <a:pt x="5466" y="402"/>
                    <a:pt x="5454" y="199"/>
                    <a:pt x="5382" y="128"/>
                  </a:cubicBezTo>
                  <a:cubicBezTo>
                    <a:pt x="5322" y="77"/>
                    <a:pt x="5207" y="37"/>
                    <a:pt x="5106" y="37"/>
                  </a:cubicBezTo>
                  <a:cubicBezTo>
                    <a:pt x="5068" y="37"/>
                    <a:pt x="5031" y="43"/>
                    <a:pt x="5001" y="57"/>
                  </a:cubicBezTo>
                  <a:cubicBezTo>
                    <a:pt x="4799" y="128"/>
                    <a:pt x="4632" y="283"/>
                    <a:pt x="4454" y="414"/>
                  </a:cubicBezTo>
                  <a:cubicBezTo>
                    <a:pt x="3885" y="846"/>
                    <a:pt x="3313" y="1061"/>
                    <a:pt x="2749" y="1061"/>
                  </a:cubicBezTo>
                  <a:cubicBezTo>
                    <a:pt x="2133" y="1061"/>
                    <a:pt x="1526" y="804"/>
                    <a:pt x="941" y="295"/>
                  </a:cubicBezTo>
                  <a:cubicBezTo>
                    <a:pt x="706" y="90"/>
                    <a:pt x="553" y="0"/>
                    <a:pt x="42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37" name="Google Shape;1465;p39"/>
            <p:cNvSpPr/>
            <p:nvPr/>
          </p:nvSpPr>
          <p:spPr>
            <a:xfrm>
              <a:off x="6339550" y="940550"/>
              <a:ext cx="20550" cy="23300"/>
            </a:xfrm>
            <a:custGeom>
              <a:avLst/>
              <a:gdLst/>
              <a:ahLst/>
              <a:cxnLst/>
              <a:rect l="l" t="t" r="r" b="b"/>
              <a:pathLst>
                <a:path w="822" h="932" extrusionOk="0">
                  <a:moveTo>
                    <a:pt x="358" y="1"/>
                  </a:moveTo>
                  <a:cubicBezTo>
                    <a:pt x="155" y="13"/>
                    <a:pt x="0" y="239"/>
                    <a:pt x="0" y="501"/>
                  </a:cubicBezTo>
                  <a:cubicBezTo>
                    <a:pt x="34" y="758"/>
                    <a:pt x="194" y="932"/>
                    <a:pt x="391" y="932"/>
                  </a:cubicBezTo>
                  <a:cubicBezTo>
                    <a:pt x="404" y="932"/>
                    <a:pt x="416" y="931"/>
                    <a:pt x="429" y="930"/>
                  </a:cubicBezTo>
                  <a:cubicBezTo>
                    <a:pt x="632" y="918"/>
                    <a:pt x="810" y="715"/>
                    <a:pt x="810" y="513"/>
                  </a:cubicBezTo>
                  <a:cubicBezTo>
                    <a:pt x="822" y="251"/>
                    <a:pt x="584" y="1"/>
                    <a:pt x="35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38" name="Google Shape;1466;p39"/>
            <p:cNvSpPr/>
            <p:nvPr/>
          </p:nvSpPr>
          <p:spPr>
            <a:xfrm>
              <a:off x="6513375" y="940450"/>
              <a:ext cx="22050" cy="22875"/>
            </a:xfrm>
            <a:custGeom>
              <a:avLst/>
              <a:gdLst/>
              <a:ahLst/>
              <a:cxnLst/>
              <a:rect l="l" t="t" r="r" b="b"/>
              <a:pathLst>
                <a:path w="882" h="915" extrusionOk="0">
                  <a:moveTo>
                    <a:pt x="467" y="1"/>
                  </a:moveTo>
                  <a:cubicBezTo>
                    <a:pt x="249" y="1"/>
                    <a:pt x="46" y="182"/>
                    <a:pt x="25" y="433"/>
                  </a:cubicBezTo>
                  <a:cubicBezTo>
                    <a:pt x="1" y="672"/>
                    <a:pt x="167" y="874"/>
                    <a:pt x="370" y="910"/>
                  </a:cubicBezTo>
                  <a:cubicBezTo>
                    <a:pt x="390" y="913"/>
                    <a:pt x="410" y="914"/>
                    <a:pt x="430" y="914"/>
                  </a:cubicBezTo>
                  <a:cubicBezTo>
                    <a:pt x="655" y="914"/>
                    <a:pt x="847" y="734"/>
                    <a:pt x="858" y="493"/>
                  </a:cubicBezTo>
                  <a:cubicBezTo>
                    <a:pt x="882" y="255"/>
                    <a:pt x="727" y="64"/>
                    <a:pt x="525" y="5"/>
                  </a:cubicBezTo>
                  <a:cubicBezTo>
                    <a:pt x="505" y="2"/>
                    <a:pt x="486" y="1"/>
                    <a:pt x="46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grpSp>
      <p:pic>
        <p:nvPicPr>
          <p:cNvPr id="2" name="Picture 1">
            <a:extLst>
              <a:ext uri="{FF2B5EF4-FFF2-40B4-BE49-F238E27FC236}">
                <a16:creationId xmlns:a16="http://schemas.microsoft.com/office/drawing/2014/main" xmlns="" id="{D7D4831B-E07A-1880-917E-E626B83A3749}"/>
              </a:ext>
            </a:extLst>
          </p:cNvPr>
          <p:cNvPicPr>
            <a:picLocks noChangeAspect="1"/>
          </p:cNvPicPr>
          <p:nvPr/>
        </p:nvPicPr>
        <p:blipFill>
          <a:blip r:embed="rId5"/>
          <a:stretch>
            <a:fillRect/>
          </a:stretch>
        </p:blipFill>
        <p:spPr>
          <a:xfrm>
            <a:off x="2968428" y="2833815"/>
            <a:ext cx="7474344" cy="1457070"/>
          </a:xfrm>
          <a:prstGeom prst="rect">
            <a:avLst/>
          </a:prstGeom>
        </p:spPr>
      </p:pic>
    </p:spTree>
    <p:extLst>
      <p:ext uri="{BB962C8B-B14F-4D97-AF65-F5344CB8AC3E}">
        <p14:creationId xmlns:p14="http://schemas.microsoft.com/office/powerpoint/2010/main" val="264611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35501F10-F0A2-E862-B2DF-03B388CAE9CE}"/>
              </a:ext>
            </a:extLst>
          </p:cNvPr>
          <p:cNvSpPr txBox="1"/>
          <p:nvPr/>
        </p:nvSpPr>
        <p:spPr>
          <a:xfrm>
            <a:off x="3114675" y="2124075"/>
            <a:ext cx="7277100" cy="3416320"/>
          </a:xfrm>
          <a:prstGeom prst="rect">
            <a:avLst/>
          </a:prstGeom>
          <a:noFill/>
        </p:spPr>
        <p:txBody>
          <a:bodyPr wrap="square" rtlCol="0">
            <a:spAutoFit/>
          </a:bodyPr>
          <a:lstStyle/>
          <a:p>
            <a:pPr algn="just"/>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Đọc</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diễn</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cảm</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cả</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bài</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với</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ngữ</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điệu</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chung</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chậm</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rãi</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tình</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cảm</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giọng</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đọc</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phù</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hợp</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nhấn</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giọng</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vào</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những</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từ</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ngữ</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cần</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thiết</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để</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thế</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hiện</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tâm</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trạng</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cảm</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xúc</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của</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nhân</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 </a:t>
            </a:r>
            <a:r>
              <a:rPr lang="en-US" sz="3600" kern="100" dirty="0" err="1">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vật</a:t>
            </a:r>
            <a:r>
              <a:rPr lang="en-US" sz="36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a:t>
            </a:r>
          </a:p>
          <a:p>
            <a:pPr algn="just"/>
            <a:endParaRPr lang="en-US" sz="3600"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930219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46"/>
        <p:cNvGrpSpPr/>
        <p:nvPr/>
      </p:nvGrpSpPr>
      <p:grpSpPr>
        <a:xfrm>
          <a:off x="0" y="0"/>
          <a:ext cx="0" cy="0"/>
          <a:chOff x="0" y="0"/>
          <a:chExt cx="0" cy="0"/>
        </a:xfrm>
      </p:grpSpPr>
      <p:grpSp>
        <p:nvGrpSpPr>
          <p:cNvPr id="1449" name="Google Shape;1449;p39"/>
          <p:cNvGrpSpPr/>
          <p:nvPr/>
        </p:nvGrpSpPr>
        <p:grpSpPr>
          <a:xfrm>
            <a:off x="1812625" y="3684925"/>
            <a:ext cx="821432" cy="882640"/>
            <a:chOff x="4243450" y="1793000"/>
            <a:chExt cx="438175" cy="470825"/>
          </a:xfrm>
        </p:grpSpPr>
        <p:sp>
          <p:nvSpPr>
            <p:cNvPr id="1450" name="Google Shape;1450;p39"/>
            <p:cNvSpPr/>
            <p:nvPr/>
          </p:nvSpPr>
          <p:spPr>
            <a:xfrm>
              <a:off x="4243450" y="1793000"/>
              <a:ext cx="438175" cy="470825"/>
            </a:xfrm>
            <a:custGeom>
              <a:avLst/>
              <a:gdLst/>
              <a:ahLst/>
              <a:cxnLst/>
              <a:rect l="l" t="t" r="r" b="b"/>
              <a:pathLst>
                <a:path w="17527" h="18833" extrusionOk="0">
                  <a:moveTo>
                    <a:pt x="12221" y="799"/>
                  </a:moveTo>
                  <a:cubicBezTo>
                    <a:pt x="12525" y="799"/>
                    <a:pt x="12716" y="994"/>
                    <a:pt x="12776" y="1407"/>
                  </a:cubicBezTo>
                  <a:cubicBezTo>
                    <a:pt x="12812" y="1586"/>
                    <a:pt x="12824" y="1764"/>
                    <a:pt x="12824" y="1943"/>
                  </a:cubicBezTo>
                  <a:cubicBezTo>
                    <a:pt x="12848" y="2931"/>
                    <a:pt x="12871" y="3908"/>
                    <a:pt x="12919" y="4896"/>
                  </a:cubicBezTo>
                  <a:cubicBezTo>
                    <a:pt x="12931" y="5396"/>
                    <a:pt x="13002" y="5920"/>
                    <a:pt x="13098" y="6420"/>
                  </a:cubicBezTo>
                  <a:cubicBezTo>
                    <a:pt x="13169" y="6955"/>
                    <a:pt x="13431" y="7396"/>
                    <a:pt x="13848" y="7729"/>
                  </a:cubicBezTo>
                  <a:cubicBezTo>
                    <a:pt x="14205" y="8015"/>
                    <a:pt x="14574" y="8301"/>
                    <a:pt x="14931" y="8599"/>
                  </a:cubicBezTo>
                  <a:cubicBezTo>
                    <a:pt x="15348" y="8956"/>
                    <a:pt x="15753" y="9313"/>
                    <a:pt x="16122" y="9718"/>
                  </a:cubicBezTo>
                  <a:cubicBezTo>
                    <a:pt x="16455" y="10051"/>
                    <a:pt x="16705" y="10444"/>
                    <a:pt x="16705" y="11004"/>
                  </a:cubicBezTo>
                  <a:cubicBezTo>
                    <a:pt x="16407" y="11301"/>
                    <a:pt x="16050" y="11397"/>
                    <a:pt x="15729" y="11468"/>
                  </a:cubicBezTo>
                  <a:cubicBezTo>
                    <a:pt x="15122" y="11587"/>
                    <a:pt x="14502" y="11658"/>
                    <a:pt x="13895" y="11766"/>
                  </a:cubicBezTo>
                  <a:cubicBezTo>
                    <a:pt x="13740" y="11789"/>
                    <a:pt x="13586" y="11813"/>
                    <a:pt x="13431" y="11837"/>
                  </a:cubicBezTo>
                  <a:cubicBezTo>
                    <a:pt x="13014" y="11932"/>
                    <a:pt x="12740" y="12194"/>
                    <a:pt x="12657" y="12611"/>
                  </a:cubicBezTo>
                  <a:cubicBezTo>
                    <a:pt x="12586" y="13075"/>
                    <a:pt x="12526" y="13540"/>
                    <a:pt x="12502" y="14004"/>
                  </a:cubicBezTo>
                  <a:cubicBezTo>
                    <a:pt x="12419" y="14909"/>
                    <a:pt x="12395" y="15814"/>
                    <a:pt x="12300" y="16707"/>
                  </a:cubicBezTo>
                  <a:cubicBezTo>
                    <a:pt x="12264" y="17183"/>
                    <a:pt x="12205" y="17671"/>
                    <a:pt x="11812" y="18076"/>
                  </a:cubicBezTo>
                  <a:cubicBezTo>
                    <a:pt x="11781" y="18079"/>
                    <a:pt x="11750" y="18080"/>
                    <a:pt x="11720" y="18080"/>
                  </a:cubicBezTo>
                  <a:cubicBezTo>
                    <a:pt x="11379" y="18080"/>
                    <a:pt x="11090" y="17899"/>
                    <a:pt x="10871" y="17647"/>
                  </a:cubicBezTo>
                  <a:cubicBezTo>
                    <a:pt x="10514" y="17231"/>
                    <a:pt x="10181" y="16790"/>
                    <a:pt x="9859" y="16361"/>
                  </a:cubicBezTo>
                  <a:cubicBezTo>
                    <a:pt x="9466" y="15802"/>
                    <a:pt x="9073" y="15218"/>
                    <a:pt x="8668" y="14647"/>
                  </a:cubicBezTo>
                  <a:cubicBezTo>
                    <a:pt x="8514" y="14433"/>
                    <a:pt x="8335" y="14206"/>
                    <a:pt x="8133" y="14004"/>
                  </a:cubicBezTo>
                  <a:cubicBezTo>
                    <a:pt x="7811" y="13623"/>
                    <a:pt x="7406" y="13480"/>
                    <a:pt x="6906" y="13480"/>
                  </a:cubicBezTo>
                  <a:cubicBezTo>
                    <a:pt x="5990" y="13480"/>
                    <a:pt x="5120" y="13718"/>
                    <a:pt x="4227" y="13861"/>
                  </a:cubicBezTo>
                  <a:cubicBezTo>
                    <a:pt x="3608" y="13968"/>
                    <a:pt x="3001" y="14099"/>
                    <a:pt x="2394" y="14194"/>
                  </a:cubicBezTo>
                  <a:cubicBezTo>
                    <a:pt x="2285" y="14212"/>
                    <a:pt x="2171" y="14220"/>
                    <a:pt x="2055" y="14220"/>
                  </a:cubicBezTo>
                  <a:cubicBezTo>
                    <a:pt x="1856" y="14220"/>
                    <a:pt x="1654" y="14196"/>
                    <a:pt x="1465" y="14159"/>
                  </a:cubicBezTo>
                  <a:cubicBezTo>
                    <a:pt x="1048" y="14087"/>
                    <a:pt x="917" y="13837"/>
                    <a:pt x="1037" y="13421"/>
                  </a:cubicBezTo>
                  <a:cubicBezTo>
                    <a:pt x="1108" y="13171"/>
                    <a:pt x="1227" y="12932"/>
                    <a:pt x="1370" y="12718"/>
                  </a:cubicBezTo>
                  <a:cubicBezTo>
                    <a:pt x="1644" y="12301"/>
                    <a:pt x="1965" y="11885"/>
                    <a:pt x="2275" y="11468"/>
                  </a:cubicBezTo>
                  <a:cubicBezTo>
                    <a:pt x="2834" y="10694"/>
                    <a:pt x="3394" y="9920"/>
                    <a:pt x="3989" y="9158"/>
                  </a:cubicBezTo>
                  <a:cubicBezTo>
                    <a:pt x="4489" y="8503"/>
                    <a:pt x="4489" y="7848"/>
                    <a:pt x="4180" y="7122"/>
                  </a:cubicBezTo>
                  <a:cubicBezTo>
                    <a:pt x="3870" y="6384"/>
                    <a:pt x="3596" y="5634"/>
                    <a:pt x="3334" y="4872"/>
                  </a:cubicBezTo>
                  <a:cubicBezTo>
                    <a:pt x="3275" y="4681"/>
                    <a:pt x="3239" y="4479"/>
                    <a:pt x="3227" y="4265"/>
                  </a:cubicBezTo>
                  <a:cubicBezTo>
                    <a:pt x="3192" y="3646"/>
                    <a:pt x="3358" y="3467"/>
                    <a:pt x="3965" y="3467"/>
                  </a:cubicBezTo>
                  <a:cubicBezTo>
                    <a:pt x="4180" y="3467"/>
                    <a:pt x="4382" y="3479"/>
                    <a:pt x="4585" y="3527"/>
                  </a:cubicBezTo>
                  <a:cubicBezTo>
                    <a:pt x="5013" y="3622"/>
                    <a:pt x="5430" y="3729"/>
                    <a:pt x="5859" y="3836"/>
                  </a:cubicBezTo>
                  <a:cubicBezTo>
                    <a:pt x="6204" y="3919"/>
                    <a:pt x="6561" y="4015"/>
                    <a:pt x="6894" y="4122"/>
                  </a:cubicBezTo>
                  <a:cubicBezTo>
                    <a:pt x="7104" y="4189"/>
                    <a:pt x="7301" y="4221"/>
                    <a:pt x="7487" y="4221"/>
                  </a:cubicBezTo>
                  <a:cubicBezTo>
                    <a:pt x="7998" y="4221"/>
                    <a:pt x="8424" y="3974"/>
                    <a:pt x="8799" y="3503"/>
                  </a:cubicBezTo>
                  <a:cubicBezTo>
                    <a:pt x="9311" y="2895"/>
                    <a:pt x="9895" y="2324"/>
                    <a:pt x="10466" y="1776"/>
                  </a:cubicBezTo>
                  <a:cubicBezTo>
                    <a:pt x="10728" y="1526"/>
                    <a:pt x="11050" y="1348"/>
                    <a:pt x="11347" y="1133"/>
                  </a:cubicBezTo>
                  <a:cubicBezTo>
                    <a:pt x="11502" y="1038"/>
                    <a:pt x="11669" y="943"/>
                    <a:pt x="11824" y="883"/>
                  </a:cubicBezTo>
                  <a:cubicBezTo>
                    <a:pt x="11972" y="827"/>
                    <a:pt x="12105" y="799"/>
                    <a:pt x="12221" y="799"/>
                  </a:cubicBezTo>
                  <a:close/>
                  <a:moveTo>
                    <a:pt x="12280" y="1"/>
                  </a:moveTo>
                  <a:cubicBezTo>
                    <a:pt x="12068" y="1"/>
                    <a:pt x="11832" y="53"/>
                    <a:pt x="11574" y="157"/>
                  </a:cubicBezTo>
                  <a:cubicBezTo>
                    <a:pt x="11324" y="264"/>
                    <a:pt x="11050" y="395"/>
                    <a:pt x="10835" y="562"/>
                  </a:cubicBezTo>
                  <a:cubicBezTo>
                    <a:pt x="10395" y="871"/>
                    <a:pt x="9954" y="1205"/>
                    <a:pt x="9561" y="1574"/>
                  </a:cubicBezTo>
                  <a:cubicBezTo>
                    <a:pt x="9073" y="2062"/>
                    <a:pt x="8609" y="2586"/>
                    <a:pt x="8168" y="3122"/>
                  </a:cubicBezTo>
                  <a:cubicBezTo>
                    <a:pt x="7962" y="3355"/>
                    <a:pt x="7756" y="3487"/>
                    <a:pt x="7494" y="3487"/>
                  </a:cubicBezTo>
                  <a:cubicBezTo>
                    <a:pt x="7408" y="3487"/>
                    <a:pt x="7316" y="3473"/>
                    <a:pt x="7216" y="3443"/>
                  </a:cubicBezTo>
                  <a:cubicBezTo>
                    <a:pt x="6704" y="3300"/>
                    <a:pt x="6216" y="3169"/>
                    <a:pt x="5716" y="3050"/>
                  </a:cubicBezTo>
                  <a:cubicBezTo>
                    <a:pt x="5132" y="2907"/>
                    <a:pt x="4549" y="2788"/>
                    <a:pt x="4168" y="2705"/>
                  </a:cubicBezTo>
                  <a:cubicBezTo>
                    <a:pt x="4152" y="2705"/>
                    <a:pt x="4135" y="2705"/>
                    <a:pt x="4119" y="2705"/>
                  </a:cubicBezTo>
                  <a:cubicBezTo>
                    <a:pt x="3246" y="2705"/>
                    <a:pt x="2477" y="3022"/>
                    <a:pt x="2477" y="4062"/>
                  </a:cubicBezTo>
                  <a:cubicBezTo>
                    <a:pt x="2501" y="4419"/>
                    <a:pt x="2501" y="4789"/>
                    <a:pt x="2596" y="5134"/>
                  </a:cubicBezTo>
                  <a:cubicBezTo>
                    <a:pt x="2834" y="5884"/>
                    <a:pt x="3108" y="6646"/>
                    <a:pt x="3430" y="7372"/>
                  </a:cubicBezTo>
                  <a:cubicBezTo>
                    <a:pt x="3644" y="7872"/>
                    <a:pt x="3644" y="8289"/>
                    <a:pt x="3358" y="8706"/>
                  </a:cubicBezTo>
                  <a:cubicBezTo>
                    <a:pt x="3108" y="9087"/>
                    <a:pt x="2858" y="9480"/>
                    <a:pt x="2572" y="9849"/>
                  </a:cubicBezTo>
                  <a:cubicBezTo>
                    <a:pt x="2049" y="10551"/>
                    <a:pt x="1489" y="11230"/>
                    <a:pt x="977" y="11944"/>
                  </a:cubicBezTo>
                  <a:cubicBezTo>
                    <a:pt x="727" y="12337"/>
                    <a:pt x="501" y="12754"/>
                    <a:pt x="334" y="13182"/>
                  </a:cubicBezTo>
                  <a:cubicBezTo>
                    <a:pt x="1" y="14075"/>
                    <a:pt x="632" y="14778"/>
                    <a:pt x="1322" y="14861"/>
                  </a:cubicBezTo>
                  <a:cubicBezTo>
                    <a:pt x="1567" y="14886"/>
                    <a:pt x="1815" y="14902"/>
                    <a:pt x="2060" y="14902"/>
                  </a:cubicBezTo>
                  <a:cubicBezTo>
                    <a:pt x="2279" y="14902"/>
                    <a:pt x="2495" y="14889"/>
                    <a:pt x="2703" y="14861"/>
                  </a:cubicBezTo>
                  <a:cubicBezTo>
                    <a:pt x="3465" y="14754"/>
                    <a:pt x="4227" y="14564"/>
                    <a:pt x="4977" y="14421"/>
                  </a:cubicBezTo>
                  <a:cubicBezTo>
                    <a:pt x="5537" y="14314"/>
                    <a:pt x="6097" y="14242"/>
                    <a:pt x="6668" y="14147"/>
                  </a:cubicBezTo>
                  <a:cubicBezTo>
                    <a:pt x="6728" y="14138"/>
                    <a:pt x="6787" y="14134"/>
                    <a:pt x="6843" y="14134"/>
                  </a:cubicBezTo>
                  <a:cubicBezTo>
                    <a:pt x="7186" y="14134"/>
                    <a:pt x="7455" y="14289"/>
                    <a:pt x="7680" y="14575"/>
                  </a:cubicBezTo>
                  <a:cubicBezTo>
                    <a:pt x="8014" y="15040"/>
                    <a:pt x="8359" y="15504"/>
                    <a:pt x="8692" y="15969"/>
                  </a:cubicBezTo>
                  <a:cubicBezTo>
                    <a:pt x="9121" y="16540"/>
                    <a:pt x="9538" y="17135"/>
                    <a:pt x="9966" y="17719"/>
                  </a:cubicBezTo>
                  <a:cubicBezTo>
                    <a:pt x="10311" y="18147"/>
                    <a:pt x="10740" y="18481"/>
                    <a:pt x="11252" y="18707"/>
                  </a:cubicBezTo>
                  <a:cubicBezTo>
                    <a:pt x="11446" y="18791"/>
                    <a:pt x="11625" y="18833"/>
                    <a:pt x="11789" y="18833"/>
                  </a:cubicBezTo>
                  <a:cubicBezTo>
                    <a:pt x="12139" y="18833"/>
                    <a:pt x="12419" y="18640"/>
                    <a:pt x="12621" y="18243"/>
                  </a:cubicBezTo>
                  <a:cubicBezTo>
                    <a:pt x="12800" y="17897"/>
                    <a:pt x="12919" y="17516"/>
                    <a:pt x="12978" y="17135"/>
                  </a:cubicBezTo>
                  <a:cubicBezTo>
                    <a:pt x="13062" y="16457"/>
                    <a:pt x="13109" y="15754"/>
                    <a:pt x="13157" y="15052"/>
                  </a:cubicBezTo>
                  <a:cubicBezTo>
                    <a:pt x="13193" y="14385"/>
                    <a:pt x="13229" y="13718"/>
                    <a:pt x="13288" y="13051"/>
                  </a:cubicBezTo>
                  <a:cubicBezTo>
                    <a:pt x="13336" y="12647"/>
                    <a:pt x="13419" y="12551"/>
                    <a:pt x="13812" y="12492"/>
                  </a:cubicBezTo>
                  <a:cubicBezTo>
                    <a:pt x="14264" y="12432"/>
                    <a:pt x="14729" y="12409"/>
                    <a:pt x="15193" y="12313"/>
                  </a:cubicBezTo>
                  <a:cubicBezTo>
                    <a:pt x="15681" y="12230"/>
                    <a:pt x="16157" y="12111"/>
                    <a:pt x="16622" y="11956"/>
                  </a:cubicBezTo>
                  <a:cubicBezTo>
                    <a:pt x="17241" y="11742"/>
                    <a:pt x="17527" y="11266"/>
                    <a:pt x="17348" y="10456"/>
                  </a:cubicBezTo>
                  <a:cubicBezTo>
                    <a:pt x="17241" y="10015"/>
                    <a:pt x="17039" y="9611"/>
                    <a:pt x="16741" y="9301"/>
                  </a:cubicBezTo>
                  <a:cubicBezTo>
                    <a:pt x="16312" y="8849"/>
                    <a:pt x="15848" y="8432"/>
                    <a:pt x="15384" y="8015"/>
                  </a:cubicBezTo>
                  <a:cubicBezTo>
                    <a:pt x="15098" y="7753"/>
                    <a:pt x="14776" y="7539"/>
                    <a:pt x="14467" y="7301"/>
                  </a:cubicBezTo>
                  <a:cubicBezTo>
                    <a:pt x="14026" y="6979"/>
                    <a:pt x="13752" y="6574"/>
                    <a:pt x="13717" y="6003"/>
                  </a:cubicBezTo>
                  <a:cubicBezTo>
                    <a:pt x="13693" y="5622"/>
                    <a:pt x="13633" y="5229"/>
                    <a:pt x="13610" y="4848"/>
                  </a:cubicBezTo>
                  <a:cubicBezTo>
                    <a:pt x="13598" y="4098"/>
                    <a:pt x="13610" y="3348"/>
                    <a:pt x="13586" y="2598"/>
                  </a:cubicBezTo>
                  <a:cubicBezTo>
                    <a:pt x="13550" y="2098"/>
                    <a:pt x="13490" y="1574"/>
                    <a:pt x="13395" y="1062"/>
                  </a:cubicBezTo>
                  <a:cubicBezTo>
                    <a:pt x="13231" y="362"/>
                    <a:pt x="12841" y="1"/>
                    <a:pt x="12280"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1" name="Google Shape;1451;p39"/>
            <p:cNvSpPr/>
            <p:nvPr/>
          </p:nvSpPr>
          <p:spPr>
            <a:xfrm>
              <a:off x="4266375" y="1812950"/>
              <a:ext cx="394725" cy="432075"/>
            </a:xfrm>
            <a:custGeom>
              <a:avLst/>
              <a:gdLst/>
              <a:ahLst/>
              <a:cxnLst/>
              <a:rect l="l" t="t" r="r" b="b"/>
              <a:pathLst>
                <a:path w="15789" h="17283" extrusionOk="0">
                  <a:moveTo>
                    <a:pt x="11304" y="1"/>
                  </a:moveTo>
                  <a:cubicBezTo>
                    <a:pt x="11188" y="1"/>
                    <a:pt x="11055" y="29"/>
                    <a:pt x="10907" y="85"/>
                  </a:cubicBezTo>
                  <a:cubicBezTo>
                    <a:pt x="10752" y="145"/>
                    <a:pt x="10585" y="240"/>
                    <a:pt x="10430" y="335"/>
                  </a:cubicBezTo>
                  <a:cubicBezTo>
                    <a:pt x="10133" y="550"/>
                    <a:pt x="9811" y="728"/>
                    <a:pt x="9549" y="978"/>
                  </a:cubicBezTo>
                  <a:cubicBezTo>
                    <a:pt x="8978" y="1526"/>
                    <a:pt x="8394" y="2097"/>
                    <a:pt x="7882" y="2705"/>
                  </a:cubicBezTo>
                  <a:cubicBezTo>
                    <a:pt x="7507" y="3176"/>
                    <a:pt x="7081" y="3423"/>
                    <a:pt x="6570" y="3423"/>
                  </a:cubicBezTo>
                  <a:cubicBezTo>
                    <a:pt x="6384" y="3423"/>
                    <a:pt x="6187" y="3391"/>
                    <a:pt x="5977" y="3324"/>
                  </a:cubicBezTo>
                  <a:cubicBezTo>
                    <a:pt x="5644" y="3217"/>
                    <a:pt x="5287" y="3121"/>
                    <a:pt x="4942" y="3038"/>
                  </a:cubicBezTo>
                  <a:cubicBezTo>
                    <a:pt x="4513" y="2931"/>
                    <a:pt x="4096" y="2824"/>
                    <a:pt x="3668" y="2729"/>
                  </a:cubicBezTo>
                  <a:cubicBezTo>
                    <a:pt x="3465" y="2681"/>
                    <a:pt x="3263" y="2669"/>
                    <a:pt x="3048" y="2669"/>
                  </a:cubicBezTo>
                  <a:cubicBezTo>
                    <a:pt x="2441" y="2669"/>
                    <a:pt x="2275" y="2848"/>
                    <a:pt x="2310" y="3467"/>
                  </a:cubicBezTo>
                  <a:cubicBezTo>
                    <a:pt x="2322" y="3681"/>
                    <a:pt x="2358" y="3883"/>
                    <a:pt x="2417" y="4074"/>
                  </a:cubicBezTo>
                  <a:cubicBezTo>
                    <a:pt x="2679" y="4836"/>
                    <a:pt x="2953" y="5586"/>
                    <a:pt x="3263" y="6324"/>
                  </a:cubicBezTo>
                  <a:cubicBezTo>
                    <a:pt x="3572" y="7050"/>
                    <a:pt x="3572" y="7705"/>
                    <a:pt x="3072" y="8360"/>
                  </a:cubicBezTo>
                  <a:cubicBezTo>
                    <a:pt x="2477" y="9122"/>
                    <a:pt x="1917" y="9896"/>
                    <a:pt x="1358" y="10670"/>
                  </a:cubicBezTo>
                  <a:cubicBezTo>
                    <a:pt x="1048" y="11087"/>
                    <a:pt x="727" y="11503"/>
                    <a:pt x="453" y="11920"/>
                  </a:cubicBezTo>
                  <a:cubicBezTo>
                    <a:pt x="310" y="12134"/>
                    <a:pt x="191" y="12373"/>
                    <a:pt x="120" y="12623"/>
                  </a:cubicBezTo>
                  <a:cubicBezTo>
                    <a:pt x="0" y="13039"/>
                    <a:pt x="131" y="13289"/>
                    <a:pt x="548" y="13361"/>
                  </a:cubicBezTo>
                  <a:cubicBezTo>
                    <a:pt x="737" y="13398"/>
                    <a:pt x="939" y="13422"/>
                    <a:pt x="1138" y="13422"/>
                  </a:cubicBezTo>
                  <a:cubicBezTo>
                    <a:pt x="1254" y="13422"/>
                    <a:pt x="1368" y="13414"/>
                    <a:pt x="1477" y="13396"/>
                  </a:cubicBezTo>
                  <a:cubicBezTo>
                    <a:pt x="2084" y="13301"/>
                    <a:pt x="2691" y="13170"/>
                    <a:pt x="3310" y="13063"/>
                  </a:cubicBezTo>
                  <a:cubicBezTo>
                    <a:pt x="4203" y="12920"/>
                    <a:pt x="5073" y="12682"/>
                    <a:pt x="5989" y="12682"/>
                  </a:cubicBezTo>
                  <a:cubicBezTo>
                    <a:pt x="6489" y="12682"/>
                    <a:pt x="6894" y="12825"/>
                    <a:pt x="7216" y="13206"/>
                  </a:cubicBezTo>
                  <a:cubicBezTo>
                    <a:pt x="7418" y="13408"/>
                    <a:pt x="7597" y="13635"/>
                    <a:pt x="7751" y="13849"/>
                  </a:cubicBezTo>
                  <a:cubicBezTo>
                    <a:pt x="8156" y="14420"/>
                    <a:pt x="8549" y="15004"/>
                    <a:pt x="8942" y="15563"/>
                  </a:cubicBezTo>
                  <a:cubicBezTo>
                    <a:pt x="9264" y="15992"/>
                    <a:pt x="9597" y="16433"/>
                    <a:pt x="9954" y="16849"/>
                  </a:cubicBezTo>
                  <a:cubicBezTo>
                    <a:pt x="10173" y="17101"/>
                    <a:pt x="10462" y="17282"/>
                    <a:pt x="10803" y="17282"/>
                  </a:cubicBezTo>
                  <a:cubicBezTo>
                    <a:pt x="10833" y="17282"/>
                    <a:pt x="10864" y="17281"/>
                    <a:pt x="10895" y="17278"/>
                  </a:cubicBezTo>
                  <a:cubicBezTo>
                    <a:pt x="11288" y="16873"/>
                    <a:pt x="11347" y="16385"/>
                    <a:pt x="11383" y="15909"/>
                  </a:cubicBezTo>
                  <a:cubicBezTo>
                    <a:pt x="11478" y="15016"/>
                    <a:pt x="11502" y="14111"/>
                    <a:pt x="11585" y="13206"/>
                  </a:cubicBezTo>
                  <a:cubicBezTo>
                    <a:pt x="11609" y="12742"/>
                    <a:pt x="11669" y="12277"/>
                    <a:pt x="11740" y="11813"/>
                  </a:cubicBezTo>
                  <a:cubicBezTo>
                    <a:pt x="11823" y="11396"/>
                    <a:pt x="12097" y="11134"/>
                    <a:pt x="12514" y="11039"/>
                  </a:cubicBezTo>
                  <a:cubicBezTo>
                    <a:pt x="12669" y="11015"/>
                    <a:pt x="12823" y="10991"/>
                    <a:pt x="12978" y="10968"/>
                  </a:cubicBezTo>
                  <a:cubicBezTo>
                    <a:pt x="13585" y="10860"/>
                    <a:pt x="14205" y="10789"/>
                    <a:pt x="14812" y="10670"/>
                  </a:cubicBezTo>
                  <a:cubicBezTo>
                    <a:pt x="15133" y="10599"/>
                    <a:pt x="15490" y="10503"/>
                    <a:pt x="15788" y="10206"/>
                  </a:cubicBezTo>
                  <a:cubicBezTo>
                    <a:pt x="15788" y="9646"/>
                    <a:pt x="15538" y="9253"/>
                    <a:pt x="15205" y="8920"/>
                  </a:cubicBezTo>
                  <a:cubicBezTo>
                    <a:pt x="14836" y="8515"/>
                    <a:pt x="14431" y="8158"/>
                    <a:pt x="14014" y="7801"/>
                  </a:cubicBezTo>
                  <a:cubicBezTo>
                    <a:pt x="13657" y="7503"/>
                    <a:pt x="13288" y="7217"/>
                    <a:pt x="12931" y="6931"/>
                  </a:cubicBezTo>
                  <a:cubicBezTo>
                    <a:pt x="12514" y="6598"/>
                    <a:pt x="12252" y="6157"/>
                    <a:pt x="12181" y="5622"/>
                  </a:cubicBezTo>
                  <a:cubicBezTo>
                    <a:pt x="12085" y="5122"/>
                    <a:pt x="12014" y="4598"/>
                    <a:pt x="12002" y="4098"/>
                  </a:cubicBezTo>
                  <a:cubicBezTo>
                    <a:pt x="11954" y="3110"/>
                    <a:pt x="11931" y="2133"/>
                    <a:pt x="11907" y="1145"/>
                  </a:cubicBezTo>
                  <a:cubicBezTo>
                    <a:pt x="11907" y="966"/>
                    <a:pt x="11895" y="788"/>
                    <a:pt x="11859" y="609"/>
                  </a:cubicBezTo>
                  <a:cubicBezTo>
                    <a:pt x="11799" y="196"/>
                    <a:pt x="11608" y="1"/>
                    <a:pt x="11304" y="1"/>
                  </a:cubicBezTo>
                  <a:close/>
                </a:path>
              </a:pathLst>
            </a:custGeom>
            <a:solidFill>
              <a:schemeClr val="accent3"/>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2" name="Google Shape;1452;p39"/>
            <p:cNvSpPr/>
            <p:nvPr/>
          </p:nvSpPr>
          <p:spPr>
            <a:xfrm>
              <a:off x="4421750" y="2020850"/>
              <a:ext cx="73550" cy="47250"/>
            </a:xfrm>
            <a:custGeom>
              <a:avLst/>
              <a:gdLst/>
              <a:ahLst/>
              <a:cxnLst/>
              <a:rect l="l" t="t" r="r" b="b"/>
              <a:pathLst>
                <a:path w="2942" h="1890" extrusionOk="0">
                  <a:moveTo>
                    <a:pt x="335" y="0"/>
                  </a:moveTo>
                  <a:cubicBezTo>
                    <a:pt x="290" y="0"/>
                    <a:pt x="245" y="14"/>
                    <a:pt x="203" y="44"/>
                  </a:cubicBezTo>
                  <a:cubicBezTo>
                    <a:pt x="96" y="127"/>
                    <a:pt x="1" y="306"/>
                    <a:pt x="1" y="425"/>
                  </a:cubicBezTo>
                  <a:cubicBezTo>
                    <a:pt x="1" y="604"/>
                    <a:pt x="96" y="782"/>
                    <a:pt x="179" y="925"/>
                  </a:cubicBezTo>
                  <a:cubicBezTo>
                    <a:pt x="560" y="1568"/>
                    <a:pt x="1167" y="1806"/>
                    <a:pt x="1882" y="1890"/>
                  </a:cubicBezTo>
                  <a:cubicBezTo>
                    <a:pt x="2191" y="1866"/>
                    <a:pt x="2537" y="1806"/>
                    <a:pt x="2787" y="1568"/>
                  </a:cubicBezTo>
                  <a:cubicBezTo>
                    <a:pt x="2882" y="1473"/>
                    <a:pt x="2941" y="1294"/>
                    <a:pt x="2929" y="1163"/>
                  </a:cubicBezTo>
                  <a:cubicBezTo>
                    <a:pt x="2909" y="1020"/>
                    <a:pt x="2774" y="956"/>
                    <a:pt x="2631" y="956"/>
                  </a:cubicBezTo>
                  <a:cubicBezTo>
                    <a:pt x="2607" y="956"/>
                    <a:pt x="2584" y="958"/>
                    <a:pt x="2560" y="961"/>
                  </a:cubicBezTo>
                  <a:cubicBezTo>
                    <a:pt x="2489" y="973"/>
                    <a:pt x="2417" y="997"/>
                    <a:pt x="2346" y="1020"/>
                  </a:cubicBezTo>
                  <a:cubicBezTo>
                    <a:pt x="2145" y="1065"/>
                    <a:pt x="1973" y="1089"/>
                    <a:pt x="1820" y="1089"/>
                  </a:cubicBezTo>
                  <a:cubicBezTo>
                    <a:pt x="1357" y="1089"/>
                    <a:pt x="1073" y="870"/>
                    <a:pt x="715" y="342"/>
                  </a:cubicBezTo>
                  <a:cubicBezTo>
                    <a:pt x="679" y="282"/>
                    <a:pt x="643" y="211"/>
                    <a:pt x="596" y="151"/>
                  </a:cubicBezTo>
                  <a:cubicBezTo>
                    <a:pt x="531" y="62"/>
                    <a:pt x="433" y="0"/>
                    <a:pt x="335"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3" name="Google Shape;1453;p39"/>
            <p:cNvSpPr/>
            <p:nvPr/>
          </p:nvSpPr>
          <p:spPr>
            <a:xfrm>
              <a:off x="4419675" y="1964775"/>
              <a:ext cx="18775" cy="18200"/>
            </a:xfrm>
            <a:custGeom>
              <a:avLst/>
              <a:gdLst/>
              <a:ahLst/>
              <a:cxnLst/>
              <a:rect l="l" t="t" r="r" b="b"/>
              <a:pathLst>
                <a:path w="751" h="728" extrusionOk="0">
                  <a:moveTo>
                    <a:pt x="401" y="1"/>
                  </a:moveTo>
                  <a:cubicBezTo>
                    <a:pt x="226" y="1"/>
                    <a:pt x="35" y="185"/>
                    <a:pt x="12" y="370"/>
                  </a:cubicBezTo>
                  <a:cubicBezTo>
                    <a:pt x="0" y="537"/>
                    <a:pt x="179" y="716"/>
                    <a:pt x="345" y="727"/>
                  </a:cubicBezTo>
                  <a:cubicBezTo>
                    <a:pt x="351" y="728"/>
                    <a:pt x="357" y="728"/>
                    <a:pt x="363" y="728"/>
                  </a:cubicBezTo>
                  <a:cubicBezTo>
                    <a:pt x="548" y="728"/>
                    <a:pt x="739" y="543"/>
                    <a:pt x="750" y="370"/>
                  </a:cubicBezTo>
                  <a:cubicBezTo>
                    <a:pt x="750" y="204"/>
                    <a:pt x="584" y="13"/>
                    <a:pt x="417" y="1"/>
                  </a:cubicBezTo>
                  <a:cubicBezTo>
                    <a:pt x="412" y="1"/>
                    <a:pt x="406" y="1"/>
                    <a:pt x="401"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4" name="Google Shape;1454;p39"/>
            <p:cNvSpPr/>
            <p:nvPr/>
          </p:nvSpPr>
          <p:spPr>
            <a:xfrm>
              <a:off x="4518775" y="2013550"/>
              <a:ext cx="18200" cy="17350"/>
            </a:xfrm>
            <a:custGeom>
              <a:avLst/>
              <a:gdLst/>
              <a:ahLst/>
              <a:cxnLst/>
              <a:rect l="l" t="t" r="r" b="b"/>
              <a:pathLst>
                <a:path w="728" h="694" extrusionOk="0">
                  <a:moveTo>
                    <a:pt x="374" y="0"/>
                  </a:moveTo>
                  <a:cubicBezTo>
                    <a:pt x="361" y="0"/>
                    <a:pt x="347" y="1"/>
                    <a:pt x="334" y="3"/>
                  </a:cubicBezTo>
                  <a:cubicBezTo>
                    <a:pt x="132" y="27"/>
                    <a:pt x="1" y="217"/>
                    <a:pt x="37" y="443"/>
                  </a:cubicBezTo>
                  <a:cubicBezTo>
                    <a:pt x="72" y="610"/>
                    <a:pt x="168" y="693"/>
                    <a:pt x="346" y="693"/>
                  </a:cubicBezTo>
                  <a:cubicBezTo>
                    <a:pt x="572" y="693"/>
                    <a:pt x="727" y="515"/>
                    <a:pt x="715" y="300"/>
                  </a:cubicBezTo>
                  <a:cubicBezTo>
                    <a:pt x="693" y="135"/>
                    <a:pt x="538" y="0"/>
                    <a:pt x="374"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grpSp>
      <p:grpSp>
        <p:nvGrpSpPr>
          <p:cNvPr id="1455" name="Google Shape;1455;p39"/>
          <p:cNvGrpSpPr/>
          <p:nvPr/>
        </p:nvGrpSpPr>
        <p:grpSpPr>
          <a:xfrm>
            <a:off x="10381549" y="2359255"/>
            <a:ext cx="468815" cy="457300"/>
            <a:chOff x="1959000" y="1291425"/>
            <a:chExt cx="286025" cy="279000"/>
          </a:xfrm>
        </p:grpSpPr>
        <p:sp>
          <p:nvSpPr>
            <p:cNvPr id="1456" name="Google Shape;1456;p39"/>
            <p:cNvSpPr/>
            <p:nvPr/>
          </p:nvSpPr>
          <p:spPr>
            <a:xfrm>
              <a:off x="1959000" y="1291425"/>
              <a:ext cx="286025" cy="279000"/>
            </a:xfrm>
            <a:custGeom>
              <a:avLst/>
              <a:gdLst/>
              <a:ahLst/>
              <a:cxnLst/>
              <a:rect l="l" t="t" r="r" b="b"/>
              <a:pathLst>
                <a:path w="11441" h="11160" extrusionOk="0">
                  <a:moveTo>
                    <a:pt x="5924" y="1014"/>
                  </a:moveTo>
                  <a:cubicBezTo>
                    <a:pt x="8501" y="1014"/>
                    <a:pt x="10513" y="3281"/>
                    <a:pt x="10142" y="5897"/>
                  </a:cubicBezTo>
                  <a:cubicBezTo>
                    <a:pt x="9845" y="8016"/>
                    <a:pt x="8356" y="9647"/>
                    <a:pt x="6320" y="10052"/>
                  </a:cubicBezTo>
                  <a:cubicBezTo>
                    <a:pt x="6035" y="10112"/>
                    <a:pt x="5737" y="10112"/>
                    <a:pt x="5439" y="10147"/>
                  </a:cubicBezTo>
                  <a:cubicBezTo>
                    <a:pt x="5432" y="10147"/>
                    <a:pt x="5425" y="10147"/>
                    <a:pt x="5418" y="10147"/>
                  </a:cubicBezTo>
                  <a:cubicBezTo>
                    <a:pt x="2821" y="10147"/>
                    <a:pt x="832" y="7973"/>
                    <a:pt x="1094" y="5409"/>
                  </a:cubicBezTo>
                  <a:cubicBezTo>
                    <a:pt x="1332" y="3063"/>
                    <a:pt x="3094" y="1289"/>
                    <a:pt x="5451" y="1039"/>
                  </a:cubicBezTo>
                  <a:cubicBezTo>
                    <a:pt x="5611" y="1022"/>
                    <a:pt x="5768" y="1014"/>
                    <a:pt x="5924" y="1014"/>
                  </a:cubicBezTo>
                  <a:close/>
                  <a:moveTo>
                    <a:pt x="5770" y="0"/>
                  </a:moveTo>
                  <a:cubicBezTo>
                    <a:pt x="2753" y="0"/>
                    <a:pt x="1" y="2577"/>
                    <a:pt x="58" y="5897"/>
                  </a:cubicBezTo>
                  <a:cubicBezTo>
                    <a:pt x="93" y="8838"/>
                    <a:pt x="2439" y="11100"/>
                    <a:pt x="5368" y="11159"/>
                  </a:cubicBezTo>
                  <a:cubicBezTo>
                    <a:pt x="5749" y="11112"/>
                    <a:pt x="6130" y="11088"/>
                    <a:pt x="6499" y="10993"/>
                  </a:cubicBezTo>
                  <a:cubicBezTo>
                    <a:pt x="9011" y="10505"/>
                    <a:pt x="11011" y="8302"/>
                    <a:pt x="11202" y="5849"/>
                  </a:cubicBezTo>
                  <a:cubicBezTo>
                    <a:pt x="11440" y="2754"/>
                    <a:pt x="9285" y="241"/>
                    <a:pt x="6166" y="15"/>
                  </a:cubicBezTo>
                  <a:cubicBezTo>
                    <a:pt x="6033" y="5"/>
                    <a:pt x="5901" y="0"/>
                    <a:pt x="5770"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7" name="Google Shape;1457;p39"/>
            <p:cNvSpPr/>
            <p:nvPr/>
          </p:nvSpPr>
          <p:spPr>
            <a:xfrm>
              <a:off x="1979800" y="1316750"/>
              <a:ext cx="242025" cy="228375"/>
            </a:xfrm>
            <a:custGeom>
              <a:avLst/>
              <a:gdLst/>
              <a:ahLst/>
              <a:cxnLst/>
              <a:rect l="l" t="t" r="r" b="b"/>
              <a:pathLst>
                <a:path w="9681" h="9135" extrusionOk="0">
                  <a:moveTo>
                    <a:pt x="5092" y="1"/>
                  </a:moveTo>
                  <a:cubicBezTo>
                    <a:pt x="4936" y="1"/>
                    <a:pt x="4779" y="9"/>
                    <a:pt x="4619" y="26"/>
                  </a:cubicBezTo>
                  <a:cubicBezTo>
                    <a:pt x="2262" y="276"/>
                    <a:pt x="500" y="2050"/>
                    <a:pt x="262" y="4396"/>
                  </a:cubicBezTo>
                  <a:cubicBezTo>
                    <a:pt x="0" y="6960"/>
                    <a:pt x="1989" y="9134"/>
                    <a:pt x="4586" y="9134"/>
                  </a:cubicBezTo>
                  <a:cubicBezTo>
                    <a:pt x="4593" y="9134"/>
                    <a:pt x="4600" y="9134"/>
                    <a:pt x="4607" y="9134"/>
                  </a:cubicBezTo>
                  <a:cubicBezTo>
                    <a:pt x="4905" y="9099"/>
                    <a:pt x="5203" y="9099"/>
                    <a:pt x="5488" y="9039"/>
                  </a:cubicBezTo>
                  <a:cubicBezTo>
                    <a:pt x="7524" y="8634"/>
                    <a:pt x="9013" y="7003"/>
                    <a:pt x="9310" y="4884"/>
                  </a:cubicBezTo>
                  <a:cubicBezTo>
                    <a:pt x="9681" y="2268"/>
                    <a:pt x="7669" y="1"/>
                    <a:pt x="5092" y="1"/>
                  </a:cubicBezTo>
                  <a:close/>
                </a:path>
              </a:pathLst>
            </a:custGeom>
            <a:solidFill>
              <a:srgbClr val="FCC63D"/>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8" name="Google Shape;1458;p39"/>
            <p:cNvSpPr/>
            <p:nvPr/>
          </p:nvSpPr>
          <p:spPr>
            <a:xfrm>
              <a:off x="2042875" y="1454000"/>
              <a:ext cx="96025" cy="43500"/>
            </a:xfrm>
            <a:custGeom>
              <a:avLst/>
              <a:gdLst/>
              <a:ahLst/>
              <a:cxnLst/>
              <a:rect l="l" t="t" r="r" b="b"/>
              <a:pathLst>
                <a:path w="3841" h="1740" extrusionOk="0">
                  <a:moveTo>
                    <a:pt x="3404" y="0"/>
                  </a:moveTo>
                  <a:cubicBezTo>
                    <a:pt x="3345" y="0"/>
                    <a:pt x="3281" y="12"/>
                    <a:pt x="3215" y="37"/>
                  </a:cubicBezTo>
                  <a:cubicBezTo>
                    <a:pt x="3037" y="120"/>
                    <a:pt x="2894" y="239"/>
                    <a:pt x="2739" y="358"/>
                  </a:cubicBezTo>
                  <a:cubicBezTo>
                    <a:pt x="2464" y="577"/>
                    <a:pt x="2185" y="688"/>
                    <a:pt x="1902" y="688"/>
                  </a:cubicBezTo>
                  <a:cubicBezTo>
                    <a:pt x="1648" y="688"/>
                    <a:pt x="1391" y="598"/>
                    <a:pt x="1132" y="418"/>
                  </a:cubicBezTo>
                  <a:cubicBezTo>
                    <a:pt x="1013" y="323"/>
                    <a:pt x="894" y="215"/>
                    <a:pt x="775" y="144"/>
                  </a:cubicBezTo>
                  <a:cubicBezTo>
                    <a:pt x="666" y="76"/>
                    <a:pt x="549" y="19"/>
                    <a:pt x="433" y="19"/>
                  </a:cubicBezTo>
                  <a:cubicBezTo>
                    <a:pt x="346" y="19"/>
                    <a:pt x="261" y="51"/>
                    <a:pt x="179" y="132"/>
                  </a:cubicBezTo>
                  <a:cubicBezTo>
                    <a:pt x="1" y="311"/>
                    <a:pt x="1" y="537"/>
                    <a:pt x="120" y="739"/>
                  </a:cubicBezTo>
                  <a:cubicBezTo>
                    <a:pt x="227" y="894"/>
                    <a:pt x="346" y="1049"/>
                    <a:pt x="477" y="1168"/>
                  </a:cubicBezTo>
                  <a:cubicBezTo>
                    <a:pt x="882" y="1525"/>
                    <a:pt x="1358" y="1692"/>
                    <a:pt x="1965" y="1739"/>
                  </a:cubicBezTo>
                  <a:cubicBezTo>
                    <a:pt x="2537" y="1704"/>
                    <a:pt x="3096" y="1513"/>
                    <a:pt x="3513" y="1013"/>
                  </a:cubicBezTo>
                  <a:cubicBezTo>
                    <a:pt x="3632" y="858"/>
                    <a:pt x="3716" y="680"/>
                    <a:pt x="3763" y="501"/>
                  </a:cubicBezTo>
                  <a:cubicBezTo>
                    <a:pt x="3840" y="212"/>
                    <a:pt x="3659" y="0"/>
                    <a:pt x="3404"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59" name="Google Shape;1459;p39"/>
            <p:cNvSpPr/>
            <p:nvPr/>
          </p:nvSpPr>
          <p:spPr>
            <a:xfrm>
              <a:off x="2140800" y="1387925"/>
              <a:ext cx="24450" cy="25950"/>
            </a:xfrm>
            <a:custGeom>
              <a:avLst/>
              <a:gdLst/>
              <a:ahLst/>
              <a:cxnLst/>
              <a:rect l="l" t="t" r="r" b="b"/>
              <a:pathLst>
                <a:path w="978" h="1038" extrusionOk="0">
                  <a:moveTo>
                    <a:pt x="471" y="0"/>
                  </a:moveTo>
                  <a:cubicBezTo>
                    <a:pt x="228" y="0"/>
                    <a:pt x="1" y="234"/>
                    <a:pt x="1" y="513"/>
                  </a:cubicBezTo>
                  <a:cubicBezTo>
                    <a:pt x="1" y="775"/>
                    <a:pt x="227" y="1013"/>
                    <a:pt x="477" y="1037"/>
                  </a:cubicBezTo>
                  <a:cubicBezTo>
                    <a:pt x="483" y="1037"/>
                    <a:pt x="489" y="1037"/>
                    <a:pt x="495" y="1037"/>
                  </a:cubicBezTo>
                  <a:cubicBezTo>
                    <a:pt x="750" y="1037"/>
                    <a:pt x="977" y="792"/>
                    <a:pt x="977" y="525"/>
                  </a:cubicBezTo>
                  <a:cubicBezTo>
                    <a:pt x="977" y="275"/>
                    <a:pt x="739" y="25"/>
                    <a:pt x="489" y="1"/>
                  </a:cubicBezTo>
                  <a:cubicBezTo>
                    <a:pt x="483" y="1"/>
                    <a:pt x="477" y="0"/>
                    <a:pt x="471"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0" name="Google Shape;1460;p39"/>
            <p:cNvSpPr/>
            <p:nvPr/>
          </p:nvSpPr>
          <p:spPr>
            <a:xfrm>
              <a:off x="2035150" y="1384650"/>
              <a:ext cx="22350" cy="22650"/>
            </a:xfrm>
            <a:custGeom>
              <a:avLst/>
              <a:gdLst/>
              <a:ahLst/>
              <a:cxnLst/>
              <a:rect l="l" t="t" r="r" b="b"/>
              <a:pathLst>
                <a:path w="894" h="906" extrusionOk="0">
                  <a:moveTo>
                    <a:pt x="441" y="1"/>
                  </a:moveTo>
                  <a:cubicBezTo>
                    <a:pt x="203" y="1"/>
                    <a:pt x="0" y="191"/>
                    <a:pt x="0" y="441"/>
                  </a:cubicBezTo>
                  <a:cubicBezTo>
                    <a:pt x="0" y="680"/>
                    <a:pt x="203" y="906"/>
                    <a:pt x="441" y="906"/>
                  </a:cubicBezTo>
                  <a:cubicBezTo>
                    <a:pt x="667" y="906"/>
                    <a:pt x="893" y="703"/>
                    <a:pt x="893" y="465"/>
                  </a:cubicBezTo>
                  <a:cubicBezTo>
                    <a:pt x="893" y="227"/>
                    <a:pt x="679" y="13"/>
                    <a:pt x="441"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grpSp>
      <p:grpSp>
        <p:nvGrpSpPr>
          <p:cNvPr id="1461" name="Google Shape;1461;p39"/>
          <p:cNvGrpSpPr/>
          <p:nvPr/>
        </p:nvGrpSpPr>
        <p:grpSpPr>
          <a:xfrm>
            <a:off x="10156726" y="3834525"/>
            <a:ext cx="1311224" cy="827808"/>
            <a:chOff x="6096075" y="734650"/>
            <a:chExt cx="709025" cy="447625"/>
          </a:xfrm>
        </p:grpSpPr>
        <p:sp>
          <p:nvSpPr>
            <p:cNvPr id="1462" name="Google Shape;1462;p39"/>
            <p:cNvSpPr/>
            <p:nvPr/>
          </p:nvSpPr>
          <p:spPr>
            <a:xfrm>
              <a:off x="6107675" y="747100"/>
              <a:ext cx="697425" cy="423575"/>
            </a:xfrm>
            <a:custGeom>
              <a:avLst/>
              <a:gdLst/>
              <a:ahLst/>
              <a:cxnLst/>
              <a:rect l="l" t="t" r="r" b="b"/>
              <a:pathLst>
                <a:path w="27897" h="16943" extrusionOk="0">
                  <a:moveTo>
                    <a:pt x="14333" y="1"/>
                  </a:moveTo>
                  <a:cubicBezTo>
                    <a:pt x="14082" y="1"/>
                    <a:pt x="13829" y="12"/>
                    <a:pt x="13574" y="36"/>
                  </a:cubicBezTo>
                  <a:cubicBezTo>
                    <a:pt x="12085" y="190"/>
                    <a:pt x="10776" y="726"/>
                    <a:pt x="9740" y="1845"/>
                  </a:cubicBezTo>
                  <a:cubicBezTo>
                    <a:pt x="9168" y="2452"/>
                    <a:pt x="8656" y="3072"/>
                    <a:pt x="8299" y="3845"/>
                  </a:cubicBezTo>
                  <a:cubicBezTo>
                    <a:pt x="8169" y="4112"/>
                    <a:pt x="8071" y="4229"/>
                    <a:pt x="7936" y="4229"/>
                  </a:cubicBezTo>
                  <a:cubicBezTo>
                    <a:pt x="7836" y="4229"/>
                    <a:pt x="7717" y="4165"/>
                    <a:pt x="7549" y="4048"/>
                  </a:cubicBezTo>
                  <a:cubicBezTo>
                    <a:pt x="7263" y="3834"/>
                    <a:pt x="6966" y="3595"/>
                    <a:pt x="6644" y="3476"/>
                  </a:cubicBezTo>
                  <a:cubicBezTo>
                    <a:pt x="5969" y="3222"/>
                    <a:pt x="5305" y="3093"/>
                    <a:pt x="4658" y="3093"/>
                  </a:cubicBezTo>
                  <a:cubicBezTo>
                    <a:pt x="3605" y="3093"/>
                    <a:pt x="2595" y="3435"/>
                    <a:pt x="1644" y="4143"/>
                  </a:cubicBezTo>
                  <a:cubicBezTo>
                    <a:pt x="524" y="4965"/>
                    <a:pt x="1" y="6131"/>
                    <a:pt x="60" y="7513"/>
                  </a:cubicBezTo>
                  <a:cubicBezTo>
                    <a:pt x="120" y="9108"/>
                    <a:pt x="917" y="10025"/>
                    <a:pt x="2417" y="10334"/>
                  </a:cubicBezTo>
                  <a:cubicBezTo>
                    <a:pt x="3453" y="10513"/>
                    <a:pt x="3453" y="10537"/>
                    <a:pt x="3441" y="11680"/>
                  </a:cubicBezTo>
                  <a:cubicBezTo>
                    <a:pt x="3418" y="12478"/>
                    <a:pt x="3560" y="13299"/>
                    <a:pt x="3894" y="14061"/>
                  </a:cubicBezTo>
                  <a:cubicBezTo>
                    <a:pt x="4489" y="15430"/>
                    <a:pt x="5418" y="16454"/>
                    <a:pt x="6942" y="16799"/>
                  </a:cubicBezTo>
                  <a:cubicBezTo>
                    <a:pt x="7369" y="16892"/>
                    <a:pt x="7791" y="16942"/>
                    <a:pt x="8203" y="16942"/>
                  </a:cubicBezTo>
                  <a:cubicBezTo>
                    <a:pt x="9168" y="16942"/>
                    <a:pt x="10084" y="16668"/>
                    <a:pt x="10919" y="16026"/>
                  </a:cubicBezTo>
                  <a:cubicBezTo>
                    <a:pt x="11097" y="15871"/>
                    <a:pt x="11288" y="15740"/>
                    <a:pt x="11466" y="15597"/>
                  </a:cubicBezTo>
                  <a:cubicBezTo>
                    <a:pt x="11647" y="15460"/>
                    <a:pt x="11752" y="15388"/>
                    <a:pt x="11858" y="15388"/>
                  </a:cubicBezTo>
                  <a:cubicBezTo>
                    <a:pt x="11954" y="15388"/>
                    <a:pt x="12051" y="15448"/>
                    <a:pt x="12204" y="15573"/>
                  </a:cubicBezTo>
                  <a:cubicBezTo>
                    <a:pt x="12669" y="15930"/>
                    <a:pt x="13181" y="16168"/>
                    <a:pt x="13728" y="16335"/>
                  </a:cubicBezTo>
                  <a:cubicBezTo>
                    <a:pt x="14328" y="16517"/>
                    <a:pt x="14933" y="16593"/>
                    <a:pt x="15540" y="16593"/>
                  </a:cubicBezTo>
                  <a:cubicBezTo>
                    <a:pt x="15884" y="16593"/>
                    <a:pt x="16229" y="16569"/>
                    <a:pt x="16574" y="16526"/>
                  </a:cubicBezTo>
                  <a:cubicBezTo>
                    <a:pt x="18193" y="16311"/>
                    <a:pt x="19396" y="15478"/>
                    <a:pt x="20086" y="13942"/>
                  </a:cubicBezTo>
                  <a:cubicBezTo>
                    <a:pt x="20170" y="13751"/>
                    <a:pt x="20241" y="13549"/>
                    <a:pt x="20336" y="13370"/>
                  </a:cubicBezTo>
                  <a:cubicBezTo>
                    <a:pt x="20534" y="12966"/>
                    <a:pt x="20664" y="12833"/>
                    <a:pt x="20961" y="12833"/>
                  </a:cubicBezTo>
                  <a:cubicBezTo>
                    <a:pt x="21058" y="12833"/>
                    <a:pt x="21173" y="12847"/>
                    <a:pt x="21313" y="12870"/>
                  </a:cubicBezTo>
                  <a:cubicBezTo>
                    <a:pt x="21456" y="12882"/>
                    <a:pt x="21575" y="12930"/>
                    <a:pt x="21694" y="12954"/>
                  </a:cubicBezTo>
                  <a:cubicBezTo>
                    <a:pt x="21983" y="13001"/>
                    <a:pt x="22267" y="13024"/>
                    <a:pt x="22546" y="13024"/>
                  </a:cubicBezTo>
                  <a:cubicBezTo>
                    <a:pt x="23474" y="13024"/>
                    <a:pt x="24349" y="12767"/>
                    <a:pt x="25182" y="12263"/>
                  </a:cubicBezTo>
                  <a:cubicBezTo>
                    <a:pt x="27075" y="11108"/>
                    <a:pt x="27897" y="8013"/>
                    <a:pt x="25944" y="6155"/>
                  </a:cubicBezTo>
                  <a:cubicBezTo>
                    <a:pt x="25018" y="5283"/>
                    <a:pt x="23981" y="4651"/>
                    <a:pt x="22707" y="4651"/>
                  </a:cubicBezTo>
                  <a:cubicBezTo>
                    <a:pt x="22590" y="4651"/>
                    <a:pt x="22470" y="4656"/>
                    <a:pt x="22349" y="4667"/>
                  </a:cubicBezTo>
                  <a:cubicBezTo>
                    <a:pt x="22279" y="4674"/>
                    <a:pt x="22214" y="4678"/>
                    <a:pt x="22152" y="4678"/>
                  </a:cubicBezTo>
                  <a:cubicBezTo>
                    <a:pt x="21700" y="4678"/>
                    <a:pt x="21427" y="4482"/>
                    <a:pt x="21217" y="4000"/>
                  </a:cubicBezTo>
                  <a:cubicBezTo>
                    <a:pt x="20622" y="2691"/>
                    <a:pt x="19646" y="1702"/>
                    <a:pt x="18372" y="1036"/>
                  </a:cubicBezTo>
                  <a:cubicBezTo>
                    <a:pt x="17097" y="368"/>
                    <a:pt x="15753" y="1"/>
                    <a:pt x="14333" y="1"/>
                  </a:cubicBezTo>
                  <a:close/>
                </a:path>
              </a:pathLst>
            </a:custGeom>
            <a:solidFill>
              <a:srgbClr val="FFFFFF"/>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3" name="Google Shape;1463;p39"/>
            <p:cNvSpPr/>
            <p:nvPr/>
          </p:nvSpPr>
          <p:spPr>
            <a:xfrm>
              <a:off x="6096075" y="734650"/>
              <a:ext cx="703075" cy="447625"/>
            </a:xfrm>
            <a:custGeom>
              <a:avLst/>
              <a:gdLst/>
              <a:ahLst/>
              <a:cxnLst/>
              <a:rect l="l" t="t" r="r" b="b"/>
              <a:pathLst>
                <a:path w="28123" h="17905" extrusionOk="0">
                  <a:moveTo>
                    <a:pt x="14866" y="931"/>
                  </a:moveTo>
                  <a:cubicBezTo>
                    <a:pt x="16123" y="931"/>
                    <a:pt x="17387" y="1262"/>
                    <a:pt x="18610" y="1903"/>
                  </a:cubicBezTo>
                  <a:cubicBezTo>
                    <a:pt x="19836" y="2558"/>
                    <a:pt x="20705" y="3486"/>
                    <a:pt x="21241" y="4665"/>
                  </a:cubicBezTo>
                  <a:cubicBezTo>
                    <a:pt x="21542" y="5300"/>
                    <a:pt x="21980" y="5604"/>
                    <a:pt x="22632" y="5604"/>
                  </a:cubicBezTo>
                  <a:cubicBezTo>
                    <a:pt x="22702" y="5604"/>
                    <a:pt x="22774" y="5601"/>
                    <a:pt x="22848" y="5594"/>
                  </a:cubicBezTo>
                  <a:cubicBezTo>
                    <a:pt x="22973" y="5581"/>
                    <a:pt x="23096" y="5574"/>
                    <a:pt x="23217" y="5574"/>
                  </a:cubicBezTo>
                  <a:cubicBezTo>
                    <a:pt x="24218" y="5574"/>
                    <a:pt x="25111" y="6016"/>
                    <a:pt x="26099" y="6951"/>
                  </a:cubicBezTo>
                  <a:cubicBezTo>
                    <a:pt x="26825" y="7653"/>
                    <a:pt x="27158" y="8582"/>
                    <a:pt x="27051" y="9630"/>
                  </a:cubicBezTo>
                  <a:cubicBezTo>
                    <a:pt x="26932" y="10761"/>
                    <a:pt x="26301" y="11785"/>
                    <a:pt x="25420" y="12321"/>
                  </a:cubicBezTo>
                  <a:cubicBezTo>
                    <a:pt x="24661" y="12796"/>
                    <a:pt x="23867" y="13026"/>
                    <a:pt x="23021" y="13026"/>
                  </a:cubicBezTo>
                  <a:cubicBezTo>
                    <a:pt x="22766" y="13026"/>
                    <a:pt x="22506" y="13005"/>
                    <a:pt x="22241" y="12964"/>
                  </a:cubicBezTo>
                  <a:cubicBezTo>
                    <a:pt x="22193" y="12964"/>
                    <a:pt x="22134" y="12952"/>
                    <a:pt x="22086" y="12940"/>
                  </a:cubicBezTo>
                  <a:lnTo>
                    <a:pt x="21872" y="12892"/>
                  </a:lnTo>
                  <a:cubicBezTo>
                    <a:pt x="21720" y="12869"/>
                    <a:pt x="21584" y="12856"/>
                    <a:pt x="21462" y="12856"/>
                  </a:cubicBezTo>
                  <a:cubicBezTo>
                    <a:pt x="20962" y="12856"/>
                    <a:pt x="20683" y="13071"/>
                    <a:pt x="20396" y="13654"/>
                  </a:cubicBezTo>
                  <a:cubicBezTo>
                    <a:pt x="20324" y="13797"/>
                    <a:pt x="20265" y="13928"/>
                    <a:pt x="20205" y="14083"/>
                  </a:cubicBezTo>
                  <a:lnTo>
                    <a:pt x="20122" y="14249"/>
                  </a:lnTo>
                  <a:cubicBezTo>
                    <a:pt x="19526" y="15595"/>
                    <a:pt x="18502" y="16357"/>
                    <a:pt x="16990" y="16559"/>
                  </a:cubicBezTo>
                  <a:cubicBezTo>
                    <a:pt x="16664" y="16605"/>
                    <a:pt x="16342" y="16627"/>
                    <a:pt x="16028" y="16627"/>
                  </a:cubicBezTo>
                  <a:cubicBezTo>
                    <a:pt x="15438" y="16627"/>
                    <a:pt x="14871" y="16548"/>
                    <a:pt x="14335" y="16393"/>
                  </a:cubicBezTo>
                  <a:cubicBezTo>
                    <a:pt x="13811" y="16226"/>
                    <a:pt x="13359" y="16000"/>
                    <a:pt x="12966" y="15702"/>
                  </a:cubicBezTo>
                  <a:cubicBezTo>
                    <a:pt x="12715" y="15507"/>
                    <a:pt x="12513" y="15421"/>
                    <a:pt x="12322" y="15421"/>
                  </a:cubicBezTo>
                  <a:cubicBezTo>
                    <a:pt x="12106" y="15421"/>
                    <a:pt x="11903" y="15531"/>
                    <a:pt x="11656" y="15714"/>
                  </a:cubicBezTo>
                  <a:lnTo>
                    <a:pt x="11299" y="15988"/>
                  </a:lnTo>
                  <a:lnTo>
                    <a:pt x="11097" y="16154"/>
                  </a:lnTo>
                  <a:cubicBezTo>
                    <a:pt x="10381" y="16702"/>
                    <a:pt x="9587" y="16969"/>
                    <a:pt x="8683" y="16969"/>
                  </a:cubicBezTo>
                  <a:cubicBezTo>
                    <a:pt x="8309" y="16969"/>
                    <a:pt x="7916" y="16924"/>
                    <a:pt x="7501" y="16833"/>
                  </a:cubicBezTo>
                  <a:cubicBezTo>
                    <a:pt x="6287" y="16547"/>
                    <a:pt x="5394" y="15750"/>
                    <a:pt x="4786" y="14369"/>
                  </a:cubicBezTo>
                  <a:cubicBezTo>
                    <a:pt x="4489" y="13678"/>
                    <a:pt x="4334" y="12916"/>
                    <a:pt x="4370" y="12190"/>
                  </a:cubicBezTo>
                  <a:lnTo>
                    <a:pt x="4370" y="12178"/>
                  </a:lnTo>
                  <a:cubicBezTo>
                    <a:pt x="4382" y="10809"/>
                    <a:pt x="4227" y="10594"/>
                    <a:pt x="2965" y="10344"/>
                  </a:cubicBezTo>
                  <a:cubicBezTo>
                    <a:pt x="1667" y="10082"/>
                    <a:pt x="1048" y="9320"/>
                    <a:pt x="988" y="7951"/>
                  </a:cubicBezTo>
                  <a:cubicBezTo>
                    <a:pt x="941" y="6701"/>
                    <a:pt x="1405" y="5701"/>
                    <a:pt x="2381" y="4975"/>
                  </a:cubicBezTo>
                  <a:cubicBezTo>
                    <a:pt x="3251" y="4332"/>
                    <a:pt x="4155" y="4022"/>
                    <a:pt x="5132" y="4022"/>
                  </a:cubicBezTo>
                  <a:cubicBezTo>
                    <a:pt x="5703" y="4022"/>
                    <a:pt x="6322" y="4141"/>
                    <a:pt x="6930" y="4367"/>
                  </a:cubicBezTo>
                  <a:cubicBezTo>
                    <a:pt x="7156" y="4439"/>
                    <a:pt x="7370" y="4605"/>
                    <a:pt x="7608" y="4784"/>
                  </a:cubicBezTo>
                  <a:lnTo>
                    <a:pt x="7727" y="4867"/>
                  </a:lnTo>
                  <a:cubicBezTo>
                    <a:pt x="7869" y="4979"/>
                    <a:pt x="8114" y="5159"/>
                    <a:pt x="8404" y="5159"/>
                  </a:cubicBezTo>
                  <a:cubicBezTo>
                    <a:pt x="8455" y="5159"/>
                    <a:pt x="8507" y="5154"/>
                    <a:pt x="8561" y="5141"/>
                  </a:cubicBezTo>
                  <a:cubicBezTo>
                    <a:pt x="8870" y="5046"/>
                    <a:pt x="9037" y="4772"/>
                    <a:pt x="9168" y="4498"/>
                  </a:cubicBezTo>
                  <a:cubicBezTo>
                    <a:pt x="9513" y="3748"/>
                    <a:pt x="10049" y="3129"/>
                    <a:pt x="10525" y="2617"/>
                  </a:cubicBezTo>
                  <a:cubicBezTo>
                    <a:pt x="11430" y="1653"/>
                    <a:pt x="12597" y="1117"/>
                    <a:pt x="14085" y="974"/>
                  </a:cubicBezTo>
                  <a:cubicBezTo>
                    <a:pt x="14345" y="945"/>
                    <a:pt x="14606" y="931"/>
                    <a:pt x="14866" y="931"/>
                  </a:cubicBezTo>
                  <a:close/>
                  <a:moveTo>
                    <a:pt x="14849" y="1"/>
                  </a:moveTo>
                  <a:cubicBezTo>
                    <a:pt x="14563" y="1"/>
                    <a:pt x="14277" y="15"/>
                    <a:pt x="13990" y="45"/>
                  </a:cubicBezTo>
                  <a:cubicBezTo>
                    <a:pt x="12287" y="224"/>
                    <a:pt x="10930" y="855"/>
                    <a:pt x="9859" y="1998"/>
                  </a:cubicBezTo>
                  <a:cubicBezTo>
                    <a:pt x="9335" y="2558"/>
                    <a:pt x="8739" y="3260"/>
                    <a:pt x="8335" y="4129"/>
                  </a:cubicBezTo>
                  <a:cubicBezTo>
                    <a:pt x="8335" y="4129"/>
                    <a:pt x="8323" y="4141"/>
                    <a:pt x="8323" y="4153"/>
                  </a:cubicBezTo>
                  <a:cubicBezTo>
                    <a:pt x="8323" y="4141"/>
                    <a:pt x="8311" y="4141"/>
                    <a:pt x="8299" y="4129"/>
                  </a:cubicBezTo>
                  <a:lnTo>
                    <a:pt x="8180" y="4034"/>
                  </a:lnTo>
                  <a:cubicBezTo>
                    <a:pt x="7906" y="3843"/>
                    <a:pt x="7608" y="3617"/>
                    <a:pt x="7275" y="3486"/>
                  </a:cubicBezTo>
                  <a:cubicBezTo>
                    <a:pt x="6554" y="3215"/>
                    <a:pt x="5840" y="3080"/>
                    <a:pt x="5143" y="3080"/>
                  </a:cubicBezTo>
                  <a:cubicBezTo>
                    <a:pt x="3975" y="3080"/>
                    <a:pt x="2855" y="3459"/>
                    <a:pt x="1834" y="4213"/>
                  </a:cubicBezTo>
                  <a:cubicBezTo>
                    <a:pt x="619" y="5117"/>
                    <a:pt x="0" y="6427"/>
                    <a:pt x="72" y="7975"/>
                  </a:cubicBezTo>
                  <a:cubicBezTo>
                    <a:pt x="143" y="9761"/>
                    <a:pt x="1084" y="10892"/>
                    <a:pt x="2786" y="11249"/>
                  </a:cubicBezTo>
                  <a:cubicBezTo>
                    <a:pt x="3060" y="11297"/>
                    <a:pt x="3370" y="11368"/>
                    <a:pt x="3417" y="11404"/>
                  </a:cubicBezTo>
                  <a:cubicBezTo>
                    <a:pt x="3441" y="11487"/>
                    <a:pt x="3441" y="11844"/>
                    <a:pt x="3441" y="12166"/>
                  </a:cubicBezTo>
                  <a:cubicBezTo>
                    <a:pt x="3417" y="13023"/>
                    <a:pt x="3572" y="13916"/>
                    <a:pt x="3941" y="14738"/>
                  </a:cubicBezTo>
                  <a:cubicBezTo>
                    <a:pt x="4656" y="16393"/>
                    <a:pt x="5799" y="17405"/>
                    <a:pt x="7311" y="17738"/>
                  </a:cubicBezTo>
                  <a:cubicBezTo>
                    <a:pt x="7787" y="17845"/>
                    <a:pt x="8251" y="17905"/>
                    <a:pt x="8680" y="17905"/>
                  </a:cubicBezTo>
                  <a:cubicBezTo>
                    <a:pt x="9799" y="17905"/>
                    <a:pt x="10799" y="17559"/>
                    <a:pt x="11680" y="16845"/>
                  </a:cubicBezTo>
                  <a:lnTo>
                    <a:pt x="11883" y="16690"/>
                  </a:lnTo>
                  <a:cubicBezTo>
                    <a:pt x="12002" y="16595"/>
                    <a:pt x="12109" y="16500"/>
                    <a:pt x="12228" y="16416"/>
                  </a:cubicBezTo>
                  <a:cubicBezTo>
                    <a:pt x="12276" y="16393"/>
                    <a:pt x="12299" y="16357"/>
                    <a:pt x="12335" y="16345"/>
                  </a:cubicBezTo>
                  <a:cubicBezTo>
                    <a:pt x="12347" y="16357"/>
                    <a:pt x="12371" y="16369"/>
                    <a:pt x="12406" y="16404"/>
                  </a:cubicBezTo>
                  <a:cubicBezTo>
                    <a:pt x="12895" y="16774"/>
                    <a:pt x="13430" y="17036"/>
                    <a:pt x="14073" y="17238"/>
                  </a:cubicBezTo>
                  <a:cubicBezTo>
                    <a:pt x="14689" y="17425"/>
                    <a:pt x="15341" y="17520"/>
                    <a:pt x="16018" y="17520"/>
                  </a:cubicBezTo>
                  <a:cubicBezTo>
                    <a:pt x="16375" y="17520"/>
                    <a:pt x="16739" y="17494"/>
                    <a:pt x="17109" y="17440"/>
                  </a:cubicBezTo>
                  <a:cubicBezTo>
                    <a:pt x="18943" y="17202"/>
                    <a:pt x="20253" y="16238"/>
                    <a:pt x="20979" y="14583"/>
                  </a:cubicBezTo>
                  <a:lnTo>
                    <a:pt x="21050" y="14428"/>
                  </a:lnTo>
                  <a:cubicBezTo>
                    <a:pt x="21098" y="14309"/>
                    <a:pt x="21158" y="14166"/>
                    <a:pt x="21217" y="14047"/>
                  </a:cubicBezTo>
                  <a:cubicBezTo>
                    <a:pt x="21324" y="13833"/>
                    <a:pt x="21384" y="13773"/>
                    <a:pt x="21384" y="13773"/>
                  </a:cubicBezTo>
                  <a:cubicBezTo>
                    <a:pt x="21396" y="13773"/>
                    <a:pt x="21417" y="13767"/>
                    <a:pt x="21464" y="13767"/>
                  </a:cubicBezTo>
                  <a:cubicBezTo>
                    <a:pt x="21512" y="13767"/>
                    <a:pt x="21586" y="13773"/>
                    <a:pt x="21705" y="13797"/>
                  </a:cubicBezTo>
                  <a:cubicBezTo>
                    <a:pt x="21765" y="13797"/>
                    <a:pt x="21812" y="13809"/>
                    <a:pt x="21860" y="13821"/>
                  </a:cubicBezTo>
                  <a:cubicBezTo>
                    <a:pt x="21931" y="13845"/>
                    <a:pt x="22015" y="13857"/>
                    <a:pt x="22098" y="13868"/>
                  </a:cubicBezTo>
                  <a:cubicBezTo>
                    <a:pt x="22409" y="13918"/>
                    <a:pt x="22716" y="13943"/>
                    <a:pt x="23019" y="13943"/>
                  </a:cubicBezTo>
                  <a:cubicBezTo>
                    <a:pt x="24031" y="13943"/>
                    <a:pt x="24999" y="13668"/>
                    <a:pt x="25896" y="13118"/>
                  </a:cubicBezTo>
                  <a:cubicBezTo>
                    <a:pt x="27015" y="12428"/>
                    <a:pt x="27825" y="11130"/>
                    <a:pt x="27968" y="9737"/>
                  </a:cubicBezTo>
                  <a:cubicBezTo>
                    <a:pt x="28123" y="8415"/>
                    <a:pt x="27670" y="7177"/>
                    <a:pt x="26742" y="6284"/>
                  </a:cubicBezTo>
                  <a:cubicBezTo>
                    <a:pt x="25577" y="5173"/>
                    <a:pt x="24442" y="4657"/>
                    <a:pt x="23197" y="4657"/>
                  </a:cubicBezTo>
                  <a:cubicBezTo>
                    <a:pt x="23055" y="4657"/>
                    <a:pt x="22911" y="4663"/>
                    <a:pt x="22765" y="4677"/>
                  </a:cubicBezTo>
                  <a:cubicBezTo>
                    <a:pt x="22714" y="4680"/>
                    <a:pt x="22668" y="4683"/>
                    <a:pt x="22625" y="4683"/>
                  </a:cubicBezTo>
                  <a:cubicBezTo>
                    <a:pt x="22374" y="4683"/>
                    <a:pt x="22242" y="4607"/>
                    <a:pt x="22110" y="4272"/>
                  </a:cubicBezTo>
                  <a:cubicBezTo>
                    <a:pt x="21503" y="2903"/>
                    <a:pt x="20467" y="1831"/>
                    <a:pt x="19050" y="1093"/>
                  </a:cubicBezTo>
                  <a:cubicBezTo>
                    <a:pt x="17682" y="369"/>
                    <a:pt x="16272" y="1"/>
                    <a:pt x="14849"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4" name="Google Shape;1464;p39"/>
            <p:cNvSpPr/>
            <p:nvPr/>
          </p:nvSpPr>
          <p:spPr>
            <a:xfrm>
              <a:off x="6357700" y="1003450"/>
              <a:ext cx="136650" cy="47850"/>
            </a:xfrm>
            <a:custGeom>
              <a:avLst/>
              <a:gdLst/>
              <a:ahLst/>
              <a:cxnLst/>
              <a:rect l="l" t="t" r="r" b="b"/>
              <a:pathLst>
                <a:path w="5466" h="1914" extrusionOk="0">
                  <a:moveTo>
                    <a:pt x="421" y="0"/>
                  </a:moveTo>
                  <a:cubicBezTo>
                    <a:pt x="354" y="0"/>
                    <a:pt x="292" y="24"/>
                    <a:pt x="227" y="68"/>
                  </a:cubicBezTo>
                  <a:cubicBezTo>
                    <a:pt x="1" y="235"/>
                    <a:pt x="36" y="521"/>
                    <a:pt x="334" y="854"/>
                  </a:cubicBezTo>
                  <a:cubicBezTo>
                    <a:pt x="953" y="1604"/>
                    <a:pt x="1811" y="1854"/>
                    <a:pt x="2644" y="1914"/>
                  </a:cubicBezTo>
                  <a:cubicBezTo>
                    <a:pt x="3561" y="1902"/>
                    <a:pt x="4430" y="1569"/>
                    <a:pt x="5001" y="1021"/>
                  </a:cubicBezTo>
                  <a:cubicBezTo>
                    <a:pt x="5168" y="878"/>
                    <a:pt x="5299" y="700"/>
                    <a:pt x="5406" y="497"/>
                  </a:cubicBezTo>
                  <a:cubicBezTo>
                    <a:pt x="5466" y="402"/>
                    <a:pt x="5454" y="199"/>
                    <a:pt x="5382" y="128"/>
                  </a:cubicBezTo>
                  <a:cubicBezTo>
                    <a:pt x="5322" y="77"/>
                    <a:pt x="5207" y="37"/>
                    <a:pt x="5106" y="37"/>
                  </a:cubicBezTo>
                  <a:cubicBezTo>
                    <a:pt x="5068" y="37"/>
                    <a:pt x="5031" y="43"/>
                    <a:pt x="5001" y="57"/>
                  </a:cubicBezTo>
                  <a:cubicBezTo>
                    <a:pt x="4799" y="128"/>
                    <a:pt x="4632" y="283"/>
                    <a:pt x="4454" y="414"/>
                  </a:cubicBezTo>
                  <a:cubicBezTo>
                    <a:pt x="3885" y="846"/>
                    <a:pt x="3313" y="1061"/>
                    <a:pt x="2749" y="1061"/>
                  </a:cubicBezTo>
                  <a:cubicBezTo>
                    <a:pt x="2133" y="1061"/>
                    <a:pt x="1526" y="804"/>
                    <a:pt x="941" y="295"/>
                  </a:cubicBezTo>
                  <a:cubicBezTo>
                    <a:pt x="706" y="90"/>
                    <a:pt x="553" y="0"/>
                    <a:pt x="421"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5" name="Google Shape;1465;p39"/>
            <p:cNvSpPr/>
            <p:nvPr/>
          </p:nvSpPr>
          <p:spPr>
            <a:xfrm>
              <a:off x="6339550" y="940550"/>
              <a:ext cx="20550" cy="23300"/>
            </a:xfrm>
            <a:custGeom>
              <a:avLst/>
              <a:gdLst/>
              <a:ahLst/>
              <a:cxnLst/>
              <a:rect l="l" t="t" r="r" b="b"/>
              <a:pathLst>
                <a:path w="822" h="932" extrusionOk="0">
                  <a:moveTo>
                    <a:pt x="358" y="1"/>
                  </a:moveTo>
                  <a:cubicBezTo>
                    <a:pt x="155" y="13"/>
                    <a:pt x="0" y="239"/>
                    <a:pt x="0" y="501"/>
                  </a:cubicBezTo>
                  <a:cubicBezTo>
                    <a:pt x="34" y="758"/>
                    <a:pt x="194" y="932"/>
                    <a:pt x="391" y="932"/>
                  </a:cubicBezTo>
                  <a:cubicBezTo>
                    <a:pt x="404" y="932"/>
                    <a:pt x="416" y="931"/>
                    <a:pt x="429" y="930"/>
                  </a:cubicBezTo>
                  <a:cubicBezTo>
                    <a:pt x="632" y="918"/>
                    <a:pt x="810" y="715"/>
                    <a:pt x="810" y="513"/>
                  </a:cubicBezTo>
                  <a:cubicBezTo>
                    <a:pt x="822" y="251"/>
                    <a:pt x="584" y="1"/>
                    <a:pt x="358"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6" name="Google Shape;1466;p39"/>
            <p:cNvSpPr/>
            <p:nvPr/>
          </p:nvSpPr>
          <p:spPr>
            <a:xfrm>
              <a:off x="6513375" y="940450"/>
              <a:ext cx="22050" cy="22875"/>
            </a:xfrm>
            <a:custGeom>
              <a:avLst/>
              <a:gdLst/>
              <a:ahLst/>
              <a:cxnLst/>
              <a:rect l="l" t="t" r="r" b="b"/>
              <a:pathLst>
                <a:path w="882" h="915" extrusionOk="0">
                  <a:moveTo>
                    <a:pt x="467" y="1"/>
                  </a:moveTo>
                  <a:cubicBezTo>
                    <a:pt x="249" y="1"/>
                    <a:pt x="46" y="182"/>
                    <a:pt x="25" y="433"/>
                  </a:cubicBezTo>
                  <a:cubicBezTo>
                    <a:pt x="1" y="672"/>
                    <a:pt x="167" y="874"/>
                    <a:pt x="370" y="910"/>
                  </a:cubicBezTo>
                  <a:cubicBezTo>
                    <a:pt x="390" y="913"/>
                    <a:pt x="410" y="914"/>
                    <a:pt x="430" y="914"/>
                  </a:cubicBezTo>
                  <a:cubicBezTo>
                    <a:pt x="655" y="914"/>
                    <a:pt x="847" y="734"/>
                    <a:pt x="858" y="493"/>
                  </a:cubicBezTo>
                  <a:cubicBezTo>
                    <a:pt x="882" y="255"/>
                    <a:pt x="727" y="64"/>
                    <a:pt x="525" y="5"/>
                  </a:cubicBezTo>
                  <a:cubicBezTo>
                    <a:pt x="505" y="2"/>
                    <a:pt x="486" y="1"/>
                    <a:pt x="467"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grpSp>
      <p:grpSp>
        <p:nvGrpSpPr>
          <p:cNvPr id="1467" name="Google Shape;1467;p39"/>
          <p:cNvGrpSpPr/>
          <p:nvPr/>
        </p:nvGrpSpPr>
        <p:grpSpPr>
          <a:xfrm>
            <a:off x="3032751" y="1597418"/>
            <a:ext cx="364367" cy="392433"/>
            <a:chOff x="713250" y="2576650"/>
            <a:chExt cx="273275" cy="294325"/>
          </a:xfrm>
        </p:grpSpPr>
        <p:sp>
          <p:nvSpPr>
            <p:cNvPr id="1468" name="Google Shape;1468;p39"/>
            <p:cNvSpPr/>
            <p:nvPr/>
          </p:nvSpPr>
          <p:spPr>
            <a:xfrm>
              <a:off x="713250" y="2576650"/>
              <a:ext cx="273275" cy="294325"/>
            </a:xfrm>
            <a:custGeom>
              <a:avLst/>
              <a:gdLst/>
              <a:ahLst/>
              <a:cxnLst/>
              <a:rect l="l" t="t" r="r" b="b"/>
              <a:pathLst>
                <a:path w="10931" h="11773" extrusionOk="0">
                  <a:moveTo>
                    <a:pt x="4739" y="1065"/>
                  </a:moveTo>
                  <a:cubicBezTo>
                    <a:pt x="4894" y="1172"/>
                    <a:pt x="5049" y="1244"/>
                    <a:pt x="5156" y="1375"/>
                  </a:cubicBezTo>
                  <a:cubicBezTo>
                    <a:pt x="5382" y="1660"/>
                    <a:pt x="5585" y="1958"/>
                    <a:pt x="5799" y="2256"/>
                  </a:cubicBezTo>
                  <a:cubicBezTo>
                    <a:pt x="6137" y="2751"/>
                    <a:pt x="6344" y="2943"/>
                    <a:pt x="6724" y="2943"/>
                  </a:cubicBezTo>
                  <a:cubicBezTo>
                    <a:pt x="6893" y="2943"/>
                    <a:pt x="7095" y="2905"/>
                    <a:pt x="7359" y="2839"/>
                  </a:cubicBezTo>
                  <a:cubicBezTo>
                    <a:pt x="7656" y="2756"/>
                    <a:pt x="7954" y="2660"/>
                    <a:pt x="8252" y="2577"/>
                  </a:cubicBezTo>
                  <a:cubicBezTo>
                    <a:pt x="8496" y="2516"/>
                    <a:pt x="8659" y="2486"/>
                    <a:pt x="8827" y="2486"/>
                  </a:cubicBezTo>
                  <a:cubicBezTo>
                    <a:pt x="8987" y="2486"/>
                    <a:pt x="9151" y="2513"/>
                    <a:pt x="9395" y="2565"/>
                  </a:cubicBezTo>
                  <a:cubicBezTo>
                    <a:pt x="9549" y="2756"/>
                    <a:pt x="9478" y="2970"/>
                    <a:pt x="9383" y="3149"/>
                  </a:cubicBezTo>
                  <a:cubicBezTo>
                    <a:pt x="9204" y="3518"/>
                    <a:pt x="9025" y="3911"/>
                    <a:pt x="8799" y="4244"/>
                  </a:cubicBezTo>
                  <a:cubicBezTo>
                    <a:pt x="8347" y="4923"/>
                    <a:pt x="8406" y="5542"/>
                    <a:pt x="8847" y="6185"/>
                  </a:cubicBezTo>
                  <a:cubicBezTo>
                    <a:pt x="9121" y="6554"/>
                    <a:pt x="9335" y="6970"/>
                    <a:pt x="9549" y="7387"/>
                  </a:cubicBezTo>
                  <a:cubicBezTo>
                    <a:pt x="9740" y="7744"/>
                    <a:pt x="9930" y="8113"/>
                    <a:pt x="9907" y="8590"/>
                  </a:cubicBezTo>
                  <a:cubicBezTo>
                    <a:pt x="9795" y="8590"/>
                    <a:pt x="9684" y="8606"/>
                    <a:pt x="9584" y="8606"/>
                  </a:cubicBezTo>
                  <a:cubicBezTo>
                    <a:pt x="9533" y="8606"/>
                    <a:pt x="9486" y="8602"/>
                    <a:pt x="9442" y="8590"/>
                  </a:cubicBezTo>
                  <a:cubicBezTo>
                    <a:pt x="8621" y="8399"/>
                    <a:pt x="7775" y="8221"/>
                    <a:pt x="6978" y="7959"/>
                  </a:cubicBezTo>
                  <a:cubicBezTo>
                    <a:pt x="6774" y="7888"/>
                    <a:pt x="6584" y="7854"/>
                    <a:pt x="6406" y="7854"/>
                  </a:cubicBezTo>
                  <a:cubicBezTo>
                    <a:pt x="6011" y="7854"/>
                    <a:pt x="5674" y="8024"/>
                    <a:pt x="5370" y="8352"/>
                  </a:cubicBezTo>
                  <a:cubicBezTo>
                    <a:pt x="4858" y="8911"/>
                    <a:pt x="4358" y="9471"/>
                    <a:pt x="3834" y="10007"/>
                  </a:cubicBezTo>
                  <a:cubicBezTo>
                    <a:pt x="3608" y="10245"/>
                    <a:pt x="3406" y="10519"/>
                    <a:pt x="3060" y="10673"/>
                  </a:cubicBezTo>
                  <a:cubicBezTo>
                    <a:pt x="2906" y="10364"/>
                    <a:pt x="2894" y="10054"/>
                    <a:pt x="2894" y="9757"/>
                  </a:cubicBezTo>
                  <a:cubicBezTo>
                    <a:pt x="2894" y="9233"/>
                    <a:pt x="2929" y="8733"/>
                    <a:pt x="2953" y="8209"/>
                  </a:cubicBezTo>
                  <a:cubicBezTo>
                    <a:pt x="2977" y="7971"/>
                    <a:pt x="3001" y="7744"/>
                    <a:pt x="2989" y="7506"/>
                  </a:cubicBezTo>
                  <a:cubicBezTo>
                    <a:pt x="2953" y="7018"/>
                    <a:pt x="2703" y="6768"/>
                    <a:pt x="2215" y="6685"/>
                  </a:cubicBezTo>
                  <a:cubicBezTo>
                    <a:pt x="1929" y="6649"/>
                    <a:pt x="1644" y="6625"/>
                    <a:pt x="1370" y="6589"/>
                  </a:cubicBezTo>
                  <a:cubicBezTo>
                    <a:pt x="1322" y="6566"/>
                    <a:pt x="1275" y="6530"/>
                    <a:pt x="1215" y="6482"/>
                  </a:cubicBezTo>
                  <a:cubicBezTo>
                    <a:pt x="1346" y="6197"/>
                    <a:pt x="1608" y="6066"/>
                    <a:pt x="1858" y="5911"/>
                  </a:cubicBezTo>
                  <a:cubicBezTo>
                    <a:pt x="2275" y="5673"/>
                    <a:pt x="2703" y="5435"/>
                    <a:pt x="3144" y="5232"/>
                  </a:cubicBezTo>
                  <a:cubicBezTo>
                    <a:pt x="3668" y="4982"/>
                    <a:pt x="3918" y="4625"/>
                    <a:pt x="3953" y="4030"/>
                  </a:cubicBezTo>
                  <a:cubicBezTo>
                    <a:pt x="4001" y="3315"/>
                    <a:pt x="4144" y="2601"/>
                    <a:pt x="4275" y="1887"/>
                  </a:cubicBezTo>
                  <a:cubicBezTo>
                    <a:pt x="4334" y="1601"/>
                    <a:pt x="4418" y="1267"/>
                    <a:pt x="4739" y="1065"/>
                  </a:cubicBezTo>
                  <a:close/>
                  <a:moveTo>
                    <a:pt x="4667" y="0"/>
                  </a:moveTo>
                  <a:cubicBezTo>
                    <a:pt x="4298" y="0"/>
                    <a:pt x="3961" y="223"/>
                    <a:pt x="3691" y="648"/>
                  </a:cubicBezTo>
                  <a:cubicBezTo>
                    <a:pt x="3584" y="803"/>
                    <a:pt x="3477" y="1005"/>
                    <a:pt x="3418" y="1196"/>
                  </a:cubicBezTo>
                  <a:cubicBezTo>
                    <a:pt x="3299" y="1577"/>
                    <a:pt x="3168" y="1982"/>
                    <a:pt x="3096" y="2387"/>
                  </a:cubicBezTo>
                  <a:cubicBezTo>
                    <a:pt x="2989" y="2970"/>
                    <a:pt x="2929" y="3565"/>
                    <a:pt x="2822" y="4256"/>
                  </a:cubicBezTo>
                  <a:cubicBezTo>
                    <a:pt x="2560" y="4399"/>
                    <a:pt x="2275" y="4530"/>
                    <a:pt x="2025" y="4708"/>
                  </a:cubicBezTo>
                  <a:cubicBezTo>
                    <a:pt x="1608" y="4958"/>
                    <a:pt x="1191" y="5208"/>
                    <a:pt x="786" y="5494"/>
                  </a:cubicBezTo>
                  <a:cubicBezTo>
                    <a:pt x="489" y="5708"/>
                    <a:pt x="262" y="6006"/>
                    <a:pt x="143" y="6363"/>
                  </a:cubicBezTo>
                  <a:cubicBezTo>
                    <a:pt x="1" y="6804"/>
                    <a:pt x="132" y="7197"/>
                    <a:pt x="548" y="7399"/>
                  </a:cubicBezTo>
                  <a:cubicBezTo>
                    <a:pt x="739" y="7506"/>
                    <a:pt x="977" y="7554"/>
                    <a:pt x="1203" y="7613"/>
                  </a:cubicBezTo>
                  <a:cubicBezTo>
                    <a:pt x="1405" y="7673"/>
                    <a:pt x="1632" y="7697"/>
                    <a:pt x="1882" y="7756"/>
                  </a:cubicBezTo>
                  <a:cubicBezTo>
                    <a:pt x="1882" y="8066"/>
                    <a:pt x="1870" y="8352"/>
                    <a:pt x="1882" y="8637"/>
                  </a:cubicBezTo>
                  <a:cubicBezTo>
                    <a:pt x="1917" y="9280"/>
                    <a:pt x="1941" y="9935"/>
                    <a:pt x="2001" y="10566"/>
                  </a:cubicBezTo>
                  <a:cubicBezTo>
                    <a:pt x="2025" y="10780"/>
                    <a:pt x="2084" y="10983"/>
                    <a:pt x="2167" y="11161"/>
                  </a:cubicBezTo>
                  <a:cubicBezTo>
                    <a:pt x="2354" y="11558"/>
                    <a:pt x="2650" y="11773"/>
                    <a:pt x="2996" y="11773"/>
                  </a:cubicBezTo>
                  <a:cubicBezTo>
                    <a:pt x="3159" y="11773"/>
                    <a:pt x="3334" y="11725"/>
                    <a:pt x="3513" y="11626"/>
                  </a:cubicBezTo>
                  <a:cubicBezTo>
                    <a:pt x="3846" y="11435"/>
                    <a:pt x="4144" y="11185"/>
                    <a:pt x="4418" y="10900"/>
                  </a:cubicBezTo>
                  <a:cubicBezTo>
                    <a:pt x="4918" y="10352"/>
                    <a:pt x="5394" y="9768"/>
                    <a:pt x="5894" y="9197"/>
                  </a:cubicBezTo>
                  <a:cubicBezTo>
                    <a:pt x="5989" y="9066"/>
                    <a:pt x="6108" y="8947"/>
                    <a:pt x="6251" y="8804"/>
                  </a:cubicBezTo>
                  <a:cubicBezTo>
                    <a:pt x="6549" y="8887"/>
                    <a:pt x="6811" y="8983"/>
                    <a:pt x="7085" y="9054"/>
                  </a:cubicBezTo>
                  <a:cubicBezTo>
                    <a:pt x="7859" y="9245"/>
                    <a:pt x="8633" y="9435"/>
                    <a:pt x="9418" y="9602"/>
                  </a:cubicBezTo>
                  <a:cubicBezTo>
                    <a:pt x="9553" y="9624"/>
                    <a:pt x="9691" y="9636"/>
                    <a:pt x="9826" y="9636"/>
                  </a:cubicBezTo>
                  <a:cubicBezTo>
                    <a:pt x="9977" y="9636"/>
                    <a:pt x="10125" y="9621"/>
                    <a:pt x="10264" y="9590"/>
                  </a:cubicBezTo>
                  <a:cubicBezTo>
                    <a:pt x="10692" y="9518"/>
                    <a:pt x="10930" y="9221"/>
                    <a:pt x="10930" y="8768"/>
                  </a:cubicBezTo>
                  <a:cubicBezTo>
                    <a:pt x="10930" y="8471"/>
                    <a:pt x="10907" y="8149"/>
                    <a:pt x="10800" y="7863"/>
                  </a:cubicBezTo>
                  <a:cubicBezTo>
                    <a:pt x="10597" y="7328"/>
                    <a:pt x="10359" y="6816"/>
                    <a:pt x="10085" y="6316"/>
                  </a:cubicBezTo>
                  <a:cubicBezTo>
                    <a:pt x="9859" y="5899"/>
                    <a:pt x="9609" y="5506"/>
                    <a:pt x="9359" y="5089"/>
                  </a:cubicBezTo>
                  <a:cubicBezTo>
                    <a:pt x="9502" y="4851"/>
                    <a:pt x="9668" y="4649"/>
                    <a:pt x="9787" y="4423"/>
                  </a:cubicBezTo>
                  <a:cubicBezTo>
                    <a:pt x="10002" y="4018"/>
                    <a:pt x="10252" y="3601"/>
                    <a:pt x="10383" y="3172"/>
                  </a:cubicBezTo>
                  <a:cubicBezTo>
                    <a:pt x="10680" y="2172"/>
                    <a:pt x="10145" y="1494"/>
                    <a:pt x="9109" y="1458"/>
                  </a:cubicBezTo>
                  <a:cubicBezTo>
                    <a:pt x="8954" y="1458"/>
                    <a:pt x="8787" y="1482"/>
                    <a:pt x="8644" y="1506"/>
                  </a:cubicBezTo>
                  <a:cubicBezTo>
                    <a:pt x="8228" y="1601"/>
                    <a:pt x="7799" y="1696"/>
                    <a:pt x="7359" y="1791"/>
                  </a:cubicBezTo>
                  <a:cubicBezTo>
                    <a:pt x="7168" y="1839"/>
                    <a:pt x="6978" y="1863"/>
                    <a:pt x="6763" y="1898"/>
                  </a:cubicBezTo>
                  <a:cubicBezTo>
                    <a:pt x="6573" y="1625"/>
                    <a:pt x="6430" y="1375"/>
                    <a:pt x="6251" y="1160"/>
                  </a:cubicBezTo>
                  <a:cubicBezTo>
                    <a:pt x="6013" y="863"/>
                    <a:pt x="5751" y="553"/>
                    <a:pt x="5454" y="315"/>
                  </a:cubicBezTo>
                  <a:cubicBezTo>
                    <a:pt x="5184" y="103"/>
                    <a:pt x="4918" y="0"/>
                    <a:pt x="4667"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69" name="Google Shape;1469;p39"/>
            <p:cNvSpPr/>
            <p:nvPr/>
          </p:nvSpPr>
          <p:spPr>
            <a:xfrm>
              <a:off x="743600" y="2603275"/>
              <a:ext cx="217925" cy="240225"/>
            </a:xfrm>
            <a:custGeom>
              <a:avLst/>
              <a:gdLst/>
              <a:ahLst/>
              <a:cxnLst/>
              <a:rect l="l" t="t" r="r" b="b"/>
              <a:pathLst>
                <a:path w="8717" h="9609" extrusionOk="0">
                  <a:moveTo>
                    <a:pt x="3525" y="0"/>
                  </a:moveTo>
                  <a:cubicBezTo>
                    <a:pt x="3204" y="202"/>
                    <a:pt x="3120" y="536"/>
                    <a:pt x="3061" y="822"/>
                  </a:cubicBezTo>
                  <a:cubicBezTo>
                    <a:pt x="2930" y="1536"/>
                    <a:pt x="2787" y="2250"/>
                    <a:pt x="2739" y="2965"/>
                  </a:cubicBezTo>
                  <a:cubicBezTo>
                    <a:pt x="2704" y="3560"/>
                    <a:pt x="2454" y="3917"/>
                    <a:pt x="1930" y="4167"/>
                  </a:cubicBezTo>
                  <a:cubicBezTo>
                    <a:pt x="1489" y="4370"/>
                    <a:pt x="1061" y="4608"/>
                    <a:pt x="644" y="4846"/>
                  </a:cubicBezTo>
                  <a:cubicBezTo>
                    <a:pt x="394" y="5001"/>
                    <a:pt x="132" y="5132"/>
                    <a:pt x="1" y="5417"/>
                  </a:cubicBezTo>
                  <a:cubicBezTo>
                    <a:pt x="61" y="5465"/>
                    <a:pt x="108" y="5501"/>
                    <a:pt x="156" y="5524"/>
                  </a:cubicBezTo>
                  <a:cubicBezTo>
                    <a:pt x="430" y="5560"/>
                    <a:pt x="715" y="5584"/>
                    <a:pt x="1001" y="5620"/>
                  </a:cubicBezTo>
                  <a:cubicBezTo>
                    <a:pt x="1489" y="5703"/>
                    <a:pt x="1739" y="5953"/>
                    <a:pt x="1775" y="6441"/>
                  </a:cubicBezTo>
                  <a:cubicBezTo>
                    <a:pt x="1787" y="6679"/>
                    <a:pt x="1763" y="6906"/>
                    <a:pt x="1739" y="7144"/>
                  </a:cubicBezTo>
                  <a:cubicBezTo>
                    <a:pt x="1715" y="7668"/>
                    <a:pt x="1680" y="8168"/>
                    <a:pt x="1680" y="8692"/>
                  </a:cubicBezTo>
                  <a:cubicBezTo>
                    <a:pt x="1680" y="8989"/>
                    <a:pt x="1692" y="9299"/>
                    <a:pt x="1846" y="9608"/>
                  </a:cubicBezTo>
                  <a:cubicBezTo>
                    <a:pt x="2192" y="9454"/>
                    <a:pt x="2394" y="9180"/>
                    <a:pt x="2620" y="8942"/>
                  </a:cubicBezTo>
                  <a:cubicBezTo>
                    <a:pt x="3144" y="8406"/>
                    <a:pt x="3644" y="7846"/>
                    <a:pt x="4156" y="7287"/>
                  </a:cubicBezTo>
                  <a:cubicBezTo>
                    <a:pt x="4460" y="6959"/>
                    <a:pt x="4797" y="6789"/>
                    <a:pt x="5192" y="6789"/>
                  </a:cubicBezTo>
                  <a:cubicBezTo>
                    <a:pt x="5370" y="6789"/>
                    <a:pt x="5560" y="6823"/>
                    <a:pt x="5764" y="6894"/>
                  </a:cubicBezTo>
                  <a:cubicBezTo>
                    <a:pt x="6561" y="7156"/>
                    <a:pt x="7407" y="7334"/>
                    <a:pt x="8228" y="7525"/>
                  </a:cubicBezTo>
                  <a:cubicBezTo>
                    <a:pt x="8272" y="7537"/>
                    <a:pt x="8319" y="7541"/>
                    <a:pt x="8370" y="7541"/>
                  </a:cubicBezTo>
                  <a:cubicBezTo>
                    <a:pt x="8470" y="7541"/>
                    <a:pt x="8581" y="7525"/>
                    <a:pt x="8693" y="7525"/>
                  </a:cubicBezTo>
                  <a:cubicBezTo>
                    <a:pt x="8716" y="7048"/>
                    <a:pt x="8526" y="6679"/>
                    <a:pt x="8335" y="6322"/>
                  </a:cubicBezTo>
                  <a:cubicBezTo>
                    <a:pt x="8121" y="5905"/>
                    <a:pt x="7907" y="5489"/>
                    <a:pt x="7633" y="5120"/>
                  </a:cubicBezTo>
                  <a:cubicBezTo>
                    <a:pt x="7192" y="4477"/>
                    <a:pt x="7133" y="3858"/>
                    <a:pt x="7585" y="3179"/>
                  </a:cubicBezTo>
                  <a:cubicBezTo>
                    <a:pt x="7811" y="2846"/>
                    <a:pt x="7990" y="2453"/>
                    <a:pt x="8169" y="2084"/>
                  </a:cubicBezTo>
                  <a:cubicBezTo>
                    <a:pt x="8264" y="1905"/>
                    <a:pt x="8335" y="1691"/>
                    <a:pt x="8181" y="1500"/>
                  </a:cubicBezTo>
                  <a:cubicBezTo>
                    <a:pt x="7937" y="1448"/>
                    <a:pt x="7773" y="1421"/>
                    <a:pt x="7613" y="1421"/>
                  </a:cubicBezTo>
                  <a:cubicBezTo>
                    <a:pt x="7445" y="1421"/>
                    <a:pt x="7282" y="1451"/>
                    <a:pt x="7038" y="1512"/>
                  </a:cubicBezTo>
                  <a:cubicBezTo>
                    <a:pt x="6740" y="1595"/>
                    <a:pt x="6442" y="1691"/>
                    <a:pt x="6145" y="1774"/>
                  </a:cubicBezTo>
                  <a:cubicBezTo>
                    <a:pt x="5881" y="1840"/>
                    <a:pt x="5679" y="1878"/>
                    <a:pt x="5510" y="1878"/>
                  </a:cubicBezTo>
                  <a:cubicBezTo>
                    <a:pt x="5130" y="1878"/>
                    <a:pt x="4923" y="1686"/>
                    <a:pt x="4585" y="1191"/>
                  </a:cubicBezTo>
                  <a:cubicBezTo>
                    <a:pt x="4371" y="893"/>
                    <a:pt x="4168" y="595"/>
                    <a:pt x="3942" y="310"/>
                  </a:cubicBezTo>
                  <a:cubicBezTo>
                    <a:pt x="3835" y="179"/>
                    <a:pt x="3680" y="107"/>
                    <a:pt x="3525" y="0"/>
                  </a:cubicBezTo>
                  <a:close/>
                </a:path>
              </a:pathLst>
            </a:custGeom>
            <a:solidFill>
              <a:schemeClr val="dk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grpSp>
      <p:grpSp>
        <p:nvGrpSpPr>
          <p:cNvPr id="1471" name="Google Shape;1471;p39"/>
          <p:cNvGrpSpPr/>
          <p:nvPr/>
        </p:nvGrpSpPr>
        <p:grpSpPr>
          <a:xfrm>
            <a:off x="7817571" y="479300"/>
            <a:ext cx="986644" cy="933425"/>
            <a:chOff x="1826475" y="2921600"/>
            <a:chExt cx="564700" cy="534200"/>
          </a:xfrm>
        </p:grpSpPr>
        <p:sp>
          <p:nvSpPr>
            <p:cNvPr id="1472" name="Google Shape;1472;p39"/>
            <p:cNvSpPr/>
            <p:nvPr/>
          </p:nvSpPr>
          <p:spPr>
            <a:xfrm>
              <a:off x="1826475" y="2921600"/>
              <a:ext cx="564700" cy="534200"/>
            </a:xfrm>
            <a:custGeom>
              <a:avLst/>
              <a:gdLst/>
              <a:ahLst/>
              <a:cxnLst/>
              <a:rect l="l" t="t" r="r" b="b"/>
              <a:pathLst>
                <a:path w="22588" h="21368" extrusionOk="0">
                  <a:moveTo>
                    <a:pt x="10734" y="761"/>
                  </a:moveTo>
                  <a:cubicBezTo>
                    <a:pt x="11958" y="761"/>
                    <a:pt x="13125" y="1562"/>
                    <a:pt x="13645" y="2709"/>
                  </a:cubicBezTo>
                  <a:cubicBezTo>
                    <a:pt x="14074" y="3698"/>
                    <a:pt x="14134" y="4710"/>
                    <a:pt x="13872" y="5745"/>
                  </a:cubicBezTo>
                  <a:cubicBezTo>
                    <a:pt x="13776" y="6091"/>
                    <a:pt x="13657" y="6436"/>
                    <a:pt x="13586" y="6793"/>
                  </a:cubicBezTo>
                  <a:cubicBezTo>
                    <a:pt x="13538" y="6936"/>
                    <a:pt x="13586" y="7115"/>
                    <a:pt x="13765" y="7162"/>
                  </a:cubicBezTo>
                  <a:cubicBezTo>
                    <a:pt x="13784" y="7164"/>
                    <a:pt x="13805" y="7165"/>
                    <a:pt x="13826" y="7165"/>
                  </a:cubicBezTo>
                  <a:cubicBezTo>
                    <a:pt x="13930" y="7165"/>
                    <a:pt x="14042" y="7140"/>
                    <a:pt x="14122" y="7091"/>
                  </a:cubicBezTo>
                  <a:cubicBezTo>
                    <a:pt x="14300" y="6984"/>
                    <a:pt x="14431" y="6817"/>
                    <a:pt x="14598" y="6686"/>
                  </a:cubicBezTo>
                  <a:cubicBezTo>
                    <a:pt x="15411" y="6039"/>
                    <a:pt x="16272" y="5775"/>
                    <a:pt x="17091" y="5775"/>
                  </a:cubicBezTo>
                  <a:cubicBezTo>
                    <a:pt x="18623" y="5775"/>
                    <a:pt x="20011" y="6699"/>
                    <a:pt x="20670" y="7770"/>
                  </a:cubicBezTo>
                  <a:cubicBezTo>
                    <a:pt x="21599" y="9294"/>
                    <a:pt x="21206" y="11008"/>
                    <a:pt x="19682" y="11937"/>
                  </a:cubicBezTo>
                  <a:cubicBezTo>
                    <a:pt x="18978" y="12375"/>
                    <a:pt x="18219" y="12556"/>
                    <a:pt x="17392" y="12556"/>
                  </a:cubicBezTo>
                  <a:cubicBezTo>
                    <a:pt x="17366" y="12556"/>
                    <a:pt x="17339" y="12556"/>
                    <a:pt x="17313" y="12556"/>
                  </a:cubicBezTo>
                  <a:cubicBezTo>
                    <a:pt x="17179" y="12545"/>
                    <a:pt x="17043" y="12539"/>
                    <a:pt x="16905" y="12539"/>
                  </a:cubicBezTo>
                  <a:cubicBezTo>
                    <a:pt x="16737" y="12539"/>
                    <a:pt x="16566" y="12548"/>
                    <a:pt x="16396" y="12568"/>
                  </a:cubicBezTo>
                  <a:cubicBezTo>
                    <a:pt x="16086" y="12615"/>
                    <a:pt x="15967" y="12877"/>
                    <a:pt x="16122" y="13151"/>
                  </a:cubicBezTo>
                  <a:cubicBezTo>
                    <a:pt x="16217" y="13294"/>
                    <a:pt x="16348" y="13425"/>
                    <a:pt x="16455" y="13580"/>
                  </a:cubicBezTo>
                  <a:cubicBezTo>
                    <a:pt x="18229" y="15949"/>
                    <a:pt x="16979" y="18961"/>
                    <a:pt x="15229" y="20069"/>
                  </a:cubicBezTo>
                  <a:cubicBezTo>
                    <a:pt x="14660" y="20433"/>
                    <a:pt x="14070" y="20624"/>
                    <a:pt x="13459" y="20624"/>
                  </a:cubicBezTo>
                  <a:cubicBezTo>
                    <a:pt x="13072" y="20624"/>
                    <a:pt x="12678" y="20547"/>
                    <a:pt x="12276" y="20390"/>
                  </a:cubicBezTo>
                  <a:cubicBezTo>
                    <a:pt x="11229" y="19997"/>
                    <a:pt x="10443" y="19319"/>
                    <a:pt x="9966" y="18307"/>
                  </a:cubicBezTo>
                  <a:cubicBezTo>
                    <a:pt x="9800" y="17985"/>
                    <a:pt x="9681" y="17640"/>
                    <a:pt x="9538" y="17318"/>
                  </a:cubicBezTo>
                  <a:cubicBezTo>
                    <a:pt x="9431" y="17080"/>
                    <a:pt x="9300" y="16854"/>
                    <a:pt x="8943" y="16794"/>
                  </a:cubicBezTo>
                  <a:cubicBezTo>
                    <a:pt x="8883" y="16937"/>
                    <a:pt x="8812" y="17092"/>
                    <a:pt x="8728" y="17295"/>
                  </a:cubicBezTo>
                  <a:cubicBezTo>
                    <a:pt x="8657" y="17628"/>
                    <a:pt x="8645" y="17961"/>
                    <a:pt x="8526" y="18283"/>
                  </a:cubicBezTo>
                  <a:cubicBezTo>
                    <a:pt x="8029" y="19652"/>
                    <a:pt x="6970" y="20399"/>
                    <a:pt x="5630" y="20399"/>
                  </a:cubicBezTo>
                  <a:cubicBezTo>
                    <a:pt x="5397" y="20399"/>
                    <a:pt x="5155" y="20376"/>
                    <a:pt x="4906" y="20331"/>
                  </a:cubicBezTo>
                  <a:cubicBezTo>
                    <a:pt x="2561" y="19902"/>
                    <a:pt x="1513" y="17771"/>
                    <a:pt x="1573" y="16235"/>
                  </a:cubicBezTo>
                  <a:cubicBezTo>
                    <a:pt x="1608" y="15330"/>
                    <a:pt x="1930" y="14580"/>
                    <a:pt x="2561" y="13949"/>
                  </a:cubicBezTo>
                  <a:cubicBezTo>
                    <a:pt x="2989" y="13520"/>
                    <a:pt x="3454" y="13163"/>
                    <a:pt x="4001" y="12901"/>
                  </a:cubicBezTo>
                  <a:cubicBezTo>
                    <a:pt x="4311" y="12758"/>
                    <a:pt x="4597" y="12580"/>
                    <a:pt x="4859" y="12389"/>
                  </a:cubicBezTo>
                  <a:cubicBezTo>
                    <a:pt x="4942" y="12330"/>
                    <a:pt x="5002" y="12139"/>
                    <a:pt x="4966" y="12044"/>
                  </a:cubicBezTo>
                  <a:cubicBezTo>
                    <a:pt x="4942" y="11961"/>
                    <a:pt x="4787" y="11853"/>
                    <a:pt x="4680" y="11841"/>
                  </a:cubicBezTo>
                  <a:cubicBezTo>
                    <a:pt x="4631" y="11830"/>
                    <a:pt x="4577" y="11826"/>
                    <a:pt x="4521" y="11826"/>
                  </a:cubicBezTo>
                  <a:cubicBezTo>
                    <a:pt x="4399" y="11826"/>
                    <a:pt x="4266" y="11845"/>
                    <a:pt x="4144" y="11853"/>
                  </a:cubicBezTo>
                  <a:cubicBezTo>
                    <a:pt x="4080" y="11857"/>
                    <a:pt x="4017" y="11859"/>
                    <a:pt x="3954" y="11859"/>
                  </a:cubicBezTo>
                  <a:cubicBezTo>
                    <a:pt x="3075" y="11859"/>
                    <a:pt x="2340" y="11473"/>
                    <a:pt x="1751" y="10806"/>
                  </a:cubicBezTo>
                  <a:cubicBezTo>
                    <a:pt x="870" y="9794"/>
                    <a:pt x="561" y="8591"/>
                    <a:pt x="799" y="7269"/>
                  </a:cubicBezTo>
                  <a:cubicBezTo>
                    <a:pt x="1102" y="5556"/>
                    <a:pt x="2324" y="5077"/>
                    <a:pt x="3448" y="5077"/>
                  </a:cubicBezTo>
                  <a:cubicBezTo>
                    <a:pt x="3558" y="5077"/>
                    <a:pt x="3668" y="5082"/>
                    <a:pt x="3775" y="5091"/>
                  </a:cubicBezTo>
                  <a:cubicBezTo>
                    <a:pt x="4430" y="5138"/>
                    <a:pt x="5037" y="5364"/>
                    <a:pt x="5597" y="5722"/>
                  </a:cubicBezTo>
                  <a:cubicBezTo>
                    <a:pt x="5918" y="5924"/>
                    <a:pt x="6228" y="6162"/>
                    <a:pt x="6549" y="6388"/>
                  </a:cubicBezTo>
                  <a:cubicBezTo>
                    <a:pt x="6692" y="6484"/>
                    <a:pt x="6847" y="6615"/>
                    <a:pt x="7002" y="6662"/>
                  </a:cubicBezTo>
                  <a:cubicBezTo>
                    <a:pt x="7062" y="6675"/>
                    <a:pt x="7128" y="6682"/>
                    <a:pt x="7194" y="6682"/>
                  </a:cubicBezTo>
                  <a:cubicBezTo>
                    <a:pt x="7312" y="6682"/>
                    <a:pt x="7430" y="6660"/>
                    <a:pt x="7514" y="6615"/>
                  </a:cubicBezTo>
                  <a:cubicBezTo>
                    <a:pt x="7704" y="6507"/>
                    <a:pt x="7645" y="6305"/>
                    <a:pt x="7585" y="6126"/>
                  </a:cubicBezTo>
                  <a:cubicBezTo>
                    <a:pt x="7049" y="4591"/>
                    <a:pt x="7383" y="3221"/>
                    <a:pt x="8371" y="1983"/>
                  </a:cubicBezTo>
                  <a:cubicBezTo>
                    <a:pt x="9065" y="1122"/>
                    <a:pt x="9912" y="761"/>
                    <a:pt x="10734" y="761"/>
                  </a:cubicBezTo>
                  <a:close/>
                  <a:moveTo>
                    <a:pt x="10725" y="1"/>
                  </a:moveTo>
                  <a:cubicBezTo>
                    <a:pt x="9731" y="1"/>
                    <a:pt x="8697" y="427"/>
                    <a:pt x="7823" y="1459"/>
                  </a:cubicBezTo>
                  <a:cubicBezTo>
                    <a:pt x="7038" y="2412"/>
                    <a:pt x="6621" y="3507"/>
                    <a:pt x="6573" y="4733"/>
                  </a:cubicBezTo>
                  <a:cubicBezTo>
                    <a:pt x="6573" y="4924"/>
                    <a:pt x="6561" y="5126"/>
                    <a:pt x="6537" y="5388"/>
                  </a:cubicBezTo>
                  <a:cubicBezTo>
                    <a:pt x="6264" y="5233"/>
                    <a:pt x="6037" y="5114"/>
                    <a:pt x="5811" y="4972"/>
                  </a:cubicBezTo>
                  <a:cubicBezTo>
                    <a:pt x="5076" y="4541"/>
                    <a:pt x="4294" y="4342"/>
                    <a:pt x="3466" y="4342"/>
                  </a:cubicBezTo>
                  <a:cubicBezTo>
                    <a:pt x="3356" y="4342"/>
                    <a:pt x="3244" y="4345"/>
                    <a:pt x="3132" y="4352"/>
                  </a:cubicBezTo>
                  <a:cubicBezTo>
                    <a:pt x="1739" y="4424"/>
                    <a:pt x="632" y="5269"/>
                    <a:pt x="203" y="6615"/>
                  </a:cubicBezTo>
                  <a:cubicBezTo>
                    <a:pt x="13" y="7234"/>
                    <a:pt x="1" y="7889"/>
                    <a:pt x="49" y="8532"/>
                  </a:cubicBezTo>
                  <a:cubicBezTo>
                    <a:pt x="227" y="10294"/>
                    <a:pt x="1084" y="11580"/>
                    <a:pt x="2704" y="12342"/>
                  </a:cubicBezTo>
                  <a:cubicBezTo>
                    <a:pt x="2811" y="12389"/>
                    <a:pt x="2906" y="12449"/>
                    <a:pt x="3061" y="12520"/>
                  </a:cubicBezTo>
                  <a:cubicBezTo>
                    <a:pt x="2751" y="12794"/>
                    <a:pt x="2466" y="13008"/>
                    <a:pt x="2192" y="13270"/>
                  </a:cubicBezTo>
                  <a:cubicBezTo>
                    <a:pt x="1180" y="14199"/>
                    <a:pt x="703" y="15366"/>
                    <a:pt x="858" y="16747"/>
                  </a:cubicBezTo>
                  <a:cubicBezTo>
                    <a:pt x="1025" y="18211"/>
                    <a:pt x="1704" y="19402"/>
                    <a:pt x="2894" y="20259"/>
                  </a:cubicBezTo>
                  <a:cubicBezTo>
                    <a:pt x="3688" y="20843"/>
                    <a:pt x="4630" y="21129"/>
                    <a:pt x="5608" y="21129"/>
                  </a:cubicBezTo>
                  <a:cubicBezTo>
                    <a:pt x="5628" y="21129"/>
                    <a:pt x="5648" y="21129"/>
                    <a:pt x="5668" y="21128"/>
                  </a:cubicBezTo>
                  <a:cubicBezTo>
                    <a:pt x="7014" y="21093"/>
                    <a:pt x="8109" y="20533"/>
                    <a:pt x="8835" y="19354"/>
                  </a:cubicBezTo>
                  <a:cubicBezTo>
                    <a:pt x="8954" y="19152"/>
                    <a:pt x="9002" y="18878"/>
                    <a:pt x="9300" y="18747"/>
                  </a:cubicBezTo>
                  <a:cubicBezTo>
                    <a:pt x="9705" y="19592"/>
                    <a:pt x="10336" y="20200"/>
                    <a:pt x="11098" y="20664"/>
                  </a:cubicBezTo>
                  <a:cubicBezTo>
                    <a:pt x="11857" y="21122"/>
                    <a:pt x="12630" y="21368"/>
                    <a:pt x="13416" y="21368"/>
                  </a:cubicBezTo>
                  <a:cubicBezTo>
                    <a:pt x="14060" y="21368"/>
                    <a:pt x="14712" y="21203"/>
                    <a:pt x="15372" y="20854"/>
                  </a:cubicBezTo>
                  <a:cubicBezTo>
                    <a:pt x="17301" y="19831"/>
                    <a:pt x="18825" y="16794"/>
                    <a:pt x="17622" y="14116"/>
                  </a:cubicBezTo>
                  <a:cubicBezTo>
                    <a:pt x="17527" y="13901"/>
                    <a:pt x="17420" y="13699"/>
                    <a:pt x="17277" y="13389"/>
                  </a:cubicBezTo>
                  <a:cubicBezTo>
                    <a:pt x="17603" y="13335"/>
                    <a:pt x="17840" y="13281"/>
                    <a:pt x="18051" y="13281"/>
                  </a:cubicBezTo>
                  <a:cubicBezTo>
                    <a:pt x="18071" y="13281"/>
                    <a:pt x="18091" y="13281"/>
                    <a:pt x="18110" y="13282"/>
                  </a:cubicBezTo>
                  <a:cubicBezTo>
                    <a:pt x="18670" y="13246"/>
                    <a:pt x="19182" y="13092"/>
                    <a:pt x="19670" y="12853"/>
                  </a:cubicBezTo>
                  <a:cubicBezTo>
                    <a:pt x="21944" y="11746"/>
                    <a:pt x="22587" y="9234"/>
                    <a:pt x="21146" y="7162"/>
                  </a:cubicBezTo>
                  <a:cubicBezTo>
                    <a:pt x="20317" y="5967"/>
                    <a:pt x="18753" y="5053"/>
                    <a:pt x="17072" y="5053"/>
                  </a:cubicBezTo>
                  <a:cubicBezTo>
                    <a:pt x="16459" y="5053"/>
                    <a:pt x="15831" y="5174"/>
                    <a:pt x="15217" y="5448"/>
                  </a:cubicBezTo>
                  <a:cubicBezTo>
                    <a:pt x="15074" y="5531"/>
                    <a:pt x="14908" y="5567"/>
                    <a:pt x="14693" y="5650"/>
                  </a:cubicBezTo>
                  <a:cubicBezTo>
                    <a:pt x="14717" y="5388"/>
                    <a:pt x="14729" y="5210"/>
                    <a:pt x="14741" y="5031"/>
                  </a:cubicBezTo>
                  <a:cubicBezTo>
                    <a:pt x="14812" y="4114"/>
                    <a:pt x="14693" y="3233"/>
                    <a:pt x="14324" y="2388"/>
                  </a:cubicBezTo>
                  <a:cubicBezTo>
                    <a:pt x="13709" y="1021"/>
                    <a:pt x="12264" y="1"/>
                    <a:pt x="10725"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73" name="Google Shape;1473;p39"/>
            <p:cNvSpPr/>
            <p:nvPr/>
          </p:nvSpPr>
          <p:spPr>
            <a:xfrm>
              <a:off x="1840475" y="2940600"/>
              <a:ext cx="525975" cy="496600"/>
            </a:xfrm>
            <a:custGeom>
              <a:avLst/>
              <a:gdLst/>
              <a:ahLst/>
              <a:cxnLst/>
              <a:rect l="l" t="t" r="r" b="b"/>
              <a:pathLst>
                <a:path w="21039" h="19864" extrusionOk="0">
                  <a:moveTo>
                    <a:pt x="10174" y="1"/>
                  </a:moveTo>
                  <a:cubicBezTo>
                    <a:pt x="9352" y="1"/>
                    <a:pt x="8505" y="362"/>
                    <a:pt x="7811" y="1223"/>
                  </a:cubicBezTo>
                  <a:cubicBezTo>
                    <a:pt x="6823" y="2461"/>
                    <a:pt x="6489" y="3831"/>
                    <a:pt x="7025" y="5366"/>
                  </a:cubicBezTo>
                  <a:cubicBezTo>
                    <a:pt x="7085" y="5545"/>
                    <a:pt x="7144" y="5747"/>
                    <a:pt x="6954" y="5855"/>
                  </a:cubicBezTo>
                  <a:cubicBezTo>
                    <a:pt x="6870" y="5900"/>
                    <a:pt x="6752" y="5922"/>
                    <a:pt x="6634" y="5922"/>
                  </a:cubicBezTo>
                  <a:cubicBezTo>
                    <a:pt x="6568" y="5922"/>
                    <a:pt x="6502" y="5915"/>
                    <a:pt x="6442" y="5902"/>
                  </a:cubicBezTo>
                  <a:cubicBezTo>
                    <a:pt x="6287" y="5855"/>
                    <a:pt x="6132" y="5724"/>
                    <a:pt x="5989" y="5628"/>
                  </a:cubicBezTo>
                  <a:cubicBezTo>
                    <a:pt x="5668" y="5402"/>
                    <a:pt x="5358" y="5164"/>
                    <a:pt x="5037" y="4962"/>
                  </a:cubicBezTo>
                  <a:cubicBezTo>
                    <a:pt x="4477" y="4604"/>
                    <a:pt x="3870" y="4378"/>
                    <a:pt x="3215" y="4331"/>
                  </a:cubicBezTo>
                  <a:cubicBezTo>
                    <a:pt x="3108" y="4322"/>
                    <a:pt x="2998" y="4317"/>
                    <a:pt x="2888" y="4317"/>
                  </a:cubicBezTo>
                  <a:cubicBezTo>
                    <a:pt x="1764" y="4317"/>
                    <a:pt x="542" y="4796"/>
                    <a:pt x="239" y="6509"/>
                  </a:cubicBezTo>
                  <a:cubicBezTo>
                    <a:pt x="1" y="7831"/>
                    <a:pt x="310" y="9034"/>
                    <a:pt x="1191" y="10046"/>
                  </a:cubicBezTo>
                  <a:cubicBezTo>
                    <a:pt x="1780" y="10713"/>
                    <a:pt x="2515" y="11099"/>
                    <a:pt x="3394" y="11099"/>
                  </a:cubicBezTo>
                  <a:cubicBezTo>
                    <a:pt x="3457" y="11099"/>
                    <a:pt x="3520" y="11097"/>
                    <a:pt x="3584" y="11093"/>
                  </a:cubicBezTo>
                  <a:cubicBezTo>
                    <a:pt x="3706" y="11085"/>
                    <a:pt x="3839" y="11066"/>
                    <a:pt x="3961" y="11066"/>
                  </a:cubicBezTo>
                  <a:cubicBezTo>
                    <a:pt x="4017" y="11066"/>
                    <a:pt x="4071" y="11070"/>
                    <a:pt x="4120" y="11081"/>
                  </a:cubicBezTo>
                  <a:cubicBezTo>
                    <a:pt x="4227" y="11093"/>
                    <a:pt x="4382" y="11201"/>
                    <a:pt x="4406" y="11284"/>
                  </a:cubicBezTo>
                  <a:cubicBezTo>
                    <a:pt x="4442" y="11379"/>
                    <a:pt x="4382" y="11570"/>
                    <a:pt x="4299" y="11629"/>
                  </a:cubicBezTo>
                  <a:cubicBezTo>
                    <a:pt x="4037" y="11820"/>
                    <a:pt x="3751" y="11998"/>
                    <a:pt x="3441" y="12141"/>
                  </a:cubicBezTo>
                  <a:cubicBezTo>
                    <a:pt x="2894" y="12403"/>
                    <a:pt x="2429" y="12760"/>
                    <a:pt x="2001" y="13189"/>
                  </a:cubicBezTo>
                  <a:cubicBezTo>
                    <a:pt x="1370" y="13820"/>
                    <a:pt x="1048" y="14570"/>
                    <a:pt x="1013" y="15475"/>
                  </a:cubicBezTo>
                  <a:cubicBezTo>
                    <a:pt x="953" y="17011"/>
                    <a:pt x="2001" y="19142"/>
                    <a:pt x="4346" y="19571"/>
                  </a:cubicBezTo>
                  <a:cubicBezTo>
                    <a:pt x="4595" y="19616"/>
                    <a:pt x="4837" y="19639"/>
                    <a:pt x="5070" y="19639"/>
                  </a:cubicBezTo>
                  <a:cubicBezTo>
                    <a:pt x="6410" y="19639"/>
                    <a:pt x="7469" y="18892"/>
                    <a:pt x="7966" y="17523"/>
                  </a:cubicBezTo>
                  <a:cubicBezTo>
                    <a:pt x="8085" y="17201"/>
                    <a:pt x="8097" y="16868"/>
                    <a:pt x="8168" y="16535"/>
                  </a:cubicBezTo>
                  <a:cubicBezTo>
                    <a:pt x="8252" y="16332"/>
                    <a:pt x="8323" y="16177"/>
                    <a:pt x="8383" y="16034"/>
                  </a:cubicBezTo>
                  <a:cubicBezTo>
                    <a:pt x="8740" y="16094"/>
                    <a:pt x="8871" y="16320"/>
                    <a:pt x="8978" y="16558"/>
                  </a:cubicBezTo>
                  <a:cubicBezTo>
                    <a:pt x="9121" y="16880"/>
                    <a:pt x="9240" y="17225"/>
                    <a:pt x="9406" y="17547"/>
                  </a:cubicBezTo>
                  <a:cubicBezTo>
                    <a:pt x="9883" y="18559"/>
                    <a:pt x="10669" y="19237"/>
                    <a:pt x="11716" y="19630"/>
                  </a:cubicBezTo>
                  <a:cubicBezTo>
                    <a:pt x="12118" y="19787"/>
                    <a:pt x="12512" y="19864"/>
                    <a:pt x="12899" y="19864"/>
                  </a:cubicBezTo>
                  <a:cubicBezTo>
                    <a:pt x="13510" y="19864"/>
                    <a:pt x="14100" y="19673"/>
                    <a:pt x="14669" y="19309"/>
                  </a:cubicBezTo>
                  <a:cubicBezTo>
                    <a:pt x="16419" y="18201"/>
                    <a:pt x="17669" y="15189"/>
                    <a:pt x="15895" y="12820"/>
                  </a:cubicBezTo>
                  <a:cubicBezTo>
                    <a:pt x="15788" y="12665"/>
                    <a:pt x="15657" y="12534"/>
                    <a:pt x="15562" y="12391"/>
                  </a:cubicBezTo>
                  <a:cubicBezTo>
                    <a:pt x="15407" y="12117"/>
                    <a:pt x="15526" y="11855"/>
                    <a:pt x="15836" y="11808"/>
                  </a:cubicBezTo>
                  <a:cubicBezTo>
                    <a:pt x="16006" y="11788"/>
                    <a:pt x="16177" y="11779"/>
                    <a:pt x="16345" y="11779"/>
                  </a:cubicBezTo>
                  <a:cubicBezTo>
                    <a:pt x="16483" y="11779"/>
                    <a:pt x="16619" y="11785"/>
                    <a:pt x="16753" y="11796"/>
                  </a:cubicBezTo>
                  <a:cubicBezTo>
                    <a:pt x="16779" y="11796"/>
                    <a:pt x="16806" y="11796"/>
                    <a:pt x="16832" y="11796"/>
                  </a:cubicBezTo>
                  <a:cubicBezTo>
                    <a:pt x="17659" y="11796"/>
                    <a:pt x="18418" y="11615"/>
                    <a:pt x="19122" y="11177"/>
                  </a:cubicBezTo>
                  <a:cubicBezTo>
                    <a:pt x="20646" y="10248"/>
                    <a:pt x="21039" y="8534"/>
                    <a:pt x="20110" y="7010"/>
                  </a:cubicBezTo>
                  <a:cubicBezTo>
                    <a:pt x="19451" y="5939"/>
                    <a:pt x="18063" y="5015"/>
                    <a:pt x="16531" y="5015"/>
                  </a:cubicBezTo>
                  <a:cubicBezTo>
                    <a:pt x="15712" y="5015"/>
                    <a:pt x="14851" y="5279"/>
                    <a:pt x="14038" y="5926"/>
                  </a:cubicBezTo>
                  <a:cubicBezTo>
                    <a:pt x="13871" y="6057"/>
                    <a:pt x="13740" y="6224"/>
                    <a:pt x="13562" y="6331"/>
                  </a:cubicBezTo>
                  <a:cubicBezTo>
                    <a:pt x="13482" y="6380"/>
                    <a:pt x="13370" y="6405"/>
                    <a:pt x="13266" y="6405"/>
                  </a:cubicBezTo>
                  <a:cubicBezTo>
                    <a:pt x="13245" y="6405"/>
                    <a:pt x="13224" y="6404"/>
                    <a:pt x="13205" y="6402"/>
                  </a:cubicBezTo>
                  <a:cubicBezTo>
                    <a:pt x="13026" y="6355"/>
                    <a:pt x="12978" y="6176"/>
                    <a:pt x="13026" y="6033"/>
                  </a:cubicBezTo>
                  <a:cubicBezTo>
                    <a:pt x="13097" y="5676"/>
                    <a:pt x="13216" y="5331"/>
                    <a:pt x="13312" y="4985"/>
                  </a:cubicBezTo>
                  <a:cubicBezTo>
                    <a:pt x="13574" y="3950"/>
                    <a:pt x="13514" y="2938"/>
                    <a:pt x="13085" y="1949"/>
                  </a:cubicBezTo>
                  <a:cubicBezTo>
                    <a:pt x="12565" y="802"/>
                    <a:pt x="11398" y="1"/>
                    <a:pt x="10174" y="1"/>
                  </a:cubicBezTo>
                  <a:close/>
                </a:path>
              </a:pathLst>
            </a:custGeom>
            <a:solidFill>
              <a:schemeClr val="accent2"/>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74" name="Google Shape;1474;p39"/>
            <p:cNvSpPr/>
            <p:nvPr/>
          </p:nvSpPr>
          <p:spPr>
            <a:xfrm>
              <a:off x="2036925" y="3220875"/>
              <a:ext cx="102425" cy="41725"/>
            </a:xfrm>
            <a:custGeom>
              <a:avLst/>
              <a:gdLst/>
              <a:ahLst/>
              <a:cxnLst/>
              <a:rect l="l" t="t" r="r" b="b"/>
              <a:pathLst>
                <a:path w="4097" h="1669" extrusionOk="0">
                  <a:moveTo>
                    <a:pt x="390" y="1"/>
                  </a:moveTo>
                  <a:cubicBezTo>
                    <a:pt x="317" y="1"/>
                    <a:pt x="245" y="16"/>
                    <a:pt x="191" y="49"/>
                  </a:cubicBezTo>
                  <a:cubicBezTo>
                    <a:pt x="60" y="120"/>
                    <a:pt x="1" y="299"/>
                    <a:pt x="84" y="442"/>
                  </a:cubicBezTo>
                  <a:cubicBezTo>
                    <a:pt x="167" y="597"/>
                    <a:pt x="274" y="763"/>
                    <a:pt x="405" y="882"/>
                  </a:cubicBezTo>
                  <a:cubicBezTo>
                    <a:pt x="941" y="1383"/>
                    <a:pt x="1560" y="1633"/>
                    <a:pt x="2334" y="1668"/>
                  </a:cubicBezTo>
                  <a:cubicBezTo>
                    <a:pt x="2775" y="1633"/>
                    <a:pt x="3227" y="1561"/>
                    <a:pt x="3632" y="1311"/>
                  </a:cubicBezTo>
                  <a:cubicBezTo>
                    <a:pt x="3775" y="1216"/>
                    <a:pt x="3930" y="1097"/>
                    <a:pt x="4037" y="966"/>
                  </a:cubicBezTo>
                  <a:cubicBezTo>
                    <a:pt x="4073" y="882"/>
                    <a:pt x="4096" y="704"/>
                    <a:pt x="4037" y="609"/>
                  </a:cubicBezTo>
                  <a:cubicBezTo>
                    <a:pt x="3989" y="537"/>
                    <a:pt x="3823" y="466"/>
                    <a:pt x="3715" y="466"/>
                  </a:cubicBezTo>
                  <a:cubicBezTo>
                    <a:pt x="3573" y="478"/>
                    <a:pt x="3418" y="549"/>
                    <a:pt x="3287" y="621"/>
                  </a:cubicBezTo>
                  <a:cubicBezTo>
                    <a:pt x="2945" y="793"/>
                    <a:pt x="2618" y="876"/>
                    <a:pt x="2302" y="876"/>
                  </a:cubicBezTo>
                  <a:cubicBezTo>
                    <a:pt x="1791" y="876"/>
                    <a:pt x="1309" y="661"/>
                    <a:pt x="846" y="263"/>
                  </a:cubicBezTo>
                  <a:cubicBezTo>
                    <a:pt x="763" y="180"/>
                    <a:pt x="667" y="73"/>
                    <a:pt x="548" y="25"/>
                  </a:cubicBezTo>
                  <a:cubicBezTo>
                    <a:pt x="502" y="10"/>
                    <a:pt x="446" y="1"/>
                    <a:pt x="390"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75" name="Google Shape;1475;p39"/>
            <p:cNvSpPr/>
            <p:nvPr/>
          </p:nvSpPr>
          <p:spPr>
            <a:xfrm>
              <a:off x="2011925" y="3155700"/>
              <a:ext cx="18775" cy="19275"/>
            </a:xfrm>
            <a:custGeom>
              <a:avLst/>
              <a:gdLst/>
              <a:ahLst/>
              <a:cxnLst/>
              <a:rect l="l" t="t" r="r" b="b"/>
              <a:pathLst>
                <a:path w="751" h="771" extrusionOk="0">
                  <a:moveTo>
                    <a:pt x="375" y="0"/>
                  </a:moveTo>
                  <a:cubicBezTo>
                    <a:pt x="369" y="0"/>
                    <a:pt x="363" y="1"/>
                    <a:pt x="358" y="1"/>
                  </a:cubicBezTo>
                  <a:cubicBezTo>
                    <a:pt x="167" y="13"/>
                    <a:pt x="1" y="215"/>
                    <a:pt x="1" y="418"/>
                  </a:cubicBezTo>
                  <a:cubicBezTo>
                    <a:pt x="1" y="608"/>
                    <a:pt x="151" y="771"/>
                    <a:pt x="335" y="771"/>
                  </a:cubicBezTo>
                  <a:cubicBezTo>
                    <a:pt x="358" y="771"/>
                    <a:pt x="382" y="768"/>
                    <a:pt x="405" y="763"/>
                  </a:cubicBezTo>
                  <a:cubicBezTo>
                    <a:pt x="620" y="715"/>
                    <a:pt x="751" y="525"/>
                    <a:pt x="715" y="311"/>
                  </a:cubicBezTo>
                  <a:cubicBezTo>
                    <a:pt x="703" y="161"/>
                    <a:pt x="536" y="0"/>
                    <a:pt x="375"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sp>
          <p:nvSpPr>
            <p:cNvPr id="1476" name="Google Shape;1476;p39"/>
            <p:cNvSpPr/>
            <p:nvPr/>
          </p:nvSpPr>
          <p:spPr>
            <a:xfrm>
              <a:off x="2153300" y="3182800"/>
              <a:ext cx="17900" cy="18775"/>
            </a:xfrm>
            <a:custGeom>
              <a:avLst/>
              <a:gdLst/>
              <a:ahLst/>
              <a:cxnLst/>
              <a:rect l="l" t="t" r="r" b="b"/>
              <a:pathLst>
                <a:path w="716" h="751" extrusionOk="0">
                  <a:moveTo>
                    <a:pt x="382" y="0"/>
                  </a:moveTo>
                  <a:cubicBezTo>
                    <a:pt x="180" y="0"/>
                    <a:pt x="1" y="179"/>
                    <a:pt x="25" y="405"/>
                  </a:cubicBezTo>
                  <a:cubicBezTo>
                    <a:pt x="25" y="596"/>
                    <a:pt x="168" y="751"/>
                    <a:pt x="346" y="751"/>
                  </a:cubicBezTo>
                  <a:cubicBezTo>
                    <a:pt x="561" y="751"/>
                    <a:pt x="715" y="572"/>
                    <a:pt x="703" y="346"/>
                  </a:cubicBezTo>
                  <a:cubicBezTo>
                    <a:pt x="692" y="167"/>
                    <a:pt x="537" y="0"/>
                    <a:pt x="382"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defRPr/>
              </a:pPr>
              <a:endParaRPr sz="1865" kern="0">
                <a:solidFill>
                  <a:srgbClr val="000000"/>
                </a:solidFill>
                <a:cs typeface="Arial" panose="020B0604020202020204"/>
                <a:sym typeface="Arial" panose="020B0604020202020204"/>
              </a:endParaRPr>
            </a:p>
          </p:txBody>
        </p:sp>
      </p:grpSp>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ackgroundRemoval t="4002" b="93936" l="9947" r="89908"/>
                    </a14:imgEffect>
                  </a14:imgLayer>
                </a14:imgProps>
              </a:ext>
              <a:ext uri="{28A0092B-C50C-407E-A947-70E740481C1C}">
                <a14:useLocalDpi xmlns:a14="http://schemas.microsoft.com/office/drawing/2010/main" val="0"/>
              </a:ext>
            </a:extLst>
          </a:blip>
          <a:stretch>
            <a:fillRect/>
          </a:stretch>
        </p:blipFill>
        <p:spPr>
          <a:xfrm>
            <a:off x="-1189937" y="2572368"/>
            <a:ext cx="5812786" cy="4650006"/>
          </a:xfrm>
          <a:prstGeom prst="rect">
            <a:avLst/>
          </a:prstGeom>
        </p:spPr>
      </p:pic>
      <p:grpSp>
        <p:nvGrpSpPr>
          <p:cNvPr id="33" name="Google Shape;1461;p39"/>
          <p:cNvGrpSpPr/>
          <p:nvPr/>
        </p:nvGrpSpPr>
        <p:grpSpPr>
          <a:xfrm>
            <a:off x="1716456" y="-121094"/>
            <a:ext cx="2664048" cy="1681879"/>
            <a:chOff x="6096075" y="734650"/>
            <a:chExt cx="709025" cy="447625"/>
          </a:xfrm>
        </p:grpSpPr>
        <p:sp>
          <p:nvSpPr>
            <p:cNvPr id="34" name="Google Shape;1462;p39"/>
            <p:cNvSpPr/>
            <p:nvPr/>
          </p:nvSpPr>
          <p:spPr>
            <a:xfrm>
              <a:off x="6107675" y="747100"/>
              <a:ext cx="697425" cy="423575"/>
            </a:xfrm>
            <a:custGeom>
              <a:avLst/>
              <a:gdLst/>
              <a:ahLst/>
              <a:cxnLst/>
              <a:rect l="l" t="t" r="r" b="b"/>
              <a:pathLst>
                <a:path w="27897" h="16943" extrusionOk="0">
                  <a:moveTo>
                    <a:pt x="14333" y="1"/>
                  </a:moveTo>
                  <a:cubicBezTo>
                    <a:pt x="14082" y="1"/>
                    <a:pt x="13829" y="12"/>
                    <a:pt x="13574" y="36"/>
                  </a:cubicBezTo>
                  <a:cubicBezTo>
                    <a:pt x="12085" y="190"/>
                    <a:pt x="10776" y="726"/>
                    <a:pt x="9740" y="1845"/>
                  </a:cubicBezTo>
                  <a:cubicBezTo>
                    <a:pt x="9168" y="2452"/>
                    <a:pt x="8656" y="3072"/>
                    <a:pt x="8299" y="3845"/>
                  </a:cubicBezTo>
                  <a:cubicBezTo>
                    <a:pt x="8169" y="4112"/>
                    <a:pt x="8071" y="4229"/>
                    <a:pt x="7936" y="4229"/>
                  </a:cubicBezTo>
                  <a:cubicBezTo>
                    <a:pt x="7836" y="4229"/>
                    <a:pt x="7717" y="4165"/>
                    <a:pt x="7549" y="4048"/>
                  </a:cubicBezTo>
                  <a:cubicBezTo>
                    <a:pt x="7263" y="3834"/>
                    <a:pt x="6966" y="3595"/>
                    <a:pt x="6644" y="3476"/>
                  </a:cubicBezTo>
                  <a:cubicBezTo>
                    <a:pt x="5969" y="3222"/>
                    <a:pt x="5305" y="3093"/>
                    <a:pt x="4658" y="3093"/>
                  </a:cubicBezTo>
                  <a:cubicBezTo>
                    <a:pt x="3605" y="3093"/>
                    <a:pt x="2595" y="3435"/>
                    <a:pt x="1644" y="4143"/>
                  </a:cubicBezTo>
                  <a:cubicBezTo>
                    <a:pt x="524" y="4965"/>
                    <a:pt x="1" y="6131"/>
                    <a:pt x="60" y="7513"/>
                  </a:cubicBezTo>
                  <a:cubicBezTo>
                    <a:pt x="120" y="9108"/>
                    <a:pt x="917" y="10025"/>
                    <a:pt x="2417" y="10334"/>
                  </a:cubicBezTo>
                  <a:cubicBezTo>
                    <a:pt x="3453" y="10513"/>
                    <a:pt x="3453" y="10537"/>
                    <a:pt x="3441" y="11680"/>
                  </a:cubicBezTo>
                  <a:cubicBezTo>
                    <a:pt x="3418" y="12478"/>
                    <a:pt x="3560" y="13299"/>
                    <a:pt x="3894" y="14061"/>
                  </a:cubicBezTo>
                  <a:cubicBezTo>
                    <a:pt x="4489" y="15430"/>
                    <a:pt x="5418" y="16454"/>
                    <a:pt x="6942" y="16799"/>
                  </a:cubicBezTo>
                  <a:cubicBezTo>
                    <a:pt x="7369" y="16892"/>
                    <a:pt x="7791" y="16942"/>
                    <a:pt x="8203" y="16942"/>
                  </a:cubicBezTo>
                  <a:cubicBezTo>
                    <a:pt x="9168" y="16942"/>
                    <a:pt x="10084" y="16668"/>
                    <a:pt x="10919" y="16026"/>
                  </a:cubicBezTo>
                  <a:cubicBezTo>
                    <a:pt x="11097" y="15871"/>
                    <a:pt x="11288" y="15740"/>
                    <a:pt x="11466" y="15597"/>
                  </a:cubicBezTo>
                  <a:cubicBezTo>
                    <a:pt x="11647" y="15460"/>
                    <a:pt x="11752" y="15388"/>
                    <a:pt x="11858" y="15388"/>
                  </a:cubicBezTo>
                  <a:cubicBezTo>
                    <a:pt x="11954" y="15388"/>
                    <a:pt x="12051" y="15448"/>
                    <a:pt x="12204" y="15573"/>
                  </a:cubicBezTo>
                  <a:cubicBezTo>
                    <a:pt x="12669" y="15930"/>
                    <a:pt x="13181" y="16168"/>
                    <a:pt x="13728" y="16335"/>
                  </a:cubicBezTo>
                  <a:cubicBezTo>
                    <a:pt x="14328" y="16517"/>
                    <a:pt x="14933" y="16593"/>
                    <a:pt x="15540" y="16593"/>
                  </a:cubicBezTo>
                  <a:cubicBezTo>
                    <a:pt x="15884" y="16593"/>
                    <a:pt x="16229" y="16569"/>
                    <a:pt x="16574" y="16526"/>
                  </a:cubicBezTo>
                  <a:cubicBezTo>
                    <a:pt x="18193" y="16311"/>
                    <a:pt x="19396" y="15478"/>
                    <a:pt x="20086" y="13942"/>
                  </a:cubicBezTo>
                  <a:cubicBezTo>
                    <a:pt x="20170" y="13751"/>
                    <a:pt x="20241" y="13549"/>
                    <a:pt x="20336" y="13370"/>
                  </a:cubicBezTo>
                  <a:cubicBezTo>
                    <a:pt x="20534" y="12966"/>
                    <a:pt x="20664" y="12833"/>
                    <a:pt x="20961" y="12833"/>
                  </a:cubicBezTo>
                  <a:cubicBezTo>
                    <a:pt x="21058" y="12833"/>
                    <a:pt x="21173" y="12847"/>
                    <a:pt x="21313" y="12870"/>
                  </a:cubicBezTo>
                  <a:cubicBezTo>
                    <a:pt x="21456" y="12882"/>
                    <a:pt x="21575" y="12930"/>
                    <a:pt x="21694" y="12954"/>
                  </a:cubicBezTo>
                  <a:cubicBezTo>
                    <a:pt x="21983" y="13001"/>
                    <a:pt x="22267" y="13024"/>
                    <a:pt x="22546" y="13024"/>
                  </a:cubicBezTo>
                  <a:cubicBezTo>
                    <a:pt x="23474" y="13024"/>
                    <a:pt x="24349" y="12767"/>
                    <a:pt x="25182" y="12263"/>
                  </a:cubicBezTo>
                  <a:cubicBezTo>
                    <a:pt x="27075" y="11108"/>
                    <a:pt x="27897" y="8013"/>
                    <a:pt x="25944" y="6155"/>
                  </a:cubicBezTo>
                  <a:cubicBezTo>
                    <a:pt x="25018" y="5283"/>
                    <a:pt x="23981" y="4651"/>
                    <a:pt x="22707" y="4651"/>
                  </a:cubicBezTo>
                  <a:cubicBezTo>
                    <a:pt x="22590" y="4651"/>
                    <a:pt x="22470" y="4656"/>
                    <a:pt x="22349" y="4667"/>
                  </a:cubicBezTo>
                  <a:cubicBezTo>
                    <a:pt x="22279" y="4674"/>
                    <a:pt x="22214" y="4678"/>
                    <a:pt x="22152" y="4678"/>
                  </a:cubicBezTo>
                  <a:cubicBezTo>
                    <a:pt x="21700" y="4678"/>
                    <a:pt x="21427" y="4482"/>
                    <a:pt x="21217" y="4000"/>
                  </a:cubicBezTo>
                  <a:cubicBezTo>
                    <a:pt x="20622" y="2691"/>
                    <a:pt x="19646" y="1702"/>
                    <a:pt x="18372" y="1036"/>
                  </a:cubicBezTo>
                  <a:cubicBezTo>
                    <a:pt x="17097" y="368"/>
                    <a:pt x="15753" y="1"/>
                    <a:pt x="14333" y="1"/>
                  </a:cubicBezTo>
                  <a:close/>
                </a:path>
              </a:pathLst>
            </a:custGeom>
            <a:solidFill>
              <a:srgbClr val="FFFFFF"/>
            </a:solidFill>
            <a:ln>
              <a:noFill/>
            </a:ln>
          </p:spPr>
          <p:txBody>
            <a:bodyPr spcFirstLastPara="1" wrap="square" lIns="91425" tIns="91425" rIns="91425" bIns="91425" anchor="ctr" anchorCtr="0">
              <a:noAutofit/>
            </a:bodyPr>
            <a:lstStyle/>
            <a:p>
              <a:pPr>
                <a:defRPr/>
              </a:pPr>
              <a:endParaRPr>
                <a:solidFill>
                  <a:srgbClr val="FF7259"/>
                </a:solidFill>
              </a:endParaRPr>
            </a:p>
          </p:txBody>
        </p:sp>
        <p:sp>
          <p:nvSpPr>
            <p:cNvPr id="35" name="Google Shape;1463;p39"/>
            <p:cNvSpPr/>
            <p:nvPr/>
          </p:nvSpPr>
          <p:spPr>
            <a:xfrm>
              <a:off x="6096075" y="734650"/>
              <a:ext cx="703075" cy="447625"/>
            </a:xfrm>
            <a:custGeom>
              <a:avLst/>
              <a:gdLst/>
              <a:ahLst/>
              <a:cxnLst/>
              <a:rect l="l" t="t" r="r" b="b"/>
              <a:pathLst>
                <a:path w="28123" h="17905" extrusionOk="0">
                  <a:moveTo>
                    <a:pt x="14866" y="931"/>
                  </a:moveTo>
                  <a:cubicBezTo>
                    <a:pt x="16123" y="931"/>
                    <a:pt x="17387" y="1262"/>
                    <a:pt x="18610" y="1903"/>
                  </a:cubicBezTo>
                  <a:cubicBezTo>
                    <a:pt x="19836" y="2558"/>
                    <a:pt x="20705" y="3486"/>
                    <a:pt x="21241" y="4665"/>
                  </a:cubicBezTo>
                  <a:cubicBezTo>
                    <a:pt x="21542" y="5300"/>
                    <a:pt x="21980" y="5604"/>
                    <a:pt x="22632" y="5604"/>
                  </a:cubicBezTo>
                  <a:cubicBezTo>
                    <a:pt x="22702" y="5604"/>
                    <a:pt x="22774" y="5601"/>
                    <a:pt x="22848" y="5594"/>
                  </a:cubicBezTo>
                  <a:cubicBezTo>
                    <a:pt x="22973" y="5581"/>
                    <a:pt x="23096" y="5574"/>
                    <a:pt x="23217" y="5574"/>
                  </a:cubicBezTo>
                  <a:cubicBezTo>
                    <a:pt x="24218" y="5574"/>
                    <a:pt x="25111" y="6016"/>
                    <a:pt x="26099" y="6951"/>
                  </a:cubicBezTo>
                  <a:cubicBezTo>
                    <a:pt x="26825" y="7653"/>
                    <a:pt x="27158" y="8582"/>
                    <a:pt x="27051" y="9630"/>
                  </a:cubicBezTo>
                  <a:cubicBezTo>
                    <a:pt x="26932" y="10761"/>
                    <a:pt x="26301" y="11785"/>
                    <a:pt x="25420" y="12321"/>
                  </a:cubicBezTo>
                  <a:cubicBezTo>
                    <a:pt x="24661" y="12796"/>
                    <a:pt x="23867" y="13026"/>
                    <a:pt x="23021" y="13026"/>
                  </a:cubicBezTo>
                  <a:cubicBezTo>
                    <a:pt x="22766" y="13026"/>
                    <a:pt x="22506" y="13005"/>
                    <a:pt x="22241" y="12964"/>
                  </a:cubicBezTo>
                  <a:cubicBezTo>
                    <a:pt x="22193" y="12964"/>
                    <a:pt x="22134" y="12952"/>
                    <a:pt x="22086" y="12940"/>
                  </a:cubicBezTo>
                  <a:lnTo>
                    <a:pt x="21872" y="12892"/>
                  </a:lnTo>
                  <a:cubicBezTo>
                    <a:pt x="21720" y="12869"/>
                    <a:pt x="21584" y="12856"/>
                    <a:pt x="21462" y="12856"/>
                  </a:cubicBezTo>
                  <a:cubicBezTo>
                    <a:pt x="20962" y="12856"/>
                    <a:pt x="20683" y="13071"/>
                    <a:pt x="20396" y="13654"/>
                  </a:cubicBezTo>
                  <a:cubicBezTo>
                    <a:pt x="20324" y="13797"/>
                    <a:pt x="20265" y="13928"/>
                    <a:pt x="20205" y="14083"/>
                  </a:cubicBezTo>
                  <a:lnTo>
                    <a:pt x="20122" y="14249"/>
                  </a:lnTo>
                  <a:cubicBezTo>
                    <a:pt x="19526" y="15595"/>
                    <a:pt x="18502" y="16357"/>
                    <a:pt x="16990" y="16559"/>
                  </a:cubicBezTo>
                  <a:cubicBezTo>
                    <a:pt x="16664" y="16605"/>
                    <a:pt x="16342" y="16627"/>
                    <a:pt x="16028" y="16627"/>
                  </a:cubicBezTo>
                  <a:cubicBezTo>
                    <a:pt x="15438" y="16627"/>
                    <a:pt x="14871" y="16548"/>
                    <a:pt x="14335" y="16393"/>
                  </a:cubicBezTo>
                  <a:cubicBezTo>
                    <a:pt x="13811" y="16226"/>
                    <a:pt x="13359" y="16000"/>
                    <a:pt x="12966" y="15702"/>
                  </a:cubicBezTo>
                  <a:cubicBezTo>
                    <a:pt x="12715" y="15507"/>
                    <a:pt x="12513" y="15421"/>
                    <a:pt x="12322" y="15421"/>
                  </a:cubicBezTo>
                  <a:cubicBezTo>
                    <a:pt x="12106" y="15421"/>
                    <a:pt x="11903" y="15531"/>
                    <a:pt x="11656" y="15714"/>
                  </a:cubicBezTo>
                  <a:lnTo>
                    <a:pt x="11299" y="15988"/>
                  </a:lnTo>
                  <a:lnTo>
                    <a:pt x="11097" y="16154"/>
                  </a:lnTo>
                  <a:cubicBezTo>
                    <a:pt x="10381" y="16702"/>
                    <a:pt x="9587" y="16969"/>
                    <a:pt x="8683" y="16969"/>
                  </a:cubicBezTo>
                  <a:cubicBezTo>
                    <a:pt x="8309" y="16969"/>
                    <a:pt x="7916" y="16924"/>
                    <a:pt x="7501" y="16833"/>
                  </a:cubicBezTo>
                  <a:cubicBezTo>
                    <a:pt x="6287" y="16547"/>
                    <a:pt x="5394" y="15750"/>
                    <a:pt x="4786" y="14369"/>
                  </a:cubicBezTo>
                  <a:cubicBezTo>
                    <a:pt x="4489" y="13678"/>
                    <a:pt x="4334" y="12916"/>
                    <a:pt x="4370" y="12190"/>
                  </a:cubicBezTo>
                  <a:lnTo>
                    <a:pt x="4370" y="12178"/>
                  </a:lnTo>
                  <a:cubicBezTo>
                    <a:pt x="4382" y="10809"/>
                    <a:pt x="4227" y="10594"/>
                    <a:pt x="2965" y="10344"/>
                  </a:cubicBezTo>
                  <a:cubicBezTo>
                    <a:pt x="1667" y="10082"/>
                    <a:pt x="1048" y="9320"/>
                    <a:pt x="988" y="7951"/>
                  </a:cubicBezTo>
                  <a:cubicBezTo>
                    <a:pt x="941" y="6701"/>
                    <a:pt x="1405" y="5701"/>
                    <a:pt x="2381" y="4975"/>
                  </a:cubicBezTo>
                  <a:cubicBezTo>
                    <a:pt x="3251" y="4332"/>
                    <a:pt x="4155" y="4022"/>
                    <a:pt x="5132" y="4022"/>
                  </a:cubicBezTo>
                  <a:cubicBezTo>
                    <a:pt x="5703" y="4022"/>
                    <a:pt x="6322" y="4141"/>
                    <a:pt x="6930" y="4367"/>
                  </a:cubicBezTo>
                  <a:cubicBezTo>
                    <a:pt x="7156" y="4439"/>
                    <a:pt x="7370" y="4605"/>
                    <a:pt x="7608" y="4784"/>
                  </a:cubicBezTo>
                  <a:lnTo>
                    <a:pt x="7727" y="4867"/>
                  </a:lnTo>
                  <a:cubicBezTo>
                    <a:pt x="7869" y="4979"/>
                    <a:pt x="8114" y="5159"/>
                    <a:pt x="8404" y="5159"/>
                  </a:cubicBezTo>
                  <a:cubicBezTo>
                    <a:pt x="8455" y="5159"/>
                    <a:pt x="8507" y="5154"/>
                    <a:pt x="8561" y="5141"/>
                  </a:cubicBezTo>
                  <a:cubicBezTo>
                    <a:pt x="8870" y="5046"/>
                    <a:pt x="9037" y="4772"/>
                    <a:pt x="9168" y="4498"/>
                  </a:cubicBezTo>
                  <a:cubicBezTo>
                    <a:pt x="9513" y="3748"/>
                    <a:pt x="10049" y="3129"/>
                    <a:pt x="10525" y="2617"/>
                  </a:cubicBezTo>
                  <a:cubicBezTo>
                    <a:pt x="11430" y="1653"/>
                    <a:pt x="12597" y="1117"/>
                    <a:pt x="14085" y="974"/>
                  </a:cubicBezTo>
                  <a:cubicBezTo>
                    <a:pt x="14345" y="945"/>
                    <a:pt x="14606" y="931"/>
                    <a:pt x="14866" y="931"/>
                  </a:cubicBezTo>
                  <a:close/>
                  <a:moveTo>
                    <a:pt x="14849" y="1"/>
                  </a:moveTo>
                  <a:cubicBezTo>
                    <a:pt x="14563" y="1"/>
                    <a:pt x="14277" y="15"/>
                    <a:pt x="13990" y="45"/>
                  </a:cubicBezTo>
                  <a:cubicBezTo>
                    <a:pt x="12287" y="224"/>
                    <a:pt x="10930" y="855"/>
                    <a:pt x="9859" y="1998"/>
                  </a:cubicBezTo>
                  <a:cubicBezTo>
                    <a:pt x="9335" y="2558"/>
                    <a:pt x="8739" y="3260"/>
                    <a:pt x="8335" y="4129"/>
                  </a:cubicBezTo>
                  <a:cubicBezTo>
                    <a:pt x="8335" y="4129"/>
                    <a:pt x="8323" y="4141"/>
                    <a:pt x="8323" y="4153"/>
                  </a:cubicBezTo>
                  <a:cubicBezTo>
                    <a:pt x="8323" y="4141"/>
                    <a:pt x="8311" y="4141"/>
                    <a:pt x="8299" y="4129"/>
                  </a:cubicBezTo>
                  <a:lnTo>
                    <a:pt x="8180" y="4034"/>
                  </a:lnTo>
                  <a:cubicBezTo>
                    <a:pt x="7906" y="3843"/>
                    <a:pt x="7608" y="3617"/>
                    <a:pt x="7275" y="3486"/>
                  </a:cubicBezTo>
                  <a:cubicBezTo>
                    <a:pt x="6554" y="3215"/>
                    <a:pt x="5840" y="3080"/>
                    <a:pt x="5143" y="3080"/>
                  </a:cubicBezTo>
                  <a:cubicBezTo>
                    <a:pt x="3975" y="3080"/>
                    <a:pt x="2855" y="3459"/>
                    <a:pt x="1834" y="4213"/>
                  </a:cubicBezTo>
                  <a:cubicBezTo>
                    <a:pt x="619" y="5117"/>
                    <a:pt x="0" y="6427"/>
                    <a:pt x="72" y="7975"/>
                  </a:cubicBezTo>
                  <a:cubicBezTo>
                    <a:pt x="143" y="9761"/>
                    <a:pt x="1084" y="10892"/>
                    <a:pt x="2786" y="11249"/>
                  </a:cubicBezTo>
                  <a:cubicBezTo>
                    <a:pt x="3060" y="11297"/>
                    <a:pt x="3370" y="11368"/>
                    <a:pt x="3417" y="11404"/>
                  </a:cubicBezTo>
                  <a:cubicBezTo>
                    <a:pt x="3441" y="11487"/>
                    <a:pt x="3441" y="11844"/>
                    <a:pt x="3441" y="12166"/>
                  </a:cubicBezTo>
                  <a:cubicBezTo>
                    <a:pt x="3417" y="13023"/>
                    <a:pt x="3572" y="13916"/>
                    <a:pt x="3941" y="14738"/>
                  </a:cubicBezTo>
                  <a:cubicBezTo>
                    <a:pt x="4656" y="16393"/>
                    <a:pt x="5799" y="17405"/>
                    <a:pt x="7311" y="17738"/>
                  </a:cubicBezTo>
                  <a:cubicBezTo>
                    <a:pt x="7787" y="17845"/>
                    <a:pt x="8251" y="17905"/>
                    <a:pt x="8680" y="17905"/>
                  </a:cubicBezTo>
                  <a:cubicBezTo>
                    <a:pt x="9799" y="17905"/>
                    <a:pt x="10799" y="17559"/>
                    <a:pt x="11680" y="16845"/>
                  </a:cubicBezTo>
                  <a:lnTo>
                    <a:pt x="11883" y="16690"/>
                  </a:lnTo>
                  <a:cubicBezTo>
                    <a:pt x="12002" y="16595"/>
                    <a:pt x="12109" y="16500"/>
                    <a:pt x="12228" y="16416"/>
                  </a:cubicBezTo>
                  <a:cubicBezTo>
                    <a:pt x="12276" y="16393"/>
                    <a:pt x="12299" y="16357"/>
                    <a:pt x="12335" y="16345"/>
                  </a:cubicBezTo>
                  <a:cubicBezTo>
                    <a:pt x="12347" y="16357"/>
                    <a:pt x="12371" y="16369"/>
                    <a:pt x="12406" y="16404"/>
                  </a:cubicBezTo>
                  <a:cubicBezTo>
                    <a:pt x="12895" y="16774"/>
                    <a:pt x="13430" y="17036"/>
                    <a:pt x="14073" y="17238"/>
                  </a:cubicBezTo>
                  <a:cubicBezTo>
                    <a:pt x="14689" y="17425"/>
                    <a:pt x="15341" y="17520"/>
                    <a:pt x="16018" y="17520"/>
                  </a:cubicBezTo>
                  <a:cubicBezTo>
                    <a:pt x="16375" y="17520"/>
                    <a:pt x="16739" y="17494"/>
                    <a:pt x="17109" y="17440"/>
                  </a:cubicBezTo>
                  <a:cubicBezTo>
                    <a:pt x="18943" y="17202"/>
                    <a:pt x="20253" y="16238"/>
                    <a:pt x="20979" y="14583"/>
                  </a:cubicBezTo>
                  <a:lnTo>
                    <a:pt x="21050" y="14428"/>
                  </a:lnTo>
                  <a:cubicBezTo>
                    <a:pt x="21098" y="14309"/>
                    <a:pt x="21158" y="14166"/>
                    <a:pt x="21217" y="14047"/>
                  </a:cubicBezTo>
                  <a:cubicBezTo>
                    <a:pt x="21324" y="13833"/>
                    <a:pt x="21384" y="13773"/>
                    <a:pt x="21384" y="13773"/>
                  </a:cubicBezTo>
                  <a:cubicBezTo>
                    <a:pt x="21396" y="13773"/>
                    <a:pt x="21417" y="13767"/>
                    <a:pt x="21464" y="13767"/>
                  </a:cubicBezTo>
                  <a:cubicBezTo>
                    <a:pt x="21512" y="13767"/>
                    <a:pt x="21586" y="13773"/>
                    <a:pt x="21705" y="13797"/>
                  </a:cubicBezTo>
                  <a:cubicBezTo>
                    <a:pt x="21765" y="13797"/>
                    <a:pt x="21812" y="13809"/>
                    <a:pt x="21860" y="13821"/>
                  </a:cubicBezTo>
                  <a:cubicBezTo>
                    <a:pt x="21931" y="13845"/>
                    <a:pt x="22015" y="13857"/>
                    <a:pt x="22098" y="13868"/>
                  </a:cubicBezTo>
                  <a:cubicBezTo>
                    <a:pt x="22409" y="13918"/>
                    <a:pt x="22716" y="13943"/>
                    <a:pt x="23019" y="13943"/>
                  </a:cubicBezTo>
                  <a:cubicBezTo>
                    <a:pt x="24031" y="13943"/>
                    <a:pt x="24999" y="13668"/>
                    <a:pt x="25896" y="13118"/>
                  </a:cubicBezTo>
                  <a:cubicBezTo>
                    <a:pt x="27015" y="12428"/>
                    <a:pt x="27825" y="11130"/>
                    <a:pt x="27968" y="9737"/>
                  </a:cubicBezTo>
                  <a:cubicBezTo>
                    <a:pt x="28123" y="8415"/>
                    <a:pt x="27670" y="7177"/>
                    <a:pt x="26742" y="6284"/>
                  </a:cubicBezTo>
                  <a:cubicBezTo>
                    <a:pt x="25577" y="5173"/>
                    <a:pt x="24442" y="4657"/>
                    <a:pt x="23197" y="4657"/>
                  </a:cubicBezTo>
                  <a:cubicBezTo>
                    <a:pt x="23055" y="4657"/>
                    <a:pt x="22911" y="4663"/>
                    <a:pt x="22765" y="4677"/>
                  </a:cubicBezTo>
                  <a:cubicBezTo>
                    <a:pt x="22714" y="4680"/>
                    <a:pt x="22668" y="4683"/>
                    <a:pt x="22625" y="4683"/>
                  </a:cubicBezTo>
                  <a:cubicBezTo>
                    <a:pt x="22374" y="4683"/>
                    <a:pt x="22242" y="4607"/>
                    <a:pt x="22110" y="4272"/>
                  </a:cubicBezTo>
                  <a:cubicBezTo>
                    <a:pt x="21503" y="2903"/>
                    <a:pt x="20467" y="1831"/>
                    <a:pt x="19050" y="1093"/>
                  </a:cubicBezTo>
                  <a:cubicBezTo>
                    <a:pt x="17682" y="369"/>
                    <a:pt x="16272" y="1"/>
                    <a:pt x="14849" y="1"/>
                  </a:cubicBezTo>
                  <a:close/>
                </a:path>
              </a:pathLst>
            </a:custGeom>
            <a:solidFill>
              <a:schemeClr val="accent1"/>
            </a:solidFill>
            <a:ln>
              <a:noFill/>
            </a:ln>
          </p:spPr>
          <p:txBody>
            <a:bodyPr spcFirstLastPara="1" wrap="square" lIns="91425" tIns="91425" rIns="91425" bIns="91425" anchor="ctr" anchorCtr="0">
              <a:noAutofit/>
            </a:bodyPr>
            <a:lstStyle/>
            <a:p>
              <a:pPr>
                <a:defRPr/>
              </a:pPr>
              <a:endParaRPr>
                <a:solidFill>
                  <a:srgbClr val="FF7259"/>
                </a:solidFill>
              </a:endParaRPr>
            </a:p>
          </p:txBody>
        </p:sp>
        <p:sp>
          <p:nvSpPr>
            <p:cNvPr id="36" name="Google Shape;1464;p39"/>
            <p:cNvSpPr/>
            <p:nvPr/>
          </p:nvSpPr>
          <p:spPr>
            <a:xfrm>
              <a:off x="6357700" y="1003450"/>
              <a:ext cx="136650" cy="47850"/>
            </a:xfrm>
            <a:custGeom>
              <a:avLst/>
              <a:gdLst/>
              <a:ahLst/>
              <a:cxnLst/>
              <a:rect l="l" t="t" r="r" b="b"/>
              <a:pathLst>
                <a:path w="5466" h="1914" extrusionOk="0">
                  <a:moveTo>
                    <a:pt x="421" y="0"/>
                  </a:moveTo>
                  <a:cubicBezTo>
                    <a:pt x="354" y="0"/>
                    <a:pt x="292" y="24"/>
                    <a:pt x="227" y="68"/>
                  </a:cubicBezTo>
                  <a:cubicBezTo>
                    <a:pt x="1" y="235"/>
                    <a:pt x="36" y="521"/>
                    <a:pt x="334" y="854"/>
                  </a:cubicBezTo>
                  <a:cubicBezTo>
                    <a:pt x="953" y="1604"/>
                    <a:pt x="1811" y="1854"/>
                    <a:pt x="2644" y="1914"/>
                  </a:cubicBezTo>
                  <a:cubicBezTo>
                    <a:pt x="3561" y="1902"/>
                    <a:pt x="4430" y="1569"/>
                    <a:pt x="5001" y="1021"/>
                  </a:cubicBezTo>
                  <a:cubicBezTo>
                    <a:pt x="5168" y="878"/>
                    <a:pt x="5299" y="700"/>
                    <a:pt x="5406" y="497"/>
                  </a:cubicBezTo>
                  <a:cubicBezTo>
                    <a:pt x="5466" y="402"/>
                    <a:pt x="5454" y="199"/>
                    <a:pt x="5382" y="128"/>
                  </a:cubicBezTo>
                  <a:cubicBezTo>
                    <a:pt x="5322" y="77"/>
                    <a:pt x="5207" y="37"/>
                    <a:pt x="5106" y="37"/>
                  </a:cubicBezTo>
                  <a:cubicBezTo>
                    <a:pt x="5068" y="37"/>
                    <a:pt x="5031" y="43"/>
                    <a:pt x="5001" y="57"/>
                  </a:cubicBezTo>
                  <a:cubicBezTo>
                    <a:pt x="4799" y="128"/>
                    <a:pt x="4632" y="283"/>
                    <a:pt x="4454" y="414"/>
                  </a:cubicBezTo>
                  <a:cubicBezTo>
                    <a:pt x="3885" y="846"/>
                    <a:pt x="3313" y="1061"/>
                    <a:pt x="2749" y="1061"/>
                  </a:cubicBezTo>
                  <a:cubicBezTo>
                    <a:pt x="2133" y="1061"/>
                    <a:pt x="1526" y="804"/>
                    <a:pt x="941" y="295"/>
                  </a:cubicBezTo>
                  <a:cubicBezTo>
                    <a:pt x="706" y="90"/>
                    <a:pt x="553" y="0"/>
                    <a:pt x="421" y="0"/>
                  </a:cubicBezTo>
                  <a:close/>
                </a:path>
              </a:pathLst>
            </a:custGeom>
            <a:solidFill>
              <a:schemeClr val="accent1"/>
            </a:solidFill>
            <a:ln>
              <a:noFill/>
            </a:ln>
          </p:spPr>
          <p:txBody>
            <a:bodyPr spcFirstLastPara="1" wrap="square" lIns="91425" tIns="91425" rIns="91425" bIns="91425" anchor="ctr" anchorCtr="0">
              <a:noAutofit/>
            </a:bodyPr>
            <a:lstStyle/>
            <a:p>
              <a:pPr>
                <a:defRPr/>
              </a:pPr>
              <a:endParaRPr>
                <a:solidFill>
                  <a:srgbClr val="FF7259"/>
                </a:solidFill>
              </a:endParaRPr>
            </a:p>
          </p:txBody>
        </p:sp>
        <p:sp>
          <p:nvSpPr>
            <p:cNvPr id="37" name="Google Shape;1465;p39"/>
            <p:cNvSpPr/>
            <p:nvPr/>
          </p:nvSpPr>
          <p:spPr>
            <a:xfrm>
              <a:off x="6339550" y="940550"/>
              <a:ext cx="20550" cy="23300"/>
            </a:xfrm>
            <a:custGeom>
              <a:avLst/>
              <a:gdLst/>
              <a:ahLst/>
              <a:cxnLst/>
              <a:rect l="l" t="t" r="r" b="b"/>
              <a:pathLst>
                <a:path w="822" h="932" extrusionOk="0">
                  <a:moveTo>
                    <a:pt x="358" y="1"/>
                  </a:moveTo>
                  <a:cubicBezTo>
                    <a:pt x="155" y="13"/>
                    <a:pt x="0" y="239"/>
                    <a:pt x="0" y="501"/>
                  </a:cubicBezTo>
                  <a:cubicBezTo>
                    <a:pt x="34" y="758"/>
                    <a:pt x="194" y="932"/>
                    <a:pt x="391" y="932"/>
                  </a:cubicBezTo>
                  <a:cubicBezTo>
                    <a:pt x="404" y="932"/>
                    <a:pt x="416" y="931"/>
                    <a:pt x="429" y="930"/>
                  </a:cubicBezTo>
                  <a:cubicBezTo>
                    <a:pt x="632" y="918"/>
                    <a:pt x="810" y="715"/>
                    <a:pt x="810" y="513"/>
                  </a:cubicBezTo>
                  <a:cubicBezTo>
                    <a:pt x="822" y="251"/>
                    <a:pt x="584" y="1"/>
                    <a:pt x="358" y="1"/>
                  </a:cubicBezTo>
                  <a:close/>
                </a:path>
              </a:pathLst>
            </a:custGeom>
            <a:solidFill>
              <a:schemeClr val="accent1"/>
            </a:solidFill>
            <a:ln>
              <a:noFill/>
            </a:ln>
          </p:spPr>
          <p:txBody>
            <a:bodyPr spcFirstLastPara="1" wrap="square" lIns="91425" tIns="91425" rIns="91425" bIns="91425" anchor="ctr" anchorCtr="0">
              <a:noAutofit/>
            </a:bodyPr>
            <a:lstStyle/>
            <a:p>
              <a:pPr>
                <a:defRPr/>
              </a:pPr>
              <a:endParaRPr>
                <a:solidFill>
                  <a:srgbClr val="FF7259"/>
                </a:solidFill>
              </a:endParaRPr>
            </a:p>
          </p:txBody>
        </p:sp>
        <p:sp>
          <p:nvSpPr>
            <p:cNvPr id="38" name="Google Shape;1466;p39"/>
            <p:cNvSpPr/>
            <p:nvPr/>
          </p:nvSpPr>
          <p:spPr>
            <a:xfrm>
              <a:off x="6513375" y="940450"/>
              <a:ext cx="22050" cy="22875"/>
            </a:xfrm>
            <a:custGeom>
              <a:avLst/>
              <a:gdLst/>
              <a:ahLst/>
              <a:cxnLst/>
              <a:rect l="l" t="t" r="r" b="b"/>
              <a:pathLst>
                <a:path w="882" h="915" extrusionOk="0">
                  <a:moveTo>
                    <a:pt x="467" y="1"/>
                  </a:moveTo>
                  <a:cubicBezTo>
                    <a:pt x="249" y="1"/>
                    <a:pt x="46" y="182"/>
                    <a:pt x="25" y="433"/>
                  </a:cubicBezTo>
                  <a:cubicBezTo>
                    <a:pt x="1" y="672"/>
                    <a:pt x="167" y="874"/>
                    <a:pt x="370" y="910"/>
                  </a:cubicBezTo>
                  <a:cubicBezTo>
                    <a:pt x="390" y="913"/>
                    <a:pt x="410" y="914"/>
                    <a:pt x="430" y="914"/>
                  </a:cubicBezTo>
                  <a:cubicBezTo>
                    <a:pt x="655" y="914"/>
                    <a:pt x="847" y="734"/>
                    <a:pt x="858" y="493"/>
                  </a:cubicBezTo>
                  <a:cubicBezTo>
                    <a:pt x="882" y="255"/>
                    <a:pt x="727" y="64"/>
                    <a:pt x="525" y="5"/>
                  </a:cubicBezTo>
                  <a:cubicBezTo>
                    <a:pt x="505" y="2"/>
                    <a:pt x="486" y="1"/>
                    <a:pt x="467" y="1"/>
                  </a:cubicBezTo>
                  <a:close/>
                </a:path>
              </a:pathLst>
            </a:custGeom>
            <a:solidFill>
              <a:schemeClr val="accent1"/>
            </a:solidFill>
            <a:ln>
              <a:noFill/>
            </a:ln>
          </p:spPr>
          <p:txBody>
            <a:bodyPr spcFirstLastPara="1" wrap="square" lIns="91425" tIns="91425" rIns="91425" bIns="91425" anchor="ctr" anchorCtr="0">
              <a:noAutofit/>
            </a:bodyPr>
            <a:lstStyle/>
            <a:p>
              <a:pPr>
                <a:defRPr/>
              </a:pPr>
              <a:endParaRPr>
                <a:solidFill>
                  <a:srgbClr val="FF7259"/>
                </a:solidFill>
              </a:endParaRPr>
            </a:p>
          </p:txBody>
        </p:sp>
      </p:grpSp>
      <p:pic>
        <p:nvPicPr>
          <p:cNvPr id="2" name="Picture 1">
            <a:extLst>
              <a:ext uri="{FF2B5EF4-FFF2-40B4-BE49-F238E27FC236}">
                <a16:creationId xmlns:a16="http://schemas.microsoft.com/office/drawing/2014/main" xmlns="" id="{25BC4F9E-4D24-F8DC-F725-9615256E2425}"/>
              </a:ext>
            </a:extLst>
          </p:cNvPr>
          <p:cNvPicPr>
            <a:picLocks noChangeAspect="1"/>
          </p:cNvPicPr>
          <p:nvPr/>
        </p:nvPicPr>
        <p:blipFill>
          <a:blip r:embed="rId5"/>
          <a:stretch>
            <a:fillRect/>
          </a:stretch>
        </p:blipFill>
        <p:spPr>
          <a:xfrm>
            <a:off x="3107501" y="2610911"/>
            <a:ext cx="7291448" cy="1883827"/>
          </a:xfrm>
          <a:prstGeom prst="rect">
            <a:avLst/>
          </a:prstGeom>
        </p:spPr>
      </p:pic>
    </p:spTree>
    <p:extLst>
      <p:ext uri="{BB962C8B-B14F-4D97-AF65-F5344CB8AC3E}">
        <p14:creationId xmlns:p14="http://schemas.microsoft.com/office/powerpoint/2010/main" val="188797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143125" y="161521"/>
            <a:ext cx="8782050" cy="1213989"/>
          </a:xfrm>
          <a:prstGeom prst="roundRect">
            <a:avLst/>
          </a:prstGeom>
          <a:solidFill>
            <a:schemeClr val="accent6"/>
          </a:solidFill>
          <a:ln>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b="1" dirty="0">
                <a:solidFill>
                  <a:schemeClr val="accent4">
                    <a:lumMod val="50000"/>
                  </a:schemeClr>
                </a:solidFill>
                <a:latin typeface="Calibri" panose="020F0502020204030204" pitchFamily="34" charset="0"/>
                <a:cs typeface="Calibri" panose="020F0502020204030204" pitchFamily="34" charset="0"/>
              </a:rPr>
              <a:t> </a:t>
            </a:r>
            <a:r>
              <a:rPr lang="en-US" sz="3600" b="1" dirty="0">
                <a:solidFill>
                  <a:schemeClr val="accent4">
                    <a:lumMod val="50000"/>
                  </a:schemeClr>
                </a:solidFill>
                <a:latin typeface="Calibri" panose="020F0502020204030204" pitchFamily="34" charset="0"/>
                <a:cs typeface="Calibri" panose="020F0502020204030204" pitchFamily="34" charset="0"/>
              </a:rPr>
              <a:t>1. </a:t>
            </a:r>
            <a:r>
              <a:rPr lang="vi-VN" sz="3600" b="1" dirty="0">
                <a:solidFill>
                  <a:schemeClr val="accent4">
                    <a:lumMod val="50000"/>
                  </a:schemeClr>
                </a:solidFill>
                <a:latin typeface="Calibri" panose="020F0502020204030204" pitchFamily="34" charset="0"/>
                <a:cs typeface="Calibri" panose="020F0502020204030204" pitchFamily="34" charset="0"/>
              </a:rPr>
              <a:t>Tìm các kết từ trong câu dưới đây và cho biết tác dụng của chúng trong câu.</a:t>
            </a:r>
            <a:endParaRPr lang="en-GB" sz="3600" b="1" dirty="0">
              <a:solidFill>
                <a:schemeClr val="accent4">
                  <a:lumMod val="50000"/>
                </a:schemeClr>
              </a:solidFill>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rotWithShape="1">
          <a:blip r:embed="rId2">
            <a:extLst>
              <a:ext uri="{BEBA8EAE-BF5A-486C-A8C5-ECC9F3942E4B}">
                <a14:imgProps xmlns:a14="http://schemas.microsoft.com/office/drawing/2010/main">
                  <a14:imgLayer r:embed="rId3">
                    <a14:imgEffect>
                      <a14:backgroundRemoval t="2250" b="90000" l="27167" r="71250"/>
                    </a14:imgEffect>
                  </a14:imgLayer>
                </a14:imgProps>
              </a:ext>
              <a:ext uri="{28A0092B-C50C-407E-A947-70E740481C1C}">
                <a14:useLocalDpi xmlns:a14="http://schemas.microsoft.com/office/drawing/2010/main" val="0"/>
              </a:ext>
            </a:extLst>
          </a:blip>
          <a:srcRect l="26273" r="23602"/>
          <a:stretch>
            <a:fillRect/>
          </a:stretch>
        </p:blipFill>
        <p:spPr>
          <a:xfrm>
            <a:off x="1133281" y="1857678"/>
            <a:ext cx="2838735" cy="5663333"/>
          </a:xfrm>
          <a:prstGeom prst="rect">
            <a:avLst/>
          </a:prstGeom>
          <a:noFill/>
        </p:spPr>
      </p:pic>
      <p:sp>
        <p:nvSpPr>
          <p:cNvPr id="2" name="Rectangle: Rounded Corners 1">
            <a:extLst>
              <a:ext uri="{FF2B5EF4-FFF2-40B4-BE49-F238E27FC236}">
                <a16:creationId xmlns:a16="http://schemas.microsoft.com/office/drawing/2014/main" xmlns="" id="{8FA9D4C4-13AB-5771-C9B0-A5DBD777475D}"/>
              </a:ext>
            </a:extLst>
          </p:cNvPr>
          <p:cNvSpPr/>
          <p:nvPr/>
        </p:nvSpPr>
        <p:spPr>
          <a:xfrm>
            <a:off x="3314700" y="1657350"/>
            <a:ext cx="7658100" cy="1676400"/>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3200" dirty="0">
                <a:solidFill>
                  <a:srgbClr val="002060"/>
                </a:solidFill>
                <a:latin typeface="Cambria" panose="02040503050406030204" pitchFamily="18" charset="0"/>
                <a:ea typeface="Cambria" panose="02040503050406030204" pitchFamily="18" charset="0"/>
              </a:rPr>
              <a:t>Để thực hiện được những kĩ thuật rất khó này, người diễn viên phải dày công khổ luyện trong một thời gian dài.</a:t>
            </a:r>
            <a:endParaRPr lang="en-US" sz="3200" dirty="0">
              <a:solidFill>
                <a:srgbClr val="002060"/>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a16="http://schemas.microsoft.com/office/drawing/2014/main" xmlns="" id="{AA8F12AC-7E47-016F-1838-3204B5D99A54}"/>
              </a:ext>
            </a:extLst>
          </p:cNvPr>
          <p:cNvGraphicFramePr>
            <a:graphicFrameLocks noGrp="1"/>
          </p:cNvGraphicFramePr>
          <p:nvPr>
            <p:extLst/>
          </p:nvPr>
        </p:nvGraphicFramePr>
        <p:xfrm>
          <a:off x="4334509" y="3622103"/>
          <a:ext cx="6190615" cy="2369122"/>
        </p:xfrm>
        <a:graphic>
          <a:graphicData uri="http://schemas.openxmlformats.org/drawingml/2006/table">
            <a:tbl>
              <a:tblPr firstRow="1" firstCol="1" bandRow="1">
                <a:tableStyleId>{93296810-A885-4BE3-A3E7-6D5BEEA58F35}</a:tableStyleId>
              </a:tblPr>
              <a:tblGrid>
                <a:gridCol w="1446113">
                  <a:extLst>
                    <a:ext uri="{9D8B030D-6E8A-4147-A177-3AD203B41FA5}">
                      <a16:colId xmlns:a16="http://schemas.microsoft.com/office/drawing/2014/main" xmlns="" val="636573925"/>
                    </a:ext>
                  </a:extLst>
                </a:gridCol>
                <a:gridCol w="4744502">
                  <a:extLst>
                    <a:ext uri="{9D8B030D-6E8A-4147-A177-3AD203B41FA5}">
                      <a16:colId xmlns:a16="http://schemas.microsoft.com/office/drawing/2014/main" xmlns="" val="3282651164"/>
                    </a:ext>
                  </a:extLst>
                </a:gridCol>
              </a:tblGrid>
              <a:tr h="578322">
                <a:tc>
                  <a:txBody>
                    <a:bodyPr/>
                    <a:lstStyle/>
                    <a:p>
                      <a:pPr marL="0" marR="0" algn="ctr">
                        <a:lnSpc>
                          <a:spcPct val="120000"/>
                        </a:lnSpc>
                        <a:spcBef>
                          <a:spcPts val="0"/>
                        </a:spcBef>
                        <a:spcAft>
                          <a:spcPts val="0"/>
                        </a:spcAft>
                        <a:tabLst>
                          <a:tab pos="2581275" algn="l"/>
                        </a:tabLst>
                      </a:pPr>
                      <a:r>
                        <a:rPr lang="en-US" sz="2800" kern="100" dirty="0" err="1">
                          <a:solidFill>
                            <a:srgbClr val="002060"/>
                          </a:solidFill>
                          <a:effectLst/>
                          <a:latin typeface="Cambria" panose="02040503050406030204" pitchFamily="18" charset="0"/>
                          <a:ea typeface="Cambria" panose="02040503050406030204" pitchFamily="18" charset="0"/>
                        </a:rPr>
                        <a:t>Kết</a:t>
                      </a:r>
                      <a:r>
                        <a:rPr lang="en-US" sz="2800" kern="100" dirty="0">
                          <a:solidFill>
                            <a:srgbClr val="002060"/>
                          </a:solidFill>
                          <a:effectLst/>
                          <a:latin typeface="Cambria" panose="02040503050406030204" pitchFamily="18" charset="0"/>
                          <a:ea typeface="Cambria" panose="02040503050406030204" pitchFamily="18" charset="0"/>
                        </a:rPr>
                        <a:t> </a:t>
                      </a:r>
                      <a:r>
                        <a:rPr lang="en-US" sz="2800" kern="100" dirty="0" err="1">
                          <a:solidFill>
                            <a:srgbClr val="002060"/>
                          </a:solidFill>
                          <a:effectLst/>
                          <a:latin typeface="Cambria" panose="02040503050406030204" pitchFamily="18" charset="0"/>
                          <a:ea typeface="Cambria" panose="02040503050406030204" pitchFamily="18" charset="0"/>
                        </a:rPr>
                        <a:t>từ</a:t>
                      </a:r>
                      <a:endParaRPr lang="en-US" sz="24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20000"/>
                        </a:lnSpc>
                        <a:spcBef>
                          <a:spcPts val="0"/>
                        </a:spcBef>
                        <a:spcAft>
                          <a:spcPts val="0"/>
                        </a:spcAft>
                        <a:tabLst>
                          <a:tab pos="2581275" algn="l"/>
                        </a:tabLst>
                      </a:pPr>
                      <a:r>
                        <a:rPr lang="en-US" sz="2800" kern="100" dirty="0" err="1">
                          <a:solidFill>
                            <a:srgbClr val="002060"/>
                          </a:solidFill>
                          <a:effectLst/>
                          <a:latin typeface="Cambria" panose="02040503050406030204" pitchFamily="18" charset="0"/>
                          <a:ea typeface="Cambria" panose="02040503050406030204" pitchFamily="18" charset="0"/>
                        </a:rPr>
                        <a:t>Tác</a:t>
                      </a:r>
                      <a:r>
                        <a:rPr lang="en-US" sz="2800" kern="100" dirty="0">
                          <a:solidFill>
                            <a:srgbClr val="002060"/>
                          </a:solidFill>
                          <a:effectLst/>
                          <a:latin typeface="Cambria" panose="02040503050406030204" pitchFamily="18" charset="0"/>
                          <a:ea typeface="Cambria" panose="02040503050406030204" pitchFamily="18" charset="0"/>
                        </a:rPr>
                        <a:t> </a:t>
                      </a:r>
                      <a:r>
                        <a:rPr lang="en-US" sz="2800" kern="100" dirty="0" err="1">
                          <a:solidFill>
                            <a:srgbClr val="002060"/>
                          </a:solidFill>
                          <a:effectLst/>
                          <a:latin typeface="Cambria" panose="02040503050406030204" pitchFamily="18" charset="0"/>
                          <a:ea typeface="Cambria" panose="02040503050406030204" pitchFamily="18" charset="0"/>
                        </a:rPr>
                        <a:t>dụng</a:t>
                      </a:r>
                      <a:endParaRPr lang="en-US" sz="24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498611294"/>
                  </a:ext>
                </a:extLst>
              </a:tr>
              <a:tr h="1212478">
                <a:tc>
                  <a:txBody>
                    <a:bodyPr/>
                    <a:lstStyle/>
                    <a:p>
                      <a:pPr marL="0" marR="0" algn="just">
                        <a:lnSpc>
                          <a:spcPct val="120000"/>
                        </a:lnSpc>
                        <a:spcBef>
                          <a:spcPts val="0"/>
                        </a:spcBef>
                        <a:spcAft>
                          <a:spcPts val="0"/>
                        </a:spcAft>
                        <a:tabLst>
                          <a:tab pos="2581275" algn="l"/>
                        </a:tabLst>
                      </a:pPr>
                      <a:r>
                        <a:rPr lang="en-US" sz="2800" kern="100" dirty="0" err="1">
                          <a:solidFill>
                            <a:srgbClr val="002060"/>
                          </a:solidFill>
                          <a:effectLst/>
                          <a:latin typeface="Cambria" panose="02040503050406030204" pitchFamily="18" charset="0"/>
                          <a:ea typeface="Cambria" panose="02040503050406030204" pitchFamily="18" charset="0"/>
                        </a:rPr>
                        <a:t>để</a:t>
                      </a:r>
                      <a:endParaRPr lang="en-US" sz="24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20000"/>
                        </a:lnSpc>
                        <a:spcBef>
                          <a:spcPts val="0"/>
                        </a:spcBef>
                        <a:spcAft>
                          <a:spcPts val="0"/>
                        </a:spcAft>
                        <a:tabLst>
                          <a:tab pos="2581275" algn="l"/>
                        </a:tabLst>
                      </a:pPr>
                      <a:r>
                        <a:rPr lang="en-US" sz="2800" kern="100" dirty="0" err="1">
                          <a:solidFill>
                            <a:srgbClr val="002060"/>
                          </a:solidFill>
                          <a:effectLst/>
                          <a:latin typeface="Cambria" panose="02040503050406030204" pitchFamily="18" charset="0"/>
                          <a:ea typeface="Cambria" panose="02040503050406030204" pitchFamily="18" charset="0"/>
                        </a:rPr>
                        <a:t>Biểu</a:t>
                      </a:r>
                      <a:r>
                        <a:rPr lang="en-US" sz="2800" kern="100" dirty="0">
                          <a:solidFill>
                            <a:srgbClr val="002060"/>
                          </a:solidFill>
                          <a:effectLst/>
                          <a:latin typeface="Cambria" panose="02040503050406030204" pitchFamily="18" charset="0"/>
                          <a:ea typeface="Cambria" panose="02040503050406030204" pitchFamily="18" charset="0"/>
                        </a:rPr>
                        <a:t> </a:t>
                      </a:r>
                      <a:r>
                        <a:rPr lang="en-US" sz="2800" kern="100" dirty="0" err="1">
                          <a:solidFill>
                            <a:srgbClr val="002060"/>
                          </a:solidFill>
                          <a:effectLst/>
                          <a:latin typeface="Cambria" panose="02040503050406030204" pitchFamily="18" charset="0"/>
                          <a:ea typeface="Cambria" panose="02040503050406030204" pitchFamily="18" charset="0"/>
                        </a:rPr>
                        <a:t>thị</a:t>
                      </a:r>
                      <a:r>
                        <a:rPr lang="en-US" sz="2800" kern="100" dirty="0">
                          <a:solidFill>
                            <a:srgbClr val="002060"/>
                          </a:solidFill>
                          <a:effectLst/>
                          <a:latin typeface="Cambria" panose="02040503050406030204" pitchFamily="18" charset="0"/>
                          <a:ea typeface="Cambria" panose="02040503050406030204" pitchFamily="18" charset="0"/>
                        </a:rPr>
                        <a:t> </a:t>
                      </a:r>
                      <a:r>
                        <a:rPr lang="en-US" sz="2800" kern="100" dirty="0" err="1">
                          <a:solidFill>
                            <a:srgbClr val="002060"/>
                          </a:solidFill>
                          <a:effectLst/>
                          <a:latin typeface="Cambria" panose="02040503050406030204" pitchFamily="18" charset="0"/>
                          <a:ea typeface="Cambria" panose="02040503050406030204" pitchFamily="18" charset="0"/>
                        </a:rPr>
                        <a:t>điều</a:t>
                      </a:r>
                      <a:r>
                        <a:rPr lang="en-US" sz="2800" kern="100" dirty="0">
                          <a:solidFill>
                            <a:srgbClr val="002060"/>
                          </a:solidFill>
                          <a:effectLst/>
                          <a:latin typeface="Cambria" panose="02040503050406030204" pitchFamily="18" charset="0"/>
                          <a:ea typeface="Cambria" panose="02040503050406030204" pitchFamily="18" charset="0"/>
                        </a:rPr>
                        <a:t> </a:t>
                      </a:r>
                      <a:r>
                        <a:rPr lang="en-US" sz="2800" kern="100" dirty="0" err="1">
                          <a:solidFill>
                            <a:srgbClr val="002060"/>
                          </a:solidFill>
                          <a:effectLst/>
                          <a:latin typeface="Cambria" panose="02040503050406030204" pitchFamily="18" charset="0"/>
                          <a:ea typeface="Cambria" panose="02040503050406030204" pitchFamily="18" charset="0"/>
                        </a:rPr>
                        <a:t>sắp</a:t>
                      </a:r>
                      <a:r>
                        <a:rPr lang="en-US" sz="2800" kern="100" dirty="0">
                          <a:solidFill>
                            <a:srgbClr val="002060"/>
                          </a:solidFill>
                          <a:effectLst/>
                          <a:latin typeface="Cambria" panose="02040503050406030204" pitchFamily="18" charset="0"/>
                          <a:ea typeface="Cambria" panose="02040503050406030204" pitchFamily="18" charset="0"/>
                        </a:rPr>
                        <a:t> </a:t>
                      </a:r>
                      <a:r>
                        <a:rPr lang="en-US" sz="2800" kern="100" dirty="0" err="1">
                          <a:solidFill>
                            <a:srgbClr val="002060"/>
                          </a:solidFill>
                          <a:effectLst/>
                          <a:latin typeface="Cambria" panose="02040503050406030204" pitchFamily="18" charset="0"/>
                          <a:ea typeface="Cambria" panose="02040503050406030204" pitchFamily="18" charset="0"/>
                        </a:rPr>
                        <a:t>nêu</a:t>
                      </a:r>
                      <a:r>
                        <a:rPr lang="en-US" sz="2800" kern="100" dirty="0">
                          <a:solidFill>
                            <a:srgbClr val="002060"/>
                          </a:solidFill>
                          <a:effectLst/>
                          <a:latin typeface="Cambria" panose="02040503050406030204" pitchFamily="18" charset="0"/>
                          <a:ea typeface="Cambria" panose="02040503050406030204" pitchFamily="18" charset="0"/>
                        </a:rPr>
                        <a:t> </a:t>
                      </a:r>
                      <a:r>
                        <a:rPr lang="en-US" sz="2800" kern="100" dirty="0" err="1">
                          <a:solidFill>
                            <a:srgbClr val="002060"/>
                          </a:solidFill>
                          <a:effectLst/>
                          <a:latin typeface="Cambria" panose="02040503050406030204" pitchFamily="18" charset="0"/>
                          <a:ea typeface="Cambria" panose="02040503050406030204" pitchFamily="18" charset="0"/>
                        </a:rPr>
                        <a:t>ra</a:t>
                      </a:r>
                      <a:r>
                        <a:rPr lang="en-US" sz="2800" kern="100" dirty="0">
                          <a:solidFill>
                            <a:srgbClr val="002060"/>
                          </a:solidFill>
                          <a:effectLst/>
                          <a:latin typeface="Cambria" panose="02040503050406030204" pitchFamily="18" charset="0"/>
                          <a:ea typeface="Cambria" panose="02040503050406030204" pitchFamily="18" charset="0"/>
                        </a:rPr>
                        <a:t> </a:t>
                      </a:r>
                      <a:r>
                        <a:rPr lang="en-US" sz="2800" kern="100" dirty="0" err="1">
                          <a:solidFill>
                            <a:srgbClr val="002060"/>
                          </a:solidFill>
                          <a:effectLst/>
                          <a:latin typeface="Cambria" panose="02040503050406030204" pitchFamily="18" charset="0"/>
                          <a:ea typeface="Cambria" panose="02040503050406030204" pitchFamily="18" charset="0"/>
                        </a:rPr>
                        <a:t>là</a:t>
                      </a:r>
                      <a:r>
                        <a:rPr lang="en-US" sz="2800" kern="100" dirty="0">
                          <a:solidFill>
                            <a:srgbClr val="002060"/>
                          </a:solidFill>
                          <a:effectLst/>
                          <a:latin typeface="Cambria" panose="02040503050406030204" pitchFamily="18" charset="0"/>
                          <a:ea typeface="Cambria" panose="02040503050406030204" pitchFamily="18" charset="0"/>
                        </a:rPr>
                        <a:t> </a:t>
                      </a:r>
                      <a:r>
                        <a:rPr lang="en-US" sz="2800" kern="100" dirty="0" err="1">
                          <a:solidFill>
                            <a:srgbClr val="002060"/>
                          </a:solidFill>
                          <a:effectLst/>
                          <a:latin typeface="Cambria" panose="02040503050406030204" pitchFamily="18" charset="0"/>
                          <a:ea typeface="Cambria" panose="02040503050406030204" pitchFamily="18" charset="0"/>
                        </a:rPr>
                        <a:t>mục</a:t>
                      </a:r>
                      <a:r>
                        <a:rPr lang="en-US" sz="2800" kern="100" dirty="0">
                          <a:solidFill>
                            <a:srgbClr val="002060"/>
                          </a:solidFill>
                          <a:effectLst/>
                          <a:latin typeface="Cambria" panose="02040503050406030204" pitchFamily="18" charset="0"/>
                          <a:ea typeface="Cambria" panose="02040503050406030204" pitchFamily="18" charset="0"/>
                        </a:rPr>
                        <a:t> </a:t>
                      </a:r>
                      <a:r>
                        <a:rPr lang="en-US" sz="2800" kern="100" dirty="0" err="1">
                          <a:solidFill>
                            <a:srgbClr val="002060"/>
                          </a:solidFill>
                          <a:effectLst/>
                          <a:latin typeface="Cambria" panose="02040503050406030204" pitchFamily="18" charset="0"/>
                          <a:ea typeface="Cambria" panose="02040503050406030204" pitchFamily="18" charset="0"/>
                        </a:rPr>
                        <a:t>đích</a:t>
                      </a:r>
                      <a:endParaRPr lang="en-US" sz="24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978883735"/>
                  </a:ext>
                </a:extLst>
              </a:tr>
              <a:tr h="578322">
                <a:tc>
                  <a:txBody>
                    <a:bodyPr/>
                    <a:lstStyle/>
                    <a:p>
                      <a:pPr marL="0" marR="0" algn="just">
                        <a:lnSpc>
                          <a:spcPct val="120000"/>
                        </a:lnSpc>
                        <a:spcBef>
                          <a:spcPts val="0"/>
                        </a:spcBef>
                        <a:spcAft>
                          <a:spcPts val="0"/>
                        </a:spcAft>
                        <a:tabLst>
                          <a:tab pos="2581275" algn="l"/>
                        </a:tabLst>
                      </a:pPr>
                      <a:r>
                        <a:rPr lang="en-US" sz="2800" kern="100">
                          <a:solidFill>
                            <a:srgbClr val="002060"/>
                          </a:solidFill>
                          <a:effectLst/>
                          <a:latin typeface="Cambria" panose="02040503050406030204" pitchFamily="18" charset="0"/>
                          <a:ea typeface="Cambria" panose="02040503050406030204" pitchFamily="18" charset="0"/>
                        </a:rPr>
                        <a:t>trong</a:t>
                      </a:r>
                      <a:endParaRPr lang="en-US" sz="2400" kern="10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20000"/>
                        </a:lnSpc>
                        <a:spcBef>
                          <a:spcPts val="0"/>
                        </a:spcBef>
                        <a:spcAft>
                          <a:spcPts val="0"/>
                        </a:spcAft>
                        <a:tabLst>
                          <a:tab pos="2581275" algn="l"/>
                        </a:tabLst>
                      </a:pPr>
                      <a:r>
                        <a:rPr lang="en-US" sz="2800" kern="100" dirty="0" err="1">
                          <a:solidFill>
                            <a:srgbClr val="002060"/>
                          </a:solidFill>
                          <a:effectLst/>
                          <a:latin typeface="Cambria" panose="02040503050406030204" pitchFamily="18" charset="0"/>
                          <a:ea typeface="Cambria" panose="02040503050406030204" pitchFamily="18" charset="0"/>
                        </a:rPr>
                        <a:t>Biểu</a:t>
                      </a:r>
                      <a:r>
                        <a:rPr lang="en-US" sz="2800" kern="100" dirty="0">
                          <a:solidFill>
                            <a:srgbClr val="002060"/>
                          </a:solidFill>
                          <a:effectLst/>
                          <a:latin typeface="Cambria" panose="02040503050406030204" pitchFamily="18" charset="0"/>
                          <a:ea typeface="Cambria" panose="02040503050406030204" pitchFamily="18" charset="0"/>
                        </a:rPr>
                        <a:t> </a:t>
                      </a:r>
                      <a:r>
                        <a:rPr lang="en-US" sz="2800" kern="100" dirty="0" err="1">
                          <a:solidFill>
                            <a:srgbClr val="002060"/>
                          </a:solidFill>
                          <a:effectLst/>
                          <a:latin typeface="Cambria" panose="02040503050406030204" pitchFamily="18" charset="0"/>
                          <a:ea typeface="Cambria" panose="02040503050406030204" pitchFamily="18" charset="0"/>
                        </a:rPr>
                        <a:t>thị</a:t>
                      </a:r>
                      <a:r>
                        <a:rPr lang="en-US" sz="2800" kern="100" dirty="0">
                          <a:solidFill>
                            <a:srgbClr val="002060"/>
                          </a:solidFill>
                          <a:effectLst/>
                          <a:latin typeface="Cambria" panose="02040503050406030204" pitchFamily="18" charset="0"/>
                          <a:ea typeface="Cambria" panose="02040503050406030204" pitchFamily="18" charset="0"/>
                        </a:rPr>
                        <a:t> </a:t>
                      </a:r>
                      <a:r>
                        <a:rPr lang="en-US" sz="2800" kern="100" dirty="0" err="1">
                          <a:solidFill>
                            <a:srgbClr val="002060"/>
                          </a:solidFill>
                          <a:effectLst/>
                          <a:latin typeface="Cambria" panose="02040503050406030204" pitchFamily="18" charset="0"/>
                          <a:ea typeface="Cambria" panose="02040503050406030204" pitchFamily="18" charset="0"/>
                        </a:rPr>
                        <a:t>quan</a:t>
                      </a:r>
                      <a:r>
                        <a:rPr lang="en-US" sz="2800" kern="100" dirty="0">
                          <a:solidFill>
                            <a:srgbClr val="002060"/>
                          </a:solidFill>
                          <a:effectLst/>
                          <a:latin typeface="Cambria" panose="02040503050406030204" pitchFamily="18" charset="0"/>
                          <a:ea typeface="Cambria" panose="02040503050406030204" pitchFamily="18" charset="0"/>
                        </a:rPr>
                        <a:t> </a:t>
                      </a:r>
                      <a:r>
                        <a:rPr lang="en-US" sz="2800" kern="100" dirty="0" err="1">
                          <a:solidFill>
                            <a:srgbClr val="002060"/>
                          </a:solidFill>
                          <a:effectLst/>
                          <a:latin typeface="Cambria" panose="02040503050406030204" pitchFamily="18" charset="0"/>
                          <a:ea typeface="Cambria" panose="02040503050406030204" pitchFamily="18" charset="0"/>
                        </a:rPr>
                        <a:t>hệ</a:t>
                      </a:r>
                      <a:r>
                        <a:rPr lang="en-US" sz="2800" kern="100" dirty="0">
                          <a:solidFill>
                            <a:srgbClr val="002060"/>
                          </a:solidFill>
                          <a:effectLst/>
                          <a:latin typeface="Cambria" panose="02040503050406030204" pitchFamily="18" charset="0"/>
                          <a:ea typeface="Cambria" panose="02040503050406030204" pitchFamily="18" charset="0"/>
                        </a:rPr>
                        <a:t> </a:t>
                      </a:r>
                      <a:r>
                        <a:rPr lang="en-US" sz="2800" kern="100" dirty="0" err="1">
                          <a:solidFill>
                            <a:srgbClr val="002060"/>
                          </a:solidFill>
                          <a:effectLst/>
                          <a:latin typeface="Cambria" panose="02040503050406030204" pitchFamily="18" charset="0"/>
                          <a:ea typeface="Cambria" panose="02040503050406030204" pitchFamily="18" charset="0"/>
                        </a:rPr>
                        <a:t>vị</a:t>
                      </a:r>
                      <a:r>
                        <a:rPr lang="en-US" sz="2800" kern="100" dirty="0">
                          <a:solidFill>
                            <a:srgbClr val="002060"/>
                          </a:solidFill>
                          <a:effectLst/>
                          <a:latin typeface="Cambria" panose="02040503050406030204" pitchFamily="18" charset="0"/>
                          <a:ea typeface="Cambria" panose="02040503050406030204" pitchFamily="18" charset="0"/>
                        </a:rPr>
                        <a:t> </a:t>
                      </a:r>
                      <a:r>
                        <a:rPr lang="en-US" sz="2800" kern="100" dirty="0" err="1">
                          <a:solidFill>
                            <a:srgbClr val="002060"/>
                          </a:solidFill>
                          <a:effectLst/>
                          <a:latin typeface="Cambria" panose="02040503050406030204" pitchFamily="18" charset="0"/>
                          <a:ea typeface="Cambria" panose="02040503050406030204" pitchFamily="18" charset="0"/>
                        </a:rPr>
                        <a:t>trí</a:t>
                      </a:r>
                      <a:endParaRPr lang="en-US" sz="24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368053539"/>
                  </a:ext>
                </a:extLst>
              </a:tr>
            </a:tbl>
          </a:graphicData>
        </a:graphic>
      </p:graphicFrame>
    </p:spTree>
    <p:extLst>
      <p:ext uri="{BB962C8B-B14F-4D97-AF65-F5344CB8AC3E}">
        <p14:creationId xmlns:p14="http://schemas.microsoft.com/office/powerpoint/2010/main" val="3879901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438275" y="94846"/>
            <a:ext cx="10048875" cy="810029"/>
          </a:xfrm>
          <a:prstGeom prst="roundRect">
            <a:avLst/>
          </a:prstGeom>
          <a:solidFill>
            <a:schemeClr val="accent6"/>
          </a:solidFill>
          <a:ln>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solidFill>
                  <a:srgbClr val="BA96F0">
                    <a:lumMod val="50000"/>
                  </a:srgbClr>
                </a:solidFill>
                <a:latin typeface="Calibri" panose="020F0502020204030204" pitchFamily="34" charset="0"/>
                <a:cs typeface="Calibri" panose="020F0502020204030204" pitchFamily="34" charset="0"/>
              </a:rPr>
              <a:t>2. </a:t>
            </a:r>
            <a:r>
              <a:rPr lang="vi-VN" sz="3600" b="1" dirty="0">
                <a:solidFill>
                  <a:srgbClr val="BA96F0">
                    <a:lumMod val="50000"/>
                  </a:srgbClr>
                </a:solidFill>
                <a:latin typeface="Calibri" panose="020F0502020204030204" pitchFamily="34" charset="0"/>
                <a:cs typeface="Calibri" panose="020F0502020204030204" pitchFamily="34" charset="0"/>
              </a:rPr>
              <a:t>Tìm kết từ thay cho bông hoa để hoàn thiện câu.</a:t>
            </a:r>
            <a:endParaRPr kumimoji="0" lang="en-GB" sz="3600" b="1" i="0" u="none" strike="noStrike" kern="1200" cap="none" spc="0" normalizeH="0" baseline="0" noProof="0" dirty="0">
              <a:ln>
                <a:noFill/>
              </a:ln>
              <a:solidFill>
                <a:srgbClr val="BA96F0">
                  <a:lumMod val="50000"/>
                </a:srgbClr>
              </a:solidFill>
              <a:effectLst/>
              <a:uLnTx/>
              <a:uFillTx/>
              <a:latin typeface="Calibri" panose="020F0502020204030204" pitchFamily="34" charset="0"/>
              <a:ea typeface="+mn-ea"/>
              <a:cs typeface="Calibri" panose="020F0502020204030204" pitchFamily="34" charset="0"/>
            </a:endParaRPr>
          </a:p>
        </p:txBody>
      </p:sp>
      <p:pic>
        <p:nvPicPr>
          <p:cNvPr id="6" name="Picture 5"/>
          <p:cNvPicPr>
            <a:picLocks noChangeAspect="1"/>
          </p:cNvPicPr>
          <p:nvPr/>
        </p:nvPicPr>
        <p:blipFill rotWithShape="1">
          <a:blip r:embed="rId2">
            <a:extLst>
              <a:ext uri="{BEBA8EAE-BF5A-486C-A8C5-ECC9F3942E4B}">
                <a14:imgProps xmlns:a14="http://schemas.microsoft.com/office/drawing/2010/main">
                  <a14:imgLayer r:embed="rId3">
                    <a14:imgEffect>
                      <a14:backgroundRemoval t="2250" b="90000" l="27167" r="71250"/>
                    </a14:imgEffect>
                  </a14:imgLayer>
                </a14:imgProps>
              </a:ext>
              <a:ext uri="{28A0092B-C50C-407E-A947-70E740481C1C}">
                <a14:useLocalDpi xmlns:a14="http://schemas.microsoft.com/office/drawing/2010/main" val="0"/>
              </a:ext>
            </a:extLst>
          </a:blip>
          <a:srcRect l="26273" r="23602"/>
          <a:stretch>
            <a:fillRect/>
          </a:stretch>
        </p:blipFill>
        <p:spPr>
          <a:xfrm>
            <a:off x="266506" y="1762428"/>
            <a:ext cx="2838735" cy="5663333"/>
          </a:xfrm>
          <a:prstGeom prst="rect">
            <a:avLst/>
          </a:prstGeom>
          <a:noFill/>
        </p:spPr>
      </p:pic>
      <p:sp>
        <p:nvSpPr>
          <p:cNvPr id="3" name="TextBox 2">
            <a:extLst>
              <a:ext uri="{FF2B5EF4-FFF2-40B4-BE49-F238E27FC236}">
                <a16:creationId xmlns:a16="http://schemas.microsoft.com/office/drawing/2014/main" xmlns="" id="{D13185F3-F21F-F78B-43DF-53F578F67D46}"/>
              </a:ext>
            </a:extLst>
          </p:cNvPr>
          <p:cNvSpPr txBox="1"/>
          <p:nvPr/>
        </p:nvSpPr>
        <p:spPr>
          <a:xfrm>
            <a:off x="2638425" y="1838325"/>
            <a:ext cx="8648700" cy="3046988"/>
          </a:xfrm>
          <a:prstGeom prst="rect">
            <a:avLst/>
          </a:prstGeom>
          <a:noFill/>
        </p:spPr>
        <p:txBody>
          <a:bodyPr wrap="square" rtlCol="0">
            <a:spAutoFit/>
          </a:bodyPr>
          <a:lstStyle/>
          <a:p>
            <a:pPr algn="just"/>
            <a:r>
              <a:rPr lang="vi-VN" sz="3200" b="0" i="0" dirty="0">
                <a:solidFill>
                  <a:srgbClr val="000000"/>
                </a:solidFill>
                <a:effectLst/>
                <a:latin typeface="Cambria" panose="02040503050406030204" pitchFamily="18" charset="0"/>
                <a:ea typeface="Cambria" panose="02040503050406030204" pitchFamily="18" charset="0"/>
              </a:rPr>
              <a:t>a. </a:t>
            </a:r>
            <a:r>
              <a:rPr lang="vi-VN" sz="3200" b="1" i="1" dirty="0">
                <a:solidFill>
                  <a:srgbClr val="000000"/>
                </a:solidFill>
                <a:effectLst/>
                <a:latin typeface="Cambria" panose="02040503050406030204" pitchFamily="18" charset="0"/>
                <a:ea typeface="Cambria" panose="02040503050406030204" pitchFamily="18" charset="0"/>
              </a:rPr>
              <a:t>Mặc dù</a:t>
            </a:r>
            <a:r>
              <a:rPr lang="vi-VN" sz="3200" b="0" i="0" dirty="0">
                <a:solidFill>
                  <a:srgbClr val="000000"/>
                </a:solidFill>
                <a:effectLst/>
                <a:latin typeface="Cambria" panose="02040503050406030204" pitchFamily="18" charset="0"/>
                <a:ea typeface="Cambria" panose="02040503050406030204" pitchFamily="18" charset="0"/>
              </a:rPr>
              <a:t> không dùng lời nói </a:t>
            </a:r>
            <a:r>
              <a:rPr lang="vi-VN" sz="3200" b="1" i="1" dirty="0">
                <a:solidFill>
                  <a:srgbClr val="000000"/>
                </a:solidFill>
                <a:effectLst/>
                <a:latin typeface="Cambria" panose="02040503050406030204" pitchFamily="18" charset="0"/>
                <a:ea typeface="Cambria" panose="02040503050406030204" pitchFamily="18" charset="0"/>
              </a:rPr>
              <a:t>nhưng</a:t>
            </a:r>
            <a:r>
              <a:rPr lang="vi-VN" sz="3200" b="0" i="0" dirty="0">
                <a:solidFill>
                  <a:srgbClr val="000000"/>
                </a:solidFill>
                <a:effectLst/>
                <a:latin typeface="Cambria" panose="02040503050406030204" pitchFamily="18" charset="0"/>
                <a:ea typeface="Cambria" panose="02040503050406030204" pitchFamily="18" charset="0"/>
              </a:rPr>
              <a:t> các nghệ sĩ ba lê vẫn thể hiện được nội dung vở kịch thông qua những vũ đạo đẹp mắt </a:t>
            </a:r>
            <a:r>
              <a:rPr lang="vi-VN" sz="3200" b="1" i="1" dirty="0">
                <a:solidFill>
                  <a:srgbClr val="000000"/>
                </a:solidFill>
                <a:effectLst/>
                <a:latin typeface="Cambria" panose="02040503050406030204" pitchFamily="18" charset="0"/>
                <a:ea typeface="Cambria" panose="02040503050406030204" pitchFamily="18" charset="0"/>
              </a:rPr>
              <a:t>và</a:t>
            </a:r>
            <a:r>
              <a:rPr lang="vi-VN" sz="3200" b="0" i="0" dirty="0">
                <a:solidFill>
                  <a:srgbClr val="000000"/>
                </a:solidFill>
                <a:effectLst/>
                <a:latin typeface="Cambria" panose="02040503050406030204" pitchFamily="18" charset="0"/>
                <a:ea typeface="Cambria" panose="02040503050406030204" pitchFamily="18" charset="0"/>
              </a:rPr>
              <a:t> điêu luyện.</a:t>
            </a:r>
          </a:p>
          <a:p>
            <a:pPr algn="just"/>
            <a:r>
              <a:rPr lang="vi-VN" sz="3200" b="0" i="0" dirty="0">
                <a:solidFill>
                  <a:srgbClr val="000000"/>
                </a:solidFill>
                <a:effectLst/>
                <a:latin typeface="Cambria" panose="02040503050406030204" pitchFamily="18" charset="0"/>
                <a:ea typeface="Cambria" panose="02040503050406030204" pitchFamily="18" charset="0"/>
              </a:rPr>
              <a:t>b. </a:t>
            </a:r>
            <a:r>
              <a:rPr lang="vi-VN" sz="3200" b="1" i="1" dirty="0">
                <a:solidFill>
                  <a:srgbClr val="000000"/>
                </a:solidFill>
                <a:effectLst/>
                <a:latin typeface="Cambria" panose="02040503050406030204" pitchFamily="18" charset="0"/>
                <a:ea typeface="Cambria" panose="02040503050406030204" pitchFamily="18" charset="0"/>
              </a:rPr>
              <a:t>Vì</a:t>
            </a:r>
            <a:r>
              <a:rPr lang="vi-VN" sz="3200" b="0" i="0" dirty="0">
                <a:solidFill>
                  <a:srgbClr val="000000"/>
                </a:solidFill>
                <a:effectLst/>
                <a:latin typeface="Cambria" panose="02040503050406030204" pitchFamily="18" charset="0"/>
                <a:ea typeface="Cambria" panose="02040503050406030204" pitchFamily="18" charset="0"/>
              </a:rPr>
              <a:t> múa ba lê là một môn nghệ thuật tinh tế, độc đáo </a:t>
            </a:r>
            <a:r>
              <a:rPr lang="vi-VN" sz="3200" b="1" i="1" dirty="0">
                <a:solidFill>
                  <a:srgbClr val="000000"/>
                </a:solidFill>
                <a:effectLst/>
                <a:latin typeface="Cambria" panose="02040503050406030204" pitchFamily="18" charset="0"/>
                <a:ea typeface="Cambria" panose="02040503050406030204" pitchFamily="18" charset="0"/>
              </a:rPr>
              <a:t>nên</a:t>
            </a:r>
            <a:r>
              <a:rPr lang="vi-VN" sz="3200" b="0" i="0" dirty="0">
                <a:solidFill>
                  <a:srgbClr val="000000"/>
                </a:solidFill>
                <a:effectLst/>
                <a:latin typeface="Cambria" panose="02040503050406030204" pitchFamily="18" charset="0"/>
                <a:ea typeface="Cambria" panose="02040503050406030204" pitchFamily="18" charset="0"/>
              </a:rPr>
              <a:t> ngày càng được nhiều người yêu thích.</a:t>
            </a:r>
          </a:p>
        </p:txBody>
      </p:sp>
      <p:pic>
        <p:nvPicPr>
          <p:cNvPr id="7" name="Picture 2" descr="Hình ảnh Bằng Tay Hoa Trang Trí PNG , Bông Hoa, Năm Bông Hoa, Hồng PNG miễn  phí tải tập tin PSDComment và Vector">
            <a:extLst>
              <a:ext uri="{FF2B5EF4-FFF2-40B4-BE49-F238E27FC236}">
                <a16:creationId xmlns:a16="http://schemas.microsoft.com/office/drawing/2014/main" xmlns="" id="{9977859A-1681-BBF8-5888-EEAA0AE2B7CD}"/>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868386" y="1238250"/>
            <a:ext cx="1894114" cy="15933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ình ảnh Bằng Tay Hoa Trang Trí PNG , Bông Hoa, Năm Bông Hoa, Hồng PNG miễn  phí tải tập tin PSDComment và Vector">
            <a:extLst>
              <a:ext uri="{FF2B5EF4-FFF2-40B4-BE49-F238E27FC236}">
                <a16:creationId xmlns:a16="http://schemas.microsoft.com/office/drawing/2014/main" xmlns="" id="{75C37517-5ECE-E834-7BBC-C77F7171EC77}"/>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688036" y="1247775"/>
            <a:ext cx="1894114" cy="159339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ình ảnh Bằng Tay Hoa Trang Trí PNG , Bông Hoa, Năm Bông Hoa, Hồng PNG miễn  phí tải tập tin PSDComment và Vector">
            <a:extLst>
              <a:ext uri="{FF2B5EF4-FFF2-40B4-BE49-F238E27FC236}">
                <a16:creationId xmlns:a16="http://schemas.microsoft.com/office/drawing/2014/main" xmlns="" id="{63B78EB0-3CD2-9C12-D138-11462B642CA6}"/>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211786" y="2762251"/>
            <a:ext cx="905811" cy="762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ình ảnh Bằng Tay Hoa Trang Trí PNG , Bông Hoa, Năm Bông Hoa, Hồng PNG miễn  phí tải tập tin PSDComment và Vector">
            <a:extLst>
              <a:ext uri="{FF2B5EF4-FFF2-40B4-BE49-F238E27FC236}">
                <a16:creationId xmlns:a16="http://schemas.microsoft.com/office/drawing/2014/main" xmlns="" id="{BD601636-E915-A344-3851-D9C660FFA5E6}"/>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896961" y="3200401"/>
            <a:ext cx="905811" cy="762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ình ảnh Bằng Tay Hoa Trang Trí PNG , Bông Hoa, Năm Bông Hoa, Hồng PNG miễn  phí tải tập tin PSDComment và Vector">
            <a:extLst>
              <a:ext uri="{FF2B5EF4-FFF2-40B4-BE49-F238E27FC236}">
                <a16:creationId xmlns:a16="http://schemas.microsoft.com/office/drawing/2014/main" xmlns="" id="{FD6CC712-5E0A-65AA-D2C2-E748E072C9F2}"/>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230461" y="3752851"/>
            <a:ext cx="90581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826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7"/>
                                        </p:tgtEl>
                                        <p:attrNameLst>
                                          <p:attrName>ppt_x</p:attrName>
                                        </p:attrNameLst>
                                      </p:cBhvr>
                                      <p:tavLst>
                                        <p:tav tm="0">
                                          <p:val>
                                            <p:strVal val="ppt_x"/>
                                          </p:val>
                                        </p:tav>
                                        <p:tav tm="100000">
                                          <p:val>
                                            <p:strVal val="ppt_x"/>
                                          </p:val>
                                        </p:tav>
                                      </p:tavLst>
                                    </p:anim>
                                    <p:anim calcmode="lin" valueType="num">
                                      <p:cBhvr additive="base">
                                        <p:cTn id="7" dur="500"/>
                                        <p:tgtEl>
                                          <p:spTgt spid="7"/>
                                        </p:tgtEl>
                                        <p:attrNameLst>
                                          <p:attrName>ppt_y</p:attrName>
                                        </p:attrNameLst>
                                      </p:cBhvr>
                                      <p:tavLst>
                                        <p:tav tm="0">
                                          <p:val>
                                            <p:strVal val="ppt_y"/>
                                          </p:val>
                                        </p:tav>
                                        <p:tav tm="100000">
                                          <p:val>
                                            <p:strVal val="1+ppt_h/2"/>
                                          </p:val>
                                        </p:tav>
                                      </p:tavLst>
                                    </p:anim>
                                    <p:set>
                                      <p:cBhvr>
                                        <p:cTn id="8" dur="1" fill="hold">
                                          <p:stCondLst>
                                            <p:cond delay="499"/>
                                          </p:stCondLst>
                                        </p:cTn>
                                        <p:tgtEl>
                                          <p:spTgt spid="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8"/>
                                        </p:tgtEl>
                                        <p:attrNameLst>
                                          <p:attrName>ppt_x</p:attrName>
                                        </p:attrNameLst>
                                      </p:cBhvr>
                                      <p:tavLst>
                                        <p:tav tm="0">
                                          <p:val>
                                            <p:strVal val="ppt_x"/>
                                          </p:val>
                                        </p:tav>
                                        <p:tav tm="100000">
                                          <p:val>
                                            <p:strVal val="ppt_x"/>
                                          </p:val>
                                        </p:tav>
                                      </p:tavLst>
                                    </p:anim>
                                    <p:anim calcmode="lin" valueType="num">
                                      <p:cBhvr additive="base">
                                        <p:cTn id="13" dur="500"/>
                                        <p:tgtEl>
                                          <p:spTgt spid="8"/>
                                        </p:tgtEl>
                                        <p:attrNameLst>
                                          <p:attrName>ppt_y</p:attrName>
                                        </p:attrNameLst>
                                      </p:cBhvr>
                                      <p:tavLst>
                                        <p:tav tm="0">
                                          <p:val>
                                            <p:strVal val="ppt_y"/>
                                          </p:val>
                                        </p:tav>
                                        <p:tav tm="100000">
                                          <p:val>
                                            <p:strVal val="1+ppt_h/2"/>
                                          </p:val>
                                        </p:tav>
                                      </p:tavLst>
                                    </p:anim>
                                    <p:set>
                                      <p:cBhvr>
                                        <p:cTn id="14" dur="1" fill="hold">
                                          <p:stCondLst>
                                            <p:cond delay="499"/>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9"/>
                                        </p:tgtEl>
                                        <p:attrNameLst>
                                          <p:attrName>ppt_x</p:attrName>
                                        </p:attrNameLst>
                                      </p:cBhvr>
                                      <p:tavLst>
                                        <p:tav tm="0">
                                          <p:val>
                                            <p:strVal val="ppt_x"/>
                                          </p:val>
                                        </p:tav>
                                        <p:tav tm="100000">
                                          <p:val>
                                            <p:strVal val="ppt_x"/>
                                          </p:val>
                                        </p:tav>
                                      </p:tavLst>
                                    </p:anim>
                                    <p:anim calcmode="lin" valueType="num">
                                      <p:cBhvr additive="base">
                                        <p:cTn id="19" dur="500"/>
                                        <p:tgtEl>
                                          <p:spTgt spid="9"/>
                                        </p:tgtEl>
                                        <p:attrNameLst>
                                          <p:attrName>ppt_y</p:attrName>
                                        </p:attrNameLst>
                                      </p:cBhvr>
                                      <p:tavLst>
                                        <p:tav tm="0">
                                          <p:val>
                                            <p:strVal val="ppt_y"/>
                                          </p:val>
                                        </p:tav>
                                        <p:tav tm="100000">
                                          <p:val>
                                            <p:strVal val="1+ppt_h/2"/>
                                          </p:val>
                                        </p:tav>
                                      </p:tavLst>
                                    </p:anim>
                                    <p:set>
                                      <p:cBhvr>
                                        <p:cTn id="20" dur="1" fill="hold">
                                          <p:stCondLst>
                                            <p:cond delay="499"/>
                                          </p:stCondLst>
                                        </p:cTn>
                                        <p:tgtEl>
                                          <p:spTgt spid="9"/>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10"/>
                                        </p:tgtEl>
                                        <p:attrNameLst>
                                          <p:attrName>ppt_x</p:attrName>
                                        </p:attrNameLst>
                                      </p:cBhvr>
                                      <p:tavLst>
                                        <p:tav tm="0">
                                          <p:val>
                                            <p:strVal val="ppt_x"/>
                                          </p:val>
                                        </p:tav>
                                        <p:tav tm="100000">
                                          <p:val>
                                            <p:strVal val="ppt_x"/>
                                          </p:val>
                                        </p:tav>
                                      </p:tavLst>
                                    </p:anim>
                                    <p:anim calcmode="lin" valueType="num">
                                      <p:cBhvr additive="base">
                                        <p:cTn id="25" dur="500"/>
                                        <p:tgtEl>
                                          <p:spTgt spid="10"/>
                                        </p:tgtEl>
                                        <p:attrNameLst>
                                          <p:attrName>ppt_y</p:attrName>
                                        </p:attrNameLst>
                                      </p:cBhvr>
                                      <p:tavLst>
                                        <p:tav tm="0">
                                          <p:val>
                                            <p:strVal val="ppt_y"/>
                                          </p:val>
                                        </p:tav>
                                        <p:tav tm="100000">
                                          <p:val>
                                            <p:strVal val="1+ppt_h/2"/>
                                          </p:val>
                                        </p:tav>
                                      </p:tavLst>
                                    </p:anim>
                                    <p:set>
                                      <p:cBhvr>
                                        <p:cTn id="26" dur="1" fill="hold">
                                          <p:stCondLst>
                                            <p:cond delay="499"/>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nodeType="clickEffect">
                                  <p:stCondLst>
                                    <p:cond delay="0"/>
                                  </p:stCondLst>
                                  <p:childTnLst>
                                    <p:anim calcmode="lin" valueType="num">
                                      <p:cBhvr additive="base">
                                        <p:cTn id="30" dur="500"/>
                                        <p:tgtEl>
                                          <p:spTgt spid="11"/>
                                        </p:tgtEl>
                                        <p:attrNameLst>
                                          <p:attrName>ppt_x</p:attrName>
                                        </p:attrNameLst>
                                      </p:cBhvr>
                                      <p:tavLst>
                                        <p:tav tm="0">
                                          <p:val>
                                            <p:strVal val="ppt_x"/>
                                          </p:val>
                                        </p:tav>
                                        <p:tav tm="100000">
                                          <p:val>
                                            <p:strVal val="ppt_x"/>
                                          </p:val>
                                        </p:tav>
                                      </p:tavLst>
                                    </p:anim>
                                    <p:anim calcmode="lin" valueType="num">
                                      <p:cBhvr additive="base">
                                        <p:cTn id="31" dur="500"/>
                                        <p:tgtEl>
                                          <p:spTgt spid="11"/>
                                        </p:tgtEl>
                                        <p:attrNameLst>
                                          <p:attrName>ppt_y</p:attrName>
                                        </p:attrNameLst>
                                      </p:cBhvr>
                                      <p:tavLst>
                                        <p:tav tm="0">
                                          <p:val>
                                            <p:strVal val="ppt_y"/>
                                          </p:val>
                                        </p:tav>
                                        <p:tav tm="100000">
                                          <p:val>
                                            <p:strVal val="1+ppt_h/2"/>
                                          </p:val>
                                        </p:tav>
                                      </p:tavLst>
                                    </p:anim>
                                    <p:set>
                                      <p:cBhvr>
                                        <p:cTn id="3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46"/>
        <p:cNvGrpSpPr/>
        <p:nvPr/>
      </p:nvGrpSpPr>
      <p:grpSpPr>
        <a:xfrm>
          <a:off x="0" y="0"/>
          <a:ext cx="0" cy="0"/>
          <a:chOff x="0" y="0"/>
          <a:chExt cx="0" cy="0"/>
        </a:xfrm>
      </p:grpSpPr>
      <p:grpSp>
        <p:nvGrpSpPr>
          <p:cNvPr id="1449" name="Google Shape;1449;p39"/>
          <p:cNvGrpSpPr/>
          <p:nvPr/>
        </p:nvGrpSpPr>
        <p:grpSpPr>
          <a:xfrm>
            <a:off x="1812625" y="3684925"/>
            <a:ext cx="821432" cy="882640"/>
            <a:chOff x="4243450" y="1793000"/>
            <a:chExt cx="438175" cy="470825"/>
          </a:xfrm>
        </p:grpSpPr>
        <p:sp>
          <p:nvSpPr>
            <p:cNvPr id="1450" name="Google Shape;1450;p39"/>
            <p:cNvSpPr/>
            <p:nvPr/>
          </p:nvSpPr>
          <p:spPr>
            <a:xfrm>
              <a:off x="4243450" y="1793000"/>
              <a:ext cx="438175" cy="470825"/>
            </a:xfrm>
            <a:custGeom>
              <a:avLst/>
              <a:gdLst/>
              <a:ahLst/>
              <a:cxnLst/>
              <a:rect l="l" t="t" r="r" b="b"/>
              <a:pathLst>
                <a:path w="17527" h="18833" extrusionOk="0">
                  <a:moveTo>
                    <a:pt x="12221" y="799"/>
                  </a:moveTo>
                  <a:cubicBezTo>
                    <a:pt x="12525" y="799"/>
                    <a:pt x="12716" y="994"/>
                    <a:pt x="12776" y="1407"/>
                  </a:cubicBezTo>
                  <a:cubicBezTo>
                    <a:pt x="12812" y="1586"/>
                    <a:pt x="12824" y="1764"/>
                    <a:pt x="12824" y="1943"/>
                  </a:cubicBezTo>
                  <a:cubicBezTo>
                    <a:pt x="12848" y="2931"/>
                    <a:pt x="12871" y="3908"/>
                    <a:pt x="12919" y="4896"/>
                  </a:cubicBezTo>
                  <a:cubicBezTo>
                    <a:pt x="12931" y="5396"/>
                    <a:pt x="13002" y="5920"/>
                    <a:pt x="13098" y="6420"/>
                  </a:cubicBezTo>
                  <a:cubicBezTo>
                    <a:pt x="13169" y="6955"/>
                    <a:pt x="13431" y="7396"/>
                    <a:pt x="13848" y="7729"/>
                  </a:cubicBezTo>
                  <a:cubicBezTo>
                    <a:pt x="14205" y="8015"/>
                    <a:pt x="14574" y="8301"/>
                    <a:pt x="14931" y="8599"/>
                  </a:cubicBezTo>
                  <a:cubicBezTo>
                    <a:pt x="15348" y="8956"/>
                    <a:pt x="15753" y="9313"/>
                    <a:pt x="16122" y="9718"/>
                  </a:cubicBezTo>
                  <a:cubicBezTo>
                    <a:pt x="16455" y="10051"/>
                    <a:pt x="16705" y="10444"/>
                    <a:pt x="16705" y="11004"/>
                  </a:cubicBezTo>
                  <a:cubicBezTo>
                    <a:pt x="16407" y="11301"/>
                    <a:pt x="16050" y="11397"/>
                    <a:pt x="15729" y="11468"/>
                  </a:cubicBezTo>
                  <a:cubicBezTo>
                    <a:pt x="15122" y="11587"/>
                    <a:pt x="14502" y="11658"/>
                    <a:pt x="13895" y="11766"/>
                  </a:cubicBezTo>
                  <a:cubicBezTo>
                    <a:pt x="13740" y="11789"/>
                    <a:pt x="13586" y="11813"/>
                    <a:pt x="13431" y="11837"/>
                  </a:cubicBezTo>
                  <a:cubicBezTo>
                    <a:pt x="13014" y="11932"/>
                    <a:pt x="12740" y="12194"/>
                    <a:pt x="12657" y="12611"/>
                  </a:cubicBezTo>
                  <a:cubicBezTo>
                    <a:pt x="12586" y="13075"/>
                    <a:pt x="12526" y="13540"/>
                    <a:pt x="12502" y="14004"/>
                  </a:cubicBezTo>
                  <a:cubicBezTo>
                    <a:pt x="12419" y="14909"/>
                    <a:pt x="12395" y="15814"/>
                    <a:pt x="12300" y="16707"/>
                  </a:cubicBezTo>
                  <a:cubicBezTo>
                    <a:pt x="12264" y="17183"/>
                    <a:pt x="12205" y="17671"/>
                    <a:pt x="11812" y="18076"/>
                  </a:cubicBezTo>
                  <a:cubicBezTo>
                    <a:pt x="11781" y="18079"/>
                    <a:pt x="11750" y="18080"/>
                    <a:pt x="11720" y="18080"/>
                  </a:cubicBezTo>
                  <a:cubicBezTo>
                    <a:pt x="11379" y="18080"/>
                    <a:pt x="11090" y="17899"/>
                    <a:pt x="10871" y="17647"/>
                  </a:cubicBezTo>
                  <a:cubicBezTo>
                    <a:pt x="10514" y="17231"/>
                    <a:pt x="10181" y="16790"/>
                    <a:pt x="9859" y="16361"/>
                  </a:cubicBezTo>
                  <a:cubicBezTo>
                    <a:pt x="9466" y="15802"/>
                    <a:pt x="9073" y="15218"/>
                    <a:pt x="8668" y="14647"/>
                  </a:cubicBezTo>
                  <a:cubicBezTo>
                    <a:pt x="8514" y="14433"/>
                    <a:pt x="8335" y="14206"/>
                    <a:pt x="8133" y="14004"/>
                  </a:cubicBezTo>
                  <a:cubicBezTo>
                    <a:pt x="7811" y="13623"/>
                    <a:pt x="7406" y="13480"/>
                    <a:pt x="6906" y="13480"/>
                  </a:cubicBezTo>
                  <a:cubicBezTo>
                    <a:pt x="5990" y="13480"/>
                    <a:pt x="5120" y="13718"/>
                    <a:pt x="4227" y="13861"/>
                  </a:cubicBezTo>
                  <a:cubicBezTo>
                    <a:pt x="3608" y="13968"/>
                    <a:pt x="3001" y="14099"/>
                    <a:pt x="2394" y="14194"/>
                  </a:cubicBezTo>
                  <a:cubicBezTo>
                    <a:pt x="2285" y="14212"/>
                    <a:pt x="2171" y="14220"/>
                    <a:pt x="2055" y="14220"/>
                  </a:cubicBezTo>
                  <a:cubicBezTo>
                    <a:pt x="1856" y="14220"/>
                    <a:pt x="1654" y="14196"/>
                    <a:pt x="1465" y="14159"/>
                  </a:cubicBezTo>
                  <a:cubicBezTo>
                    <a:pt x="1048" y="14087"/>
                    <a:pt x="917" y="13837"/>
                    <a:pt x="1037" y="13421"/>
                  </a:cubicBezTo>
                  <a:cubicBezTo>
                    <a:pt x="1108" y="13171"/>
                    <a:pt x="1227" y="12932"/>
                    <a:pt x="1370" y="12718"/>
                  </a:cubicBezTo>
                  <a:cubicBezTo>
                    <a:pt x="1644" y="12301"/>
                    <a:pt x="1965" y="11885"/>
                    <a:pt x="2275" y="11468"/>
                  </a:cubicBezTo>
                  <a:cubicBezTo>
                    <a:pt x="2834" y="10694"/>
                    <a:pt x="3394" y="9920"/>
                    <a:pt x="3989" y="9158"/>
                  </a:cubicBezTo>
                  <a:cubicBezTo>
                    <a:pt x="4489" y="8503"/>
                    <a:pt x="4489" y="7848"/>
                    <a:pt x="4180" y="7122"/>
                  </a:cubicBezTo>
                  <a:cubicBezTo>
                    <a:pt x="3870" y="6384"/>
                    <a:pt x="3596" y="5634"/>
                    <a:pt x="3334" y="4872"/>
                  </a:cubicBezTo>
                  <a:cubicBezTo>
                    <a:pt x="3275" y="4681"/>
                    <a:pt x="3239" y="4479"/>
                    <a:pt x="3227" y="4265"/>
                  </a:cubicBezTo>
                  <a:cubicBezTo>
                    <a:pt x="3192" y="3646"/>
                    <a:pt x="3358" y="3467"/>
                    <a:pt x="3965" y="3467"/>
                  </a:cubicBezTo>
                  <a:cubicBezTo>
                    <a:pt x="4180" y="3467"/>
                    <a:pt x="4382" y="3479"/>
                    <a:pt x="4585" y="3527"/>
                  </a:cubicBezTo>
                  <a:cubicBezTo>
                    <a:pt x="5013" y="3622"/>
                    <a:pt x="5430" y="3729"/>
                    <a:pt x="5859" y="3836"/>
                  </a:cubicBezTo>
                  <a:cubicBezTo>
                    <a:pt x="6204" y="3919"/>
                    <a:pt x="6561" y="4015"/>
                    <a:pt x="6894" y="4122"/>
                  </a:cubicBezTo>
                  <a:cubicBezTo>
                    <a:pt x="7104" y="4189"/>
                    <a:pt x="7301" y="4221"/>
                    <a:pt x="7487" y="4221"/>
                  </a:cubicBezTo>
                  <a:cubicBezTo>
                    <a:pt x="7998" y="4221"/>
                    <a:pt x="8424" y="3974"/>
                    <a:pt x="8799" y="3503"/>
                  </a:cubicBezTo>
                  <a:cubicBezTo>
                    <a:pt x="9311" y="2895"/>
                    <a:pt x="9895" y="2324"/>
                    <a:pt x="10466" y="1776"/>
                  </a:cubicBezTo>
                  <a:cubicBezTo>
                    <a:pt x="10728" y="1526"/>
                    <a:pt x="11050" y="1348"/>
                    <a:pt x="11347" y="1133"/>
                  </a:cubicBezTo>
                  <a:cubicBezTo>
                    <a:pt x="11502" y="1038"/>
                    <a:pt x="11669" y="943"/>
                    <a:pt x="11824" y="883"/>
                  </a:cubicBezTo>
                  <a:cubicBezTo>
                    <a:pt x="11972" y="827"/>
                    <a:pt x="12105" y="799"/>
                    <a:pt x="12221" y="799"/>
                  </a:cubicBezTo>
                  <a:close/>
                  <a:moveTo>
                    <a:pt x="12280" y="1"/>
                  </a:moveTo>
                  <a:cubicBezTo>
                    <a:pt x="12068" y="1"/>
                    <a:pt x="11832" y="53"/>
                    <a:pt x="11574" y="157"/>
                  </a:cubicBezTo>
                  <a:cubicBezTo>
                    <a:pt x="11324" y="264"/>
                    <a:pt x="11050" y="395"/>
                    <a:pt x="10835" y="562"/>
                  </a:cubicBezTo>
                  <a:cubicBezTo>
                    <a:pt x="10395" y="871"/>
                    <a:pt x="9954" y="1205"/>
                    <a:pt x="9561" y="1574"/>
                  </a:cubicBezTo>
                  <a:cubicBezTo>
                    <a:pt x="9073" y="2062"/>
                    <a:pt x="8609" y="2586"/>
                    <a:pt x="8168" y="3122"/>
                  </a:cubicBezTo>
                  <a:cubicBezTo>
                    <a:pt x="7962" y="3355"/>
                    <a:pt x="7756" y="3487"/>
                    <a:pt x="7494" y="3487"/>
                  </a:cubicBezTo>
                  <a:cubicBezTo>
                    <a:pt x="7408" y="3487"/>
                    <a:pt x="7316" y="3473"/>
                    <a:pt x="7216" y="3443"/>
                  </a:cubicBezTo>
                  <a:cubicBezTo>
                    <a:pt x="6704" y="3300"/>
                    <a:pt x="6216" y="3169"/>
                    <a:pt x="5716" y="3050"/>
                  </a:cubicBezTo>
                  <a:cubicBezTo>
                    <a:pt x="5132" y="2907"/>
                    <a:pt x="4549" y="2788"/>
                    <a:pt x="4168" y="2705"/>
                  </a:cubicBezTo>
                  <a:cubicBezTo>
                    <a:pt x="4152" y="2705"/>
                    <a:pt x="4135" y="2705"/>
                    <a:pt x="4119" y="2705"/>
                  </a:cubicBezTo>
                  <a:cubicBezTo>
                    <a:pt x="3246" y="2705"/>
                    <a:pt x="2477" y="3022"/>
                    <a:pt x="2477" y="4062"/>
                  </a:cubicBezTo>
                  <a:cubicBezTo>
                    <a:pt x="2501" y="4419"/>
                    <a:pt x="2501" y="4789"/>
                    <a:pt x="2596" y="5134"/>
                  </a:cubicBezTo>
                  <a:cubicBezTo>
                    <a:pt x="2834" y="5884"/>
                    <a:pt x="3108" y="6646"/>
                    <a:pt x="3430" y="7372"/>
                  </a:cubicBezTo>
                  <a:cubicBezTo>
                    <a:pt x="3644" y="7872"/>
                    <a:pt x="3644" y="8289"/>
                    <a:pt x="3358" y="8706"/>
                  </a:cubicBezTo>
                  <a:cubicBezTo>
                    <a:pt x="3108" y="9087"/>
                    <a:pt x="2858" y="9480"/>
                    <a:pt x="2572" y="9849"/>
                  </a:cubicBezTo>
                  <a:cubicBezTo>
                    <a:pt x="2049" y="10551"/>
                    <a:pt x="1489" y="11230"/>
                    <a:pt x="977" y="11944"/>
                  </a:cubicBezTo>
                  <a:cubicBezTo>
                    <a:pt x="727" y="12337"/>
                    <a:pt x="501" y="12754"/>
                    <a:pt x="334" y="13182"/>
                  </a:cubicBezTo>
                  <a:cubicBezTo>
                    <a:pt x="1" y="14075"/>
                    <a:pt x="632" y="14778"/>
                    <a:pt x="1322" y="14861"/>
                  </a:cubicBezTo>
                  <a:cubicBezTo>
                    <a:pt x="1567" y="14886"/>
                    <a:pt x="1815" y="14902"/>
                    <a:pt x="2060" y="14902"/>
                  </a:cubicBezTo>
                  <a:cubicBezTo>
                    <a:pt x="2279" y="14902"/>
                    <a:pt x="2495" y="14889"/>
                    <a:pt x="2703" y="14861"/>
                  </a:cubicBezTo>
                  <a:cubicBezTo>
                    <a:pt x="3465" y="14754"/>
                    <a:pt x="4227" y="14564"/>
                    <a:pt x="4977" y="14421"/>
                  </a:cubicBezTo>
                  <a:cubicBezTo>
                    <a:pt x="5537" y="14314"/>
                    <a:pt x="6097" y="14242"/>
                    <a:pt x="6668" y="14147"/>
                  </a:cubicBezTo>
                  <a:cubicBezTo>
                    <a:pt x="6728" y="14138"/>
                    <a:pt x="6787" y="14134"/>
                    <a:pt x="6843" y="14134"/>
                  </a:cubicBezTo>
                  <a:cubicBezTo>
                    <a:pt x="7186" y="14134"/>
                    <a:pt x="7455" y="14289"/>
                    <a:pt x="7680" y="14575"/>
                  </a:cubicBezTo>
                  <a:cubicBezTo>
                    <a:pt x="8014" y="15040"/>
                    <a:pt x="8359" y="15504"/>
                    <a:pt x="8692" y="15969"/>
                  </a:cubicBezTo>
                  <a:cubicBezTo>
                    <a:pt x="9121" y="16540"/>
                    <a:pt x="9538" y="17135"/>
                    <a:pt x="9966" y="17719"/>
                  </a:cubicBezTo>
                  <a:cubicBezTo>
                    <a:pt x="10311" y="18147"/>
                    <a:pt x="10740" y="18481"/>
                    <a:pt x="11252" y="18707"/>
                  </a:cubicBezTo>
                  <a:cubicBezTo>
                    <a:pt x="11446" y="18791"/>
                    <a:pt x="11625" y="18833"/>
                    <a:pt x="11789" y="18833"/>
                  </a:cubicBezTo>
                  <a:cubicBezTo>
                    <a:pt x="12139" y="18833"/>
                    <a:pt x="12419" y="18640"/>
                    <a:pt x="12621" y="18243"/>
                  </a:cubicBezTo>
                  <a:cubicBezTo>
                    <a:pt x="12800" y="17897"/>
                    <a:pt x="12919" y="17516"/>
                    <a:pt x="12978" y="17135"/>
                  </a:cubicBezTo>
                  <a:cubicBezTo>
                    <a:pt x="13062" y="16457"/>
                    <a:pt x="13109" y="15754"/>
                    <a:pt x="13157" y="15052"/>
                  </a:cubicBezTo>
                  <a:cubicBezTo>
                    <a:pt x="13193" y="14385"/>
                    <a:pt x="13229" y="13718"/>
                    <a:pt x="13288" y="13051"/>
                  </a:cubicBezTo>
                  <a:cubicBezTo>
                    <a:pt x="13336" y="12647"/>
                    <a:pt x="13419" y="12551"/>
                    <a:pt x="13812" y="12492"/>
                  </a:cubicBezTo>
                  <a:cubicBezTo>
                    <a:pt x="14264" y="12432"/>
                    <a:pt x="14729" y="12409"/>
                    <a:pt x="15193" y="12313"/>
                  </a:cubicBezTo>
                  <a:cubicBezTo>
                    <a:pt x="15681" y="12230"/>
                    <a:pt x="16157" y="12111"/>
                    <a:pt x="16622" y="11956"/>
                  </a:cubicBezTo>
                  <a:cubicBezTo>
                    <a:pt x="17241" y="11742"/>
                    <a:pt x="17527" y="11266"/>
                    <a:pt x="17348" y="10456"/>
                  </a:cubicBezTo>
                  <a:cubicBezTo>
                    <a:pt x="17241" y="10015"/>
                    <a:pt x="17039" y="9611"/>
                    <a:pt x="16741" y="9301"/>
                  </a:cubicBezTo>
                  <a:cubicBezTo>
                    <a:pt x="16312" y="8849"/>
                    <a:pt x="15848" y="8432"/>
                    <a:pt x="15384" y="8015"/>
                  </a:cubicBezTo>
                  <a:cubicBezTo>
                    <a:pt x="15098" y="7753"/>
                    <a:pt x="14776" y="7539"/>
                    <a:pt x="14467" y="7301"/>
                  </a:cubicBezTo>
                  <a:cubicBezTo>
                    <a:pt x="14026" y="6979"/>
                    <a:pt x="13752" y="6574"/>
                    <a:pt x="13717" y="6003"/>
                  </a:cubicBezTo>
                  <a:cubicBezTo>
                    <a:pt x="13693" y="5622"/>
                    <a:pt x="13633" y="5229"/>
                    <a:pt x="13610" y="4848"/>
                  </a:cubicBezTo>
                  <a:cubicBezTo>
                    <a:pt x="13598" y="4098"/>
                    <a:pt x="13610" y="3348"/>
                    <a:pt x="13586" y="2598"/>
                  </a:cubicBezTo>
                  <a:cubicBezTo>
                    <a:pt x="13550" y="2098"/>
                    <a:pt x="13490" y="1574"/>
                    <a:pt x="13395" y="1062"/>
                  </a:cubicBezTo>
                  <a:cubicBezTo>
                    <a:pt x="13231" y="362"/>
                    <a:pt x="12841" y="1"/>
                    <a:pt x="12280"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51" name="Google Shape;1451;p39"/>
            <p:cNvSpPr/>
            <p:nvPr/>
          </p:nvSpPr>
          <p:spPr>
            <a:xfrm>
              <a:off x="4266375" y="1812950"/>
              <a:ext cx="394725" cy="432075"/>
            </a:xfrm>
            <a:custGeom>
              <a:avLst/>
              <a:gdLst/>
              <a:ahLst/>
              <a:cxnLst/>
              <a:rect l="l" t="t" r="r" b="b"/>
              <a:pathLst>
                <a:path w="15789" h="17283" extrusionOk="0">
                  <a:moveTo>
                    <a:pt x="11304" y="1"/>
                  </a:moveTo>
                  <a:cubicBezTo>
                    <a:pt x="11188" y="1"/>
                    <a:pt x="11055" y="29"/>
                    <a:pt x="10907" y="85"/>
                  </a:cubicBezTo>
                  <a:cubicBezTo>
                    <a:pt x="10752" y="145"/>
                    <a:pt x="10585" y="240"/>
                    <a:pt x="10430" y="335"/>
                  </a:cubicBezTo>
                  <a:cubicBezTo>
                    <a:pt x="10133" y="550"/>
                    <a:pt x="9811" y="728"/>
                    <a:pt x="9549" y="978"/>
                  </a:cubicBezTo>
                  <a:cubicBezTo>
                    <a:pt x="8978" y="1526"/>
                    <a:pt x="8394" y="2097"/>
                    <a:pt x="7882" y="2705"/>
                  </a:cubicBezTo>
                  <a:cubicBezTo>
                    <a:pt x="7507" y="3176"/>
                    <a:pt x="7081" y="3423"/>
                    <a:pt x="6570" y="3423"/>
                  </a:cubicBezTo>
                  <a:cubicBezTo>
                    <a:pt x="6384" y="3423"/>
                    <a:pt x="6187" y="3391"/>
                    <a:pt x="5977" y="3324"/>
                  </a:cubicBezTo>
                  <a:cubicBezTo>
                    <a:pt x="5644" y="3217"/>
                    <a:pt x="5287" y="3121"/>
                    <a:pt x="4942" y="3038"/>
                  </a:cubicBezTo>
                  <a:cubicBezTo>
                    <a:pt x="4513" y="2931"/>
                    <a:pt x="4096" y="2824"/>
                    <a:pt x="3668" y="2729"/>
                  </a:cubicBezTo>
                  <a:cubicBezTo>
                    <a:pt x="3465" y="2681"/>
                    <a:pt x="3263" y="2669"/>
                    <a:pt x="3048" y="2669"/>
                  </a:cubicBezTo>
                  <a:cubicBezTo>
                    <a:pt x="2441" y="2669"/>
                    <a:pt x="2275" y="2848"/>
                    <a:pt x="2310" y="3467"/>
                  </a:cubicBezTo>
                  <a:cubicBezTo>
                    <a:pt x="2322" y="3681"/>
                    <a:pt x="2358" y="3883"/>
                    <a:pt x="2417" y="4074"/>
                  </a:cubicBezTo>
                  <a:cubicBezTo>
                    <a:pt x="2679" y="4836"/>
                    <a:pt x="2953" y="5586"/>
                    <a:pt x="3263" y="6324"/>
                  </a:cubicBezTo>
                  <a:cubicBezTo>
                    <a:pt x="3572" y="7050"/>
                    <a:pt x="3572" y="7705"/>
                    <a:pt x="3072" y="8360"/>
                  </a:cubicBezTo>
                  <a:cubicBezTo>
                    <a:pt x="2477" y="9122"/>
                    <a:pt x="1917" y="9896"/>
                    <a:pt x="1358" y="10670"/>
                  </a:cubicBezTo>
                  <a:cubicBezTo>
                    <a:pt x="1048" y="11087"/>
                    <a:pt x="727" y="11503"/>
                    <a:pt x="453" y="11920"/>
                  </a:cubicBezTo>
                  <a:cubicBezTo>
                    <a:pt x="310" y="12134"/>
                    <a:pt x="191" y="12373"/>
                    <a:pt x="120" y="12623"/>
                  </a:cubicBezTo>
                  <a:cubicBezTo>
                    <a:pt x="0" y="13039"/>
                    <a:pt x="131" y="13289"/>
                    <a:pt x="548" y="13361"/>
                  </a:cubicBezTo>
                  <a:cubicBezTo>
                    <a:pt x="737" y="13398"/>
                    <a:pt x="939" y="13422"/>
                    <a:pt x="1138" y="13422"/>
                  </a:cubicBezTo>
                  <a:cubicBezTo>
                    <a:pt x="1254" y="13422"/>
                    <a:pt x="1368" y="13414"/>
                    <a:pt x="1477" y="13396"/>
                  </a:cubicBezTo>
                  <a:cubicBezTo>
                    <a:pt x="2084" y="13301"/>
                    <a:pt x="2691" y="13170"/>
                    <a:pt x="3310" y="13063"/>
                  </a:cubicBezTo>
                  <a:cubicBezTo>
                    <a:pt x="4203" y="12920"/>
                    <a:pt x="5073" y="12682"/>
                    <a:pt x="5989" y="12682"/>
                  </a:cubicBezTo>
                  <a:cubicBezTo>
                    <a:pt x="6489" y="12682"/>
                    <a:pt x="6894" y="12825"/>
                    <a:pt x="7216" y="13206"/>
                  </a:cubicBezTo>
                  <a:cubicBezTo>
                    <a:pt x="7418" y="13408"/>
                    <a:pt x="7597" y="13635"/>
                    <a:pt x="7751" y="13849"/>
                  </a:cubicBezTo>
                  <a:cubicBezTo>
                    <a:pt x="8156" y="14420"/>
                    <a:pt x="8549" y="15004"/>
                    <a:pt x="8942" y="15563"/>
                  </a:cubicBezTo>
                  <a:cubicBezTo>
                    <a:pt x="9264" y="15992"/>
                    <a:pt x="9597" y="16433"/>
                    <a:pt x="9954" y="16849"/>
                  </a:cubicBezTo>
                  <a:cubicBezTo>
                    <a:pt x="10173" y="17101"/>
                    <a:pt x="10462" y="17282"/>
                    <a:pt x="10803" y="17282"/>
                  </a:cubicBezTo>
                  <a:cubicBezTo>
                    <a:pt x="10833" y="17282"/>
                    <a:pt x="10864" y="17281"/>
                    <a:pt x="10895" y="17278"/>
                  </a:cubicBezTo>
                  <a:cubicBezTo>
                    <a:pt x="11288" y="16873"/>
                    <a:pt x="11347" y="16385"/>
                    <a:pt x="11383" y="15909"/>
                  </a:cubicBezTo>
                  <a:cubicBezTo>
                    <a:pt x="11478" y="15016"/>
                    <a:pt x="11502" y="14111"/>
                    <a:pt x="11585" y="13206"/>
                  </a:cubicBezTo>
                  <a:cubicBezTo>
                    <a:pt x="11609" y="12742"/>
                    <a:pt x="11669" y="12277"/>
                    <a:pt x="11740" y="11813"/>
                  </a:cubicBezTo>
                  <a:cubicBezTo>
                    <a:pt x="11823" y="11396"/>
                    <a:pt x="12097" y="11134"/>
                    <a:pt x="12514" y="11039"/>
                  </a:cubicBezTo>
                  <a:cubicBezTo>
                    <a:pt x="12669" y="11015"/>
                    <a:pt x="12823" y="10991"/>
                    <a:pt x="12978" y="10968"/>
                  </a:cubicBezTo>
                  <a:cubicBezTo>
                    <a:pt x="13585" y="10860"/>
                    <a:pt x="14205" y="10789"/>
                    <a:pt x="14812" y="10670"/>
                  </a:cubicBezTo>
                  <a:cubicBezTo>
                    <a:pt x="15133" y="10599"/>
                    <a:pt x="15490" y="10503"/>
                    <a:pt x="15788" y="10206"/>
                  </a:cubicBezTo>
                  <a:cubicBezTo>
                    <a:pt x="15788" y="9646"/>
                    <a:pt x="15538" y="9253"/>
                    <a:pt x="15205" y="8920"/>
                  </a:cubicBezTo>
                  <a:cubicBezTo>
                    <a:pt x="14836" y="8515"/>
                    <a:pt x="14431" y="8158"/>
                    <a:pt x="14014" y="7801"/>
                  </a:cubicBezTo>
                  <a:cubicBezTo>
                    <a:pt x="13657" y="7503"/>
                    <a:pt x="13288" y="7217"/>
                    <a:pt x="12931" y="6931"/>
                  </a:cubicBezTo>
                  <a:cubicBezTo>
                    <a:pt x="12514" y="6598"/>
                    <a:pt x="12252" y="6157"/>
                    <a:pt x="12181" y="5622"/>
                  </a:cubicBezTo>
                  <a:cubicBezTo>
                    <a:pt x="12085" y="5122"/>
                    <a:pt x="12014" y="4598"/>
                    <a:pt x="12002" y="4098"/>
                  </a:cubicBezTo>
                  <a:cubicBezTo>
                    <a:pt x="11954" y="3110"/>
                    <a:pt x="11931" y="2133"/>
                    <a:pt x="11907" y="1145"/>
                  </a:cubicBezTo>
                  <a:cubicBezTo>
                    <a:pt x="11907" y="966"/>
                    <a:pt x="11895" y="788"/>
                    <a:pt x="11859" y="609"/>
                  </a:cubicBezTo>
                  <a:cubicBezTo>
                    <a:pt x="11799" y="196"/>
                    <a:pt x="11608" y="1"/>
                    <a:pt x="11304"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52" name="Google Shape;1452;p39"/>
            <p:cNvSpPr/>
            <p:nvPr/>
          </p:nvSpPr>
          <p:spPr>
            <a:xfrm>
              <a:off x="4421750" y="2020850"/>
              <a:ext cx="73550" cy="47250"/>
            </a:xfrm>
            <a:custGeom>
              <a:avLst/>
              <a:gdLst/>
              <a:ahLst/>
              <a:cxnLst/>
              <a:rect l="l" t="t" r="r" b="b"/>
              <a:pathLst>
                <a:path w="2942" h="1890" extrusionOk="0">
                  <a:moveTo>
                    <a:pt x="335" y="0"/>
                  </a:moveTo>
                  <a:cubicBezTo>
                    <a:pt x="290" y="0"/>
                    <a:pt x="245" y="14"/>
                    <a:pt x="203" y="44"/>
                  </a:cubicBezTo>
                  <a:cubicBezTo>
                    <a:pt x="96" y="127"/>
                    <a:pt x="1" y="306"/>
                    <a:pt x="1" y="425"/>
                  </a:cubicBezTo>
                  <a:cubicBezTo>
                    <a:pt x="1" y="604"/>
                    <a:pt x="96" y="782"/>
                    <a:pt x="179" y="925"/>
                  </a:cubicBezTo>
                  <a:cubicBezTo>
                    <a:pt x="560" y="1568"/>
                    <a:pt x="1167" y="1806"/>
                    <a:pt x="1882" y="1890"/>
                  </a:cubicBezTo>
                  <a:cubicBezTo>
                    <a:pt x="2191" y="1866"/>
                    <a:pt x="2537" y="1806"/>
                    <a:pt x="2787" y="1568"/>
                  </a:cubicBezTo>
                  <a:cubicBezTo>
                    <a:pt x="2882" y="1473"/>
                    <a:pt x="2941" y="1294"/>
                    <a:pt x="2929" y="1163"/>
                  </a:cubicBezTo>
                  <a:cubicBezTo>
                    <a:pt x="2909" y="1020"/>
                    <a:pt x="2774" y="956"/>
                    <a:pt x="2631" y="956"/>
                  </a:cubicBezTo>
                  <a:cubicBezTo>
                    <a:pt x="2607" y="956"/>
                    <a:pt x="2584" y="958"/>
                    <a:pt x="2560" y="961"/>
                  </a:cubicBezTo>
                  <a:cubicBezTo>
                    <a:pt x="2489" y="973"/>
                    <a:pt x="2417" y="997"/>
                    <a:pt x="2346" y="1020"/>
                  </a:cubicBezTo>
                  <a:cubicBezTo>
                    <a:pt x="2145" y="1065"/>
                    <a:pt x="1973" y="1089"/>
                    <a:pt x="1820" y="1089"/>
                  </a:cubicBezTo>
                  <a:cubicBezTo>
                    <a:pt x="1357" y="1089"/>
                    <a:pt x="1073" y="870"/>
                    <a:pt x="715" y="342"/>
                  </a:cubicBezTo>
                  <a:cubicBezTo>
                    <a:pt x="679" y="282"/>
                    <a:pt x="643" y="211"/>
                    <a:pt x="596" y="151"/>
                  </a:cubicBezTo>
                  <a:cubicBezTo>
                    <a:pt x="531" y="62"/>
                    <a:pt x="433" y="0"/>
                    <a:pt x="335"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53" name="Google Shape;1453;p39"/>
            <p:cNvSpPr/>
            <p:nvPr/>
          </p:nvSpPr>
          <p:spPr>
            <a:xfrm>
              <a:off x="4419675" y="1964775"/>
              <a:ext cx="18775" cy="18200"/>
            </a:xfrm>
            <a:custGeom>
              <a:avLst/>
              <a:gdLst/>
              <a:ahLst/>
              <a:cxnLst/>
              <a:rect l="l" t="t" r="r" b="b"/>
              <a:pathLst>
                <a:path w="751" h="728" extrusionOk="0">
                  <a:moveTo>
                    <a:pt x="401" y="1"/>
                  </a:moveTo>
                  <a:cubicBezTo>
                    <a:pt x="226" y="1"/>
                    <a:pt x="35" y="185"/>
                    <a:pt x="12" y="370"/>
                  </a:cubicBezTo>
                  <a:cubicBezTo>
                    <a:pt x="0" y="537"/>
                    <a:pt x="179" y="716"/>
                    <a:pt x="345" y="727"/>
                  </a:cubicBezTo>
                  <a:cubicBezTo>
                    <a:pt x="351" y="728"/>
                    <a:pt x="357" y="728"/>
                    <a:pt x="363" y="728"/>
                  </a:cubicBezTo>
                  <a:cubicBezTo>
                    <a:pt x="548" y="728"/>
                    <a:pt x="739" y="543"/>
                    <a:pt x="750" y="370"/>
                  </a:cubicBezTo>
                  <a:cubicBezTo>
                    <a:pt x="750" y="204"/>
                    <a:pt x="584" y="13"/>
                    <a:pt x="417" y="1"/>
                  </a:cubicBezTo>
                  <a:cubicBezTo>
                    <a:pt x="412" y="1"/>
                    <a:pt x="406" y="1"/>
                    <a:pt x="401"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54" name="Google Shape;1454;p39"/>
            <p:cNvSpPr/>
            <p:nvPr/>
          </p:nvSpPr>
          <p:spPr>
            <a:xfrm>
              <a:off x="4518775" y="2013550"/>
              <a:ext cx="18200" cy="17350"/>
            </a:xfrm>
            <a:custGeom>
              <a:avLst/>
              <a:gdLst/>
              <a:ahLst/>
              <a:cxnLst/>
              <a:rect l="l" t="t" r="r" b="b"/>
              <a:pathLst>
                <a:path w="728" h="694" extrusionOk="0">
                  <a:moveTo>
                    <a:pt x="374" y="0"/>
                  </a:moveTo>
                  <a:cubicBezTo>
                    <a:pt x="361" y="0"/>
                    <a:pt x="347" y="1"/>
                    <a:pt x="334" y="3"/>
                  </a:cubicBezTo>
                  <a:cubicBezTo>
                    <a:pt x="132" y="27"/>
                    <a:pt x="1" y="217"/>
                    <a:pt x="37" y="443"/>
                  </a:cubicBezTo>
                  <a:cubicBezTo>
                    <a:pt x="72" y="610"/>
                    <a:pt x="168" y="693"/>
                    <a:pt x="346" y="693"/>
                  </a:cubicBezTo>
                  <a:cubicBezTo>
                    <a:pt x="572" y="693"/>
                    <a:pt x="727" y="515"/>
                    <a:pt x="715" y="300"/>
                  </a:cubicBezTo>
                  <a:cubicBezTo>
                    <a:pt x="693" y="135"/>
                    <a:pt x="538" y="0"/>
                    <a:pt x="374"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grpSp>
      <p:grpSp>
        <p:nvGrpSpPr>
          <p:cNvPr id="1455" name="Google Shape;1455;p39"/>
          <p:cNvGrpSpPr/>
          <p:nvPr/>
        </p:nvGrpSpPr>
        <p:grpSpPr>
          <a:xfrm>
            <a:off x="10381549" y="2359255"/>
            <a:ext cx="468815" cy="457300"/>
            <a:chOff x="1959000" y="1291425"/>
            <a:chExt cx="286025" cy="279000"/>
          </a:xfrm>
        </p:grpSpPr>
        <p:sp>
          <p:nvSpPr>
            <p:cNvPr id="1456" name="Google Shape;1456;p39"/>
            <p:cNvSpPr/>
            <p:nvPr/>
          </p:nvSpPr>
          <p:spPr>
            <a:xfrm>
              <a:off x="1959000" y="1291425"/>
              <a:ext cx="286025" cy="279000"/>
            </a:xfrm>
            <a:custGeom>
              <a:avLst/>
              <a:gdLst/>
              <a:ahLst/>
              <a:cxnLst/>
              <a:rect l="l" t="t" r="r" b="b"/>
              <a:pathLst>
                <a:path w="11441" h="11160" extrusionOk="0">
                  <a:moveTo>
                    <a:pt x="5924" y="1014"/>
                  </a:moveTo>
                  <a:cubicBezTo>
                    <a:pt x="8501" y="1014"/>
                    <a:pt x="10513" y="3281"/>
                    <a:pt x="10142" y="5897"/>
                  </a:cubicBezTo>
                  <a:cubicBezTo>
                    <a:pt x="9845" y="8016"/>
                    <a:pt x="8356" y="9647"/>
                    <a:pt x="6320" y="10052"/>
                  </a:cubicBezTo>
                  <a:cubicBezTo>
                    <a:pt x="6035" y="10112"/>
                    <a:pt x="5737" y="10112"/>
                    <a:pt x="5439" y="10147"/>
                  </a:cubicBezTo>
                  <a:cubicBezTo>
                    <a:pt x="5432" y="10147"/>
                    <a:pt x="5425" y="10147"/>
                    <a:pt x="5418" y="10147"/>
                  </a:cubicBezTo>
                  <a:cubicBezTo>
                    <a:pt x="2821" y="10147"/>
                    <a:pt x="832" y="7973"/>
                    <a:pt x="1094" y="5409"/>
                  </a:cubicBezTo>
                  <a:cubicBezTo>
                    <a:pt x="1332" y="3063"/>
                    <a:pt x="3094" y="1289"/>
                    <a:pt x="5451" y="1039"/>
                  </a:cubicBezTo>
                  <a:cubicBezTo>
                    <a:pt x="5611" y="1022"/>
                    <a:pt x="5768" y="1014"/>
                    <a:pt x="5924" y="1014"/>
                  </a:cubicBezTo>
                  <a:close/>
                  <a:moveTo>
                    <a:pt x="5770" y="0"/>
                  </a:moveTo>
                  <a:cubicBezTo>
                    <a:pt x="2753" y="0"/>
                    <a:pt x="1" y="2577"/>
                    <a:pt x="58" y="5897"/>
                  </a:cubicBezTo>
                  <a:cubicBezTo>
                    <a:pt x="93" y="8838"/>
                    <a:pt x="2439" y="11100"/>
                    <a:pt x="5368" y="11159"/>
                  </a:cubicBezTo>
                  <a:cubicBezTo>
                    <a:pt x="5749" y="11112"/>
                    <a:pt x="6130" y="11088"/>
                    <a:pt x="6499" y="10993"/>
                  </a:cubicBezTo>
                  <a:cubicBezTo>
                    <a:pt x="9011" y="10505"/>
                    <a:pt x="11011" y="8302"/>
                    <a:pt x="11202" y="5849"/>
                  </a:cubicBezTo>
                  <a:cubicBezTo>
                    <a:pt x="11440" y="2754"/>
                    <a:pt x="9285" y="241"/>
                    <a:pt x="6166" y="15"/>
                  </a:cubicBezTo>
                  <a:cubicBezTo>
                    <a:pt x="6033" y="5"/>
                    <a:pt x="5901" y="0"/>
                    <a:pt x="5770"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57" name="Google Shape;1457;p39"/>
            <p:cNvSpPr/>
            <p:nvPr/>
          </p:nvSpPr>
          <p:spPr>
            <a:xfrm>
              <a:off x="1979800" y="1316750"/>
              <a:ext cx="242025" cy="228375"/>
            </a:xfrm>
            <a:custGeom>
              <a:avLst/>
              <a:gdLst/>
              <a:ahLst/>
              <a:cxnLst/>
              <a:rect l="l" t="t" r="r" b="b"/>
              <a:pathLst>
                <a:path w="9681" h="9135" extrusionOk="0">
                  <a:moveTo>
                    <a:pt x="5092" y="1"/>
                  </a:moveTo>
                  <a:cubicBezTo>
                    <a:pt x="4936" y="1"/>
                    <a:pt x="4779" y="9"/>
                    <a:pt x="4619" y="26"/>
                  </a:cubicBezTo>
                  <a:cubicBezTo>
                    <a:pt x="2262" y="276"/>
                    <a:pt x="500" y="2050"/>
                    <a:pt x="262" y="4396"/>
                  </a:cubicBezTo>
                  <a:cubicBezTo>
                    <a:pt x="0" y="6960"/>
                    <a:pt x="1989" y="9134"/>
                    <a:pt x="4586" y="9134"/>
                  </a:cubicBezTo>
                  <a:cubicBezTo>
                    <a:pt x="4593" y="9134"/>
                    <a:pt x="4600" y="9134"/>
                    <a:pt x="4607" y="9134"/>
                  </a:cubicBezTo>
                  <a:cubicBezTo>
                    <a:pt x="4905" y="9099"/>
                    <a:pt x="5203" y="9099"/>
                    <a:pt x="5488" y="9039"/>
                  </a:cubicBezTo>
                  <a:cubicBezTo>
                    <a:pt x="7524" y="8634"/>
                    <a:pt x="9013" y="7003"/>
                    <a:pt x="9310" y="4884"/>
                  </a:cubicBezTo>
                  <a:cubicBezTo>
                    <a:pt x="9681" y="2268"/>
                    <a:pt x="7669" y="1"/>
                    <a:pt x="5092" y="1"/>
                  </a:cubicBezTo>
                  <a:close/>
                </a:path>
              </a:pathLst>
            </a:custGeom>
            <a:solidFill>
              <a:srgbClr val="FCC63D"/>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58" name="Google Shape;1458;p39"/>
            <p:cNvSpPr/>
            <p:nvPr/>
          </p:nvSpPr>
          <p:spPr>
            <a:xfrm>
              <a:off x="2042875" y="1454000"/>
              <a:ext cx="96025" cy="43500"/>
            </a:xfrm>
            <a:custGeom>
              <a:avLst/>
              <a:gdLst/>
              <a:ahLst/>
              <a:cxnLst/>
              <a:rect l="l" t="t" r="r" b="b"/>
              <a:pathLst>
                <a:path w="3841" h="1740" extrusionOk="0">
                  <a:moveTo>
                    <a:pt x="3404" y="0"/>
                  </a:moveTo>
                  <a:cubicBezTo>
                    <a:pt x="3345" y="0"/>
                    <a:pt x="3281" y="12"/>
                    <a:pt x="3215" y="37"/>
                  </a:cubicBezTo>
                  <a:cubicBezTo>
                    <a:pt x="3037" y="120"/>
                    <a:pt x="2894" y="239"/>
                    <a:pt x="2739" y="358"/>
                  </a:cubicBezTo>
                  <a:cubicBezTo>
                    <a:pt x="2464" y="577"/>
                    <a:pt x="2185" y="688"/>
                    <a:pt x="1902" y="688"/>
                  </a:cubicBezTo>
                  <a:cubicBezTo>
                    <a:pt x="1648" y="688"/>
                    <a:pt x="1391" y="598"/>
                    <a:pt x="1132" y="418"/>
                  </a:cubicBezTo>
                  <a:cubicBezTo>
                    <a:pt x="1013" y="323"/>
                    <a:pt x="894" y="215"/>
                    <a:pt x="775" y="144"/>
                  </a:cubicBezTo>
                  <a:cubicBezTo>
                    <a:pt x="666" y="76"/>
                    <a:pt x="549" y="19"/>
                    <a:pt x="433" y="19"/>
                  </a:cubicBezTo>
                  <a:cubicBezTo>
                    <a:pt x="346" y="19"/>
                    <a:pt x="261" y="51"/>
                    <a:pt x="179" y="132"/>
                  </a:cubicBezTo>
                  <a:cubicBezTo>
                    <a:pt x="1" y="311"/>
                    <a:pt x="1" y="537"/>
                    <a:pt x="120" y="739"/>
                  </a:cubicBezTo>
                  <a:cubicBezTo>
                    <a:pt x="227" y="894"/>
                    <a:pt x="346" y="1049"/>
                    <a:pt x="477" y="1168"/>
                  </a:cubicBezTo>
                  <a:cubicBezTo>
                    <a:pt x="882" y="1525"/>
                    <a:pt x="1358" y="1692"/>
                    <a:pt x="1965" y="1739"/>
                  </a:cubicBezTo>
                  <a:cubicBezTo>
                    <a:pt x="2537" y="1704"/>
                    <a:pt x="3096" y="1513"/>
                    <a:pt x="3513" y="1013"/>
                  </a:cubicBezTo>
                  <a:cubicBezTo>
                    <a:pt x="3632" y="858"/>
                    <a:pt x="3716" y="680"/>
                    <a:pt x="3763" y="501"/>
                  </a:cubicBezTo>
                  <a:cubicBezTo>
                    <a:pt x="3840" y="212"/>
                    <a:pt x="3659" y="0"/>
                    <a:pt x="3404"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59" name="Google Shape;1459;p39"/>
            <p:cNvSpPr/>
            <p:nvPr/>
          </p:nvSpPr>
          <p:spPr>
            <a:xfrm>
              <a:off x="2140800" y="1387925"/>
              <a:ext cx="24450" cy="25950"/>
            </a:xfrm>
            <a:custGeom>
              <a:avLst/>
              <a:gdLst/>
              <a:ahLst/>
              <a:cxnLst/>
              <a:rect l="l" t="t" r="r" b="b"/>
              <a:pathLst>
                <a:path w="978" h="1038" extrusionOk="0">
                  <a:moveTo>
                    <a:pt x="471" y="0"/>
                  </a:moveTo>
                  <a:cubicBezTo>
                    <a:pt x="228" y="0"/>
                    <a:pt x="1" y="234"/>
                    <a:pt x="1" y="513"/>
                  </a:cubicBezTo>
                  <a:cubicBezTo>
                    <a:pt x="1" y="775"/>
                    <a:pt x="227" y="1013"/>
                    <a:pt x="477" y="1037"/>
                  </a:cubicBezTo>
                  <a:cubicBezTo>
                    <a:pt x="483" y="1037"/>
                    <a:pt x="489" y="1037"/>
                    <a:pt x="495" y="1037"/>
                  </a:cubicBezTo>
                  <a:cubicBezTo>
                    <a:pt x="750" y="1037"/>
                    <a:pt x="977" y="792"/>
                    <a:pt x="977" y="525"/>
                  </a:cubicBezTo>
                  <a:cubicBezTo>
                    <a:pt x="977" y="275"/>
                    <a:pt x="739" y="25"/>
                    <a:pt x="489" y="1"/>
                  </a:cubicBezTo>
                  <a:cubicBezTo>
                    <a:pt x="483" y="1"/>
                    <a:pt x="477" y="0"/>
                    <a:pt x="471"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60" name="Google Shape;1460;p39"/>
            <p:cNvSpPr/>
            <p:nvPr/>
          </p:nvSpPr>
          <p:spPr>
            <a:xfrm>
              <a:off x="2035150" y="1384650"/>
              <a:ext cx="22350" cy="22650"/>
            </a:xfrm>
            <a:custGeom>
              <a:avLst/>
              <a:gdLst/>
              <a:ahLst/>
              <a:cxnLst/>
              <a:rect l="l" t="t" r="r" b="b"/>
              <a:pathLst>
                <a:path w="894" h="906" extrusionOk="0">
                  <a:moveTo>
                    <a:pt x="441" y="1"/>
                  </a:moveTo>
                  <a:cubicBezTo>
                    <a:pt x="203" y="1"/>
                    <a:pt x="0" y="191"/>
                    <a:pt x="0" y="441"/>
                  </a:cubicBezTo>
                  <a:cubicBezTo>
                    <a:pt x="0" y="680"/>
                    <a:pt x="203" y="906"/>
                    <a:pt x="441" y="906"/>
                  </a:cubicBezTo>
                  <a:cubicBezTo>
                    <a:pt x="667" y="906"/>
                    <a:pt x="893" y="703"/>
                    <a:pt x="893" y="465"/>
                  </a:cubicBezTo>
                  <a:cubicBezTo>
                    <a:pt x="893" y="227"/>
                    <a:pt x="679" y="13"/>
                    <a:pt x="441"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grpSp>
      <p:grpSp>
        <p:nvGrpSpPr>
          <p:cNvPr id="1461" name="Google Shape;1461;p39"/>
          <p:cNvGrpSpPr/>
          <p:nvPr/>
        </p:nvGrpSpPr>
        <p:grpSpPr>
          <a:xfrm>
            <a:off x="10156726" y="3834525"/>
            <a:ext cx="1311224" cy="827808"/>
            <a:chOff x="6096075" y="734650"/>
            <a:chExt cx="709025" cy="447625"/>
          </a:xfrm>
        </p:grpSpPr>
        <p:sp>
          <p:nvSpPr>
            <p:cNvPr id="1462" name="Google Shape;1462;p39"/>
            <p:cNvSpPr/>
            <p:nvPr/>
          </p:nvSpPr>
          <p:spPr>
            <a:xfrm>
              <a:off x="6107675" y="747100"/>
              <a:ext cx="697425" cy="423575"/>
            </a:xfrm>
            <a:custGeom>
              <a:avLst/>
              <a:gdLst/>
              <a:ahLst/>
              <a:cxnLst/>
              <a:rect l="l" t="t" r="r" b="b"/>
              <a:pathLst>
                <a:path w="27897" h="16943" extrusionOk="0">
                  <a:moveTo>
                    <a:pt x="14333" y="1"/>
                  </a:moveTo>
                  <a:cubicBezTo>
                    <a:pt x="14082" y="1"/>
                    <a:pt x="13829" y="12"/>
                    <a:pt x="13574" y="36"/>
                  </a:cubicBezTo>
                  <a:cubicBezTo>
                    <a:pt x="12085" y="190"/>
                    <a:pt x="10776" y="726"/>
                    <a:pt x="9740" y="1845"/>
                  </a:cubicBezTo>
                  <a:cubicBezTo>
                    <a:pt x="9168" y="2452"/>
                    <a:pt x="8656" y="3072"/>
                    <a:pt x="8299" y="3845"/>
                  </a:cubicBezTo>
                  <a:cubicBezTo>
                    <a:pt x="8169" y="4112"/>
                    <a:pt x="8071" y="4229"/>
                    <a:pt x="7936" y="4229"/>
                  </a:cubicBezTo>
                  <a:cubicBezTo>
                    <a:pt x="7836" y="4229"/>
                    <a:pt x="7717" y="4165"/>
                    <a:pt x="7549" y="4048"/>
                  </a:cubicBezTo>
                  <a:cubicBezTo>
                    <a:pt x="7263" y="3834"/>
                    <a:pt x="6966" y="3595"/>
                    <a:pt x="6644" y="3476"/>
                  </a:cubicBezTo>
                  <a:cubicBezTo>
                    <a:pt x="5969" y="3222"/>
                    <a:pt x="5305" y="3093"/>
                    <a:pt x="4658" y="3093"/>
                  </a:cubicBezTo>
                  <a:cubicBezTo>
                    <a:pt x="3605" y="3093"/>
                    <a:pt x="2595" y="3435"/>
                    <a:pt x="1644" y="4143"/>
                  </a:cubicBezTo>
                  <a:cubicBezTo>
                    <a:pt x="524" y="4965"/>
                    <a:pt x="1" y="6131"/>
                    <a:pt x="60" y="7513"/>
                  </a:cubicBezTo>
                  <a:cubicBezTo>
                    <a:pt x="120" y="9108"/>
                    <a:pt x="917" y="10025"/>
                    <a:pt x="2417" y="10334"/>
                  </a:cubicBezTo>
                  <a:cubicBezTo>
                    <a:pt x="3453" y="10513"/>
                    <a:pt x="3453" y="10537"/>
                    <a:pt x="3441" y="11680"/>
                  </a:cubicBezTo>
                  <a:cubicBezTo>
                    <a:pt x="3418" y="12478"/>
                    <a:pt x="3560" y="13299"/>
                    <a:pt x="3894" y="14061"/>
                  </a:cubicBezTo>
                  <a:cubicBezTo>
                    <a:pt x="4489" y="15430"/>
                    <a:pt x="5418" y="16454"/>
                    <a:pt x="6942" y="16799"/>
                  </a:cubicBezTo>
                  <a:cubicBezTo>
                    <a:pt x="7369" y="16892"/>
                    <a:pt x="7791" y="16942"/>
                    <a:pt x="8203" y="16942"/>
                  </a:cubicBezTo>
                  <a:cubicBezTo>
                    <a:pt x="9168" y="16942"/>
                    <a:pt x="10084" y="16668"/>
                    <a:pt x="10919" y="16026"/>
                  </a:cubicBezTo>
                  <a:cubicBezTo>
                    <a:pt x="11097" y="15871"/>
                    <a:pt x="11288" y="15740"/>
                    <a:pt x="11466" y="15597"/>
                  </a:cubicBezTo>
                  <a:cubicBezTo>
                    <a:pt x="11647" y="15460"/>
                    <a:pt x="11752" y="15388"/>
                    <a:pt x="11858" y="15388"/>
                  </a:cubicBezTo>
                  <a:cubicBezTo>
                    <a:pt x="11954" y="15388"/>
                    <a:pt x="12051" y="15448"/>
                    <a:pt x="12204" y="15573"/>
                  </a:cubicBezTo>
                  <a:cubicBezTo>
                    <a:pt x="12669" y="15930"/>
                    <a:pt x="13181" y="16168"/>
                    <a:pt x="13728" y="16335"/>
                  </a:cubicBezTo>
                  <a:cubicBezTo>
                    <a:pt x="14328" y="16517"/>
                    <a:pt x="14933" y="16593"/>
                    <a:pt x="15540" y="16593"/>
                  </a:cubicBezTo>
                  <a:cubicBezTo>
                    <a:pt x="15884" y="16593"/>
                    <a:pt x="16229" y="16569"/>
                    <a:pt x="16574" y="16526"/>
                  </a:cubicBezTo>
                  <a:cubicBezTo>
                    <a:pt x="18193" y="16311"/>
                    <a:pt x="19396" y="15478"/>
                    <a:pt x="20086" y="13942"/>
                  </a:cubicBezTo>
                  <a:cubicBezTo>
                    <a:pt x="20170" y="13751"/>
                    <a:pt x="20241" y="13549"/>
                    <a:pt x="20336" y="13370"/>
                  </a:cubicBezTo>
                  <a:cubicBezTo>
                    <a:pt x="20534" y="12966"/>
                    <a:pt x="20664" y="12833"/>
                    <a:pt x="20961" y="12833"/>
                  </a:cubicBezTo>
                  <a:cubicBezTo>
                    <a:pt x="21058" y="12833"/>
                    <a:pt x="21173" y="12847"/>
                    <a:pt x="21313" y="12870"/>
                  </a:cubicBezTo>
                  <a:cubicBezTo>
                    <a:pt x="21456" y="12882"/>
                    <a:pt x="21575" y="12930"/>
                    <a:pt x="21694" y="12954"/>
                  </a:cubicBezTo>
                  <a:cubicBezTo>
                    <a:pt x="21983" y="13001"/>
                    <a:pt x="22267" y="13024"/>
                    <a:pt x="22546" y="13024"/>
                  </a:cubicBezTo>
                  <a:cubicBezTo>
                    <a:pt x="23474" y="13024"/>
                    <a:pt x="24349" y="12767"/>
                    <a:pt x="25182" y="12263"/>
                  </a:cubicBezTo>
                  <a:cubicBezTo>
                    <a:pt x="27075" y="11108"/>
                    <a:pt x="27897" y="8013"/>
                    <a:pt x="25944" y="6155"/>
                  </a:cubicBezTo>
                  <a:cubicBezTo>
                    <a:pt x="25018" y="5283"/>
                    <a:pt x="23981" y="4651"/>
                    <a:pt x="22707" y="4651"/>
                  </a:cubicBezTo>
                  <a:cubicBezTo>
                    <a:pt x="22590" y="4651"/>
                    <a:pt x="22470" y="4656"/>
                    <a:pt x="22349" y="4667"/>
                  </a:cubicBezTo>
                  <a:cubicBezTo>
                    <a:pt x="22279" y="4674"/>
                    <a:pt x="22214" y="4678"/>
                    <a:pt x="22152" y="4678"/>
                  </a:cubicBezTo>
                  <a:cubicBezTo>
                    <a:pt x="21700" y="4678"/>
                    <a:pt x="21427" y="4482"/>
                    <a:pt x="21217" y="4000"/>
                  </a:cubicBezTo>
                  <a:cubicBezTo>
                    <a:pt x="20622" y="2691"/>
                    <a:pt x="19646" y="1702"/>
                    <a:pt x="18372" y="1036"/>
                  </a:cubicBezTo>
                  <a:cubicBezTo>
                    <a:pt x="17097" y="368"/>
                    <a:pt x="15753" y="1"/>
                    <a:pt x="1433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63" name="Google Shape;1463;p39"/>
            <p:cNvSpPr/>
            <p:nvPr/>
          </p:nvSpPr>
          <p:spPr>
            <a:xfrm>
              <a:off x="6096075" y="734650"/>
              <a:ext cx="703075" cy="447625"/>
            </a:xfrm>
            <a:custGeom>
              <a:avLst/>
              <a:gdLst/>
              <a:ahLst/>
              <a:cxnLst/>
              <a:rect l="l" t="t" r="r" b="b"/>
              <a:pathLst>
                <a:path w="28123" h="17905" extrusionOk="0">
                  <a:moveTo>
                    <a:pt x="14866" y="931"/>
                  </a:moveTo>
                  <a:cubicBezTo>
                    <a:pt x="16123" y="931"/>
                    <a:pt x="17387" y="1262"/>
                    <a:pt x="18610" y="1903"/>
                  </a:cubicBezTo>
                  <a:cubicBezTo>
                    <a:pt x="19836" y="2558"/>
                    <a:pt x="20705" y="3486"/>
                    <a:pt x="21241" y="4665"/>
                  </a:cubicBezTo>
                  <a:cubicBezTo>
                    <a:pt x="21542" y="5300"/>
                    <a:pt x="21980" y="5604"/>
                    <a:pt x="22632" y="5604"/>
                  </a:cubicBezTo>
                  <a:cubicBezTo>
                    <a:pt x="22702" y="5604"/>
                    <a:pt x="22774" y="5601"/>
                    <a:pt x="22848" y="5594"/>
                  </a:cubicBezTo>
                  <a:cubicBezTo>
                    <a:pt x="22973" y="5581"/>
                    <a:pt x="23096" y="5574"/>
                    <a:pt x="23217" y="5574"/>
                  </a:cubicBezTo>
                  <a:cubicBezTo>
                    <a:pt x="24218" y="5574"/>
                    <a:pt x="25111" y="6016"/>
                    <a:pt x="26099" y="6951"/>
                  </a:cubicBezTo>
                  <a:cubicBezTo>
                    <a:pt x="26825" y="7653"/>
                    <a:pt x="27158" y="8582"/>
                    <a:pt x="27051" y="9630"/>
                  </a:cubicBezTo>
                  <a:cubicBezTo>
                    <a:pt x="26932" y="10761"/>
                    <a:pt x="26301" y="11785"/>
                    <a:pt x="25420" y="12321"/>
                  </a:cubicBezTo>
                  <a:cubicBezTo>
                    <a:pt x="24661" y="12796"/>
                    <a:pt x="23867" y="13026"/>
                    <a:pt x="23021" y="13026"/>
                  </a:cubicBezTo>
                  <a:cubicBezTo>
                    <a:pt x="22766" y="13026"/>
                    <a:pt x="22506" y="13005"/>
                    <a:pt x="22241" y="12964"/>
                  </a:cubicBezTo>
                  <a:cubicBezTo>
                    <a:pt x="22193" y="12964"/>
                    <a:pt x="22134" y="12952"/>
                    <a:pt x="22086" y="12940"/>
                  </a:cubicBezTo>
                  <a:lnTo>
                    <a:pt x="21872" y="12892"/>
                  </a:lnTo>
                  <a:cubicBezTo>
                    <a:pt x="21720" y="12869"/>
                    <a:pt x="21584" y="12856"/>
                    <a:pt x="21462" y="12856"/>
                  </a:cubicBezTo>
                  <a:cubicBezTo>
                    <a:pt x="20962" y="12856"/>
                    <a:pt x="20683" y="13071"/>
                    <a:pt x="20396" y="13654"/>
                  </a:cubicBezTo>
                  <a:cubicBezTo>
                    <a:pt x="20324" y="13797"/>
                    <a:pt x="20265" y="13928"/>
                    <a:pt x="20205" y="14083"/>
                  </a:cubicBezTo>
                  <a:lnTo>
                    <a:pt x="20122" y="14249"/>
                  </a:lnTo>
                  <a:cubicBezTo>
                    <a:pt x="19526" y="15595"/>
                    <a:pt x="18502" y="16357"/>
                    <a:pt x="16990" y="16559"/>
                  </a:cubicBezTo>
                  <a:cubicBezTo>
                    <a:pt x="16664" y="16605"/>
                    <a:pt x="16342" y="16627"/>
                    <a:pt x="16028" y="16627"/>
                  </a:cubicBezTo>
                  <a:cubicBezTo>
                    <a:pt x="15438" y="16627"/>
                    <a:pt x="14871" y="16548"/>
                    <a:pt x="14335" y="16393"/>
                  </a:cubicBezTo>
                  <a:cubicBezTo>
                    <a:pt x="13811" y="16226"/>
                    <a:pt x="13359" y="16000"/>
                    <a:pt x="12966" y="15702"/>
                  </a:cubicBezTo>
                  <a:cubicBezTo>
                    <a:pt x="12715" y="15507"/>
                    <a:pt x="12513" y="15421"/>
                    <a:pt x="12322" y="15421"/>
                  </a:cubicBezTo>
                  <a:cubicBezTo>
                    <a:pt x="12106" y="15421"/>
                    <a:pt x="11903" y="15531"/>
                    <a:pt x="11656" y="15714"/>
                  </a:cubicBezTo>
                  <a:lnTo>
                    <a:pt x="11299" y="15988"/>
                  </a:lnTo>
                  <a:lnTo>
                    <a:pt x="11097" y="16154"/>
                  </a:lnTo>
                  <a:cubicBezTo>
                    <a:pt x="10381" y="16702"/>
                    <a:pt x="9587" y="16969"/>
                    <a:pt x="8683" y="16969"/>
                  </a:cubicBezTo>
                  <a:cubicBezTo>
                    <a:pt x="8309" y="16969"/>
                    <a:pt x="7916" y="16924"/>
                    <a:pt x="7501" y="16833"/>
                  </a:cubicBezTo>
                  <a:cubicBezTo>
                    <a:pt x="6287" y="16547"/>
                    <a:pt x="5394" y="15750"/>
                    <a:pt x="4786" y="14369"/>
                  </a:cubicBezTo>
                  <a:cubicBezTo>
                    <a:pt x="4489" y="13678"/>
                    <a:pt x="4334" y="12916"/>
                    <a:pt x="4370" y="12190"/>
                  </a:cubicBezTo>
                  <a:lnTo>
                    <a:pt x="4370" y="12178"/>
                  </a:lnTo>
                  <a:cubicBezTo>
                    <a:pt x="4382" y="10809"/>
                    <a:pt x="4227" y="10594"/>
                    <a:pt x="2965" y="10344"/>
                  </a:cubicBezTo>
                  <a:cubicBezTo>
                    <a:pt x="1667" y="10082"/>
                    <a:pt x="1048" y="9320"/>
                    <a:pt x="988" y="7951"/>
                  </a:cubicBezTo>
                  <a:cubicBezTo>
                    <a:pt x="941" y="6701"/>
                    <a:pt x="1405" y="5701"/>
                    <a:pt x="2381" y="4975"/>
                  </a:cubicBezTo>
                  <a:cubicBezTo>
                    <a:pt x="3251" y="4332"/>
                    <a:pt x="4155" y="4022"/>
                    <a:pt x="5132" y="4022"/>
                  </a:cubicBezTo>
                  <a:cubicBezTo>
                    <a:pt x="5703" y="4022"/>
                    <a:pt x="6322" y="4141"/>
                    <a:pt x="6930" y="4367"/>
                  </a:cubicBezTo>
                  <a:cubicBezTo>
                    <a:pt x="7156" y="4439"/>
                    <a:pt x="7370" y="4605"/>
                    <a:pt x="7608" y="4784"/>
                  </a:cubicBezTo>
                  <a:lnTo>
                    <a:pt x="7727" y="4867"/>
                  </a:lnTo>
                  <a:cubicBezTo>
                    <a:pt x="7869" y="4979"/>
                    <a:pt x="8114" y="5159"/>
                    <a:pt x="8404" y="5159"/>
                  </a:cubicBezTo>
                  <a:cubicBezTo>
                    <a:pt x="8455" y="5159"/>
                    <a:pt x="8507" y="5154"/>
                    <a:pt x="8561" y="5141"/>
                  </a:cubicBezTo>
                  <a:cubicBezTo>
                    <a:pt x="8870" y="5046"/>
                    <a:pt x="9037" y="4772"/>
                    <a:pt x="9168" y="4498"/>
                  </a:cubicBezTo>
                  <a:cubicBezTo>
                    <a:pt x="9513" y="3748"/>
                    <a:pt x="10049" y="3129"/>
                    <a:pt x="10525" y="2617"/>
                  </a:cubicBezTo>
                  <a:cubicBezTo>
                    <a:pt x="11430" y="1653"/>
                    <a:pt x="12597" y="1117"/>
                    <a:pt x="14085" y="974"/>
                  </a:cubicBezTo>
                  <a:cubicBezTo>
                    <a:pt x="14345" y="945"/>
                    <a:pt x="14606" y="931"/>
                    <a:pt x="14866" y="931"/>
                  </a:cubicBezTo>
                  <a:close/>
                  <a:moveTo>
                    <a:pt x="14849" y="1"/>
                  </a:moveTo>
                  <a:cubicBezTo>
                    <a:pt x="14563" y="1"/>
                    <a:pt x="14277" y="15"/>
                    <a:pt x="13990" y="45"/>
                  </a:cubicBezTo>
                  <a:cubicBezTo>
                    <a:pt x="12287" y="224"/>
                    <a:pt x="10930" y="855"/>
                    <a:pt x="9859" y="1998"/>
                  </a:cubicBezTo>
                  <a:cubicBezTo>
                    <a:pt x="9335" y="2558"/>
                    <a:pt x="8739" y="3260"/>
                    <a:pt x="8335" y="4129"/>
                  </a:cubicBezTo>
                  <a:cubicBezTo>
                    <a:pt x="8335" y="4129"/>
                    <a:pt x="8323" y="4141"/>
                    <a:pt x="8323" y="4153"/>
                  </a:cubicBezTo>
                  <a:cubicBezTo>
                    <a:pt x="8323" y="4141"/>
                    <a:pt x="8311" y="4141"/>
                    <a:pt x="8299" y="4129"/>
                  </a:cubicBezTo>
                  <a:lnTo>
                    <a:pt x="8180" y="4034"/>
                  </a:lnTo>
                  <a:cubicBezTo>
                    <a:pt x="7906" y="3843"/>
                    <a:pt x="7608" y="3617"/>
                    <a:pt x="7275" y="3486"/>
                  </a:cubicBezTo>
                  <a:cubicBezTo>
                    <a:pt x="6554" y="3215"/>
                    <a:pt x="5840" y="3080"/>
                    <a:pt x="5143" y="3080"/>
                  </a:cubicBezTo>
                  <a:cubicBezTo>
                    <a:pt x="3975" y="3080"/>
                    <a:pt x="2855" y="3459"/>
                    <a:pt x="1834" y="4213"/>
                  </a:cubicBezTo>
                  <a:cubicBezTo>
                    <a:pt x="619" y="5117"/>
                    <a:pt x="0" y="6427"/>
                    <a:pt x="72" y="7975"/>
                  </a:cubicBezTo>
                  <a:cubicBezTo>
                    <a:pt x="143" y="9761"/>
                    <a:pt x="1084" y="10892"/>
                    <a:pt x="2786" y="11249"/>
                  </a:cubicBezTo>
                  <a:cubicBezTo>
                    <a:pt x="3060" y="11297"/>
                    <a:pt x="3370" y="11368"/>
                    <a:pt x="3417" y="11404"/>
                  </a:cubicBezTo>
                  <a:cubicBezTo>
                    <a:pt x="3441" y="11487"/>
                    <a:pt x="3441" y="11844"/>
                    <a:pt x="3441" y="12166"/>
                  </a:cubicBezTo>
                  <a:cubicBezTo>
                    <a:pt x="3417" y="13023"/>
                    <a:pt x="3572" y="13916"/>
                    <a:pt x="3941" y="14738"/>
                  </a:cubicBezTo>
                  <a:cubicBezTo>
                    <a:pt x="4656" y="16393"/>
                    <a:pt x="5799" y="17405"/>
                    <a:pt x="7311" y="17738"/>
                  </a:cubicBezTo>
                  <a:cubicBezTo>
                    <a:pt x="7787" y="17845"/>
                    <a:pt x="8251" y="17905"/>
                    <a:pt x="8680" y="17905"/>
                  </a:cubicBezTo>
                  <a:cubicBezTo>
                    <a:pt x="9799" y="17905"/>
                    <a:pt x="10799" y="17559"/>
                    <a:pt x="11680" y="16845"/>
                  </a:cubicBezTo>
                  <a:lnTo>
                    <a:pt x="11883" y="16690"/>
                  </a:lnTo>
                  <a:cubicBezTo>
                    <a:pt x="12002" y="16595"/>
                    <a:pt x="12109" y="16500"/>
                    <a:pt x="12228" y="16416"/>
                  </a:cubicBezTo>
                  <a:cubicBezTo>
                    <a:pt x="12276" y="16393"/>
                    <a:pt x="12299" y="16357"/>
                    <a:pt x="12335" y="16345"/>
                  </a:cubicBezTo>
                  <a:cubicBezTo>
                    <a:pt x="12347" y="16357"/>
                    <a:pt x="12371" y="16369"/>
                    <a:pt x="12406" y="16404"/>
                  </a:cubicBezTo>
                  <a:cubicBezTo>
                    <a:pt x="12895" y="16774"/>
                    <a:pt x="13430" y="17036"/>
                    <a:pt x="14073" y="17238"/>
                  </a:cubicBezTo>
                  <a:cubicBezTo>
                    <a:pt x="14689" y="17425"/>
                    <a:pt x="15341" y="17520"/>
                    <a:pt x="16018" y="17520"/>
                  </a:cubicBezTo>
                  <a:cubicBezTo>
                    <a:pt x="16375" y="17520"/>
                    <a:pt x="16739" y="17494"/>
                    <a:pt x="17109" y="17440"/>
                  </a:cubicBezTo>
                  <a:cubicBezTo>
                    <a:pt x="18943" y="17202"/>
                    <a:pt x="20253" y="16238"/>
                    <a:pt x="20979" y="14583"/>
                  </a:cubicBezTo>
                  <a:lnTo>
                    <a:pt x="21050" y="14428"/>
                  </a:lnTo>
                  <a:cubicBezTo>
                    <a:pt x="21098" y="14309"/>
                    <a:pt x="21158" y="14166"/>
                    <a:pt x="21217" y="14047"/>
                  </a:cubicBezTo>
                  <a:cubicBezTo>
                    <a:pt x="21324" y="13833"/>
                    <a:pt x="21384" y="13773"/>
                    <a:pt x="21384" y="13773"/>
                  </a:cubicBezTo>
                  <a:cubicBezTo>
                    <a:pt x="21396" y="13773"/>
                    <a:pt x="21417" y="13767"/>
                    <a:pt x="21464" y="13767"/>
                  </a:cubicBezTo>
                  <a:cubicBezTo>
                    <a:pt x="21512" y="13767"/>
                    <a:pt x="21586" y="13773"/>
                    <a:pt x="21705" y="13797"/>
                  </a:cubicBezTo>
                  <a:cubicBezTo>
                    <a:pt x="21765" y="13797"/>
                    <a:pt x="21812" y="13809"/>
                    <a:pt x="21860" y="13821"/>
                  </a:cubicBezTo>
                  <a:cubicBezTo>
                    <a:pt x="21931" y="13845"/>
                    <a:pt x="22015" y="13857"/>
                    <a:pt x="22098" y="13868"/>
                  </a:cubicBezTo>
                  <a:cubicBezTo>
                    <a:pt x="22409" y="13918"/>
                    <a:pt x="22716" y="13943"/>
                    <a:pt x="23019" y="13943"/>
                  </a:cubicBezTo>
                  <a:cubicBezTo>
                    <a:pt x="24031" y="13943"/>
                    <a:pt x="24999" y="13668"/>
                    <a:pt x="25896" y="13118"/>
                  </a:cubicBezTo>
                  <a:cubicBezTo>
                    <a:pt x="27015" y="12428"/>
                    <a:pt x="27825" y="11130"/>
                    <a:pt x="27968" y="9737"/>
                  </a:cubicBezTo>
                  <a:cubicBezTo>
                    <a:pt x="28123" y="8415"/>
                    <a:pt x="27670" y="7177"/>
                    <a:pt x="26742" y="6284"/>
                  </a:cubicBezTo>
                  <a:cubicBezTo>
                    <a:pt x="25577" y="5173"/>
                    <a:pt x="24442" y="4657"/>
                    <a:pt x="23197" y="4657"/>
                  </a:cubicBezTo>
                  <a:cubicBezTo>
                    <a:pt x="23055" y="4657"/>
                    <a:pt x="22911" y="4663"/>
                    <a:pt x="22765" y="4677"/>
                  </a:cubicBezTo>
                  <a:cubicBezTo>
                    <a:pt x="22714" y="4680"/>
                    <a:pt x="22668" y="4683"/>
                    <a:pt x="22625" y="4683"/>
                  </a:cubicBezTo>
                  <a:cubicBezTo>
                    <a:pt x="22374" y="4683"/>
                    <a:pt x="22242" y="4607"/>
                    <a:pt x="22110" y="4272"/>
                  </a:cubicBezTo>
                  <a:cubicBezTo>
                    <a:pt x="21503" y="2903"/>
                    <a:pt x="20467" y="1831"/>
                    <a:pt x="19050" y="1093"/>
                  </a:cubicBezTo>
                  <a:cubicBezTo>
                    <a:pt x="17682" y="369"/>
                    <a:pt x="16272" y="1"/>
                    <a:pt x="14849"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64" name="Google Shape;1464;p39"/>
            <p:cNvSpPr/>
            <p:nvPr/>
          </p:nvSpPr>
          <p:spPr>
            <a:xfrm>
              <a:off x="6357700" y="1003450"/>
              <a:ext cx="136650" cy="47850"/>
            </a:xfrm>
            <a:custGeom>
              <a:avLst/>
              <a:gdLst/>
              <a:ahLst/>
              <a:cxnLst/>
              <a:rect l="l" t="t" r="r" b="b"/>
              <a:pathLst>
                <a:path w="5466" h="1914" extrusionOk="0">
                  <a:moveTo>
                    <a:pt x="421" y="0"/>
                  </a:moveTo>
                  <a:cubicBezTo>
                    <a:pt x="354" y="0"/>
                    <a:pt x="292" y="24"/>
                    <a:pt x="227" y="68"/>
                  </a:cubicBezTo>
                  <a:cubicBezTo>
                    <a:pt x="1" y="235"/>
                    <a:pt x="36" y="521"/>
                    <a:pt x="334" y="854"/>
                  </a:cubicBezTo>
                  <a:cubicBezTo>
                    <a:pt x="953" y="1604"/>
                    <a:pt x="1811" y="1854"/>
                    <a:pt x="2644" y="1914"/>
                  </a:cubicBezTo>
                  <a:cubicBezTo>
                    <a:pt x="3561" y="1902"/>
                    <a:pt x="4430" y="1569"/>
                    <a:pt x="5001" y="1021"/>
                  </a:cubicBezTo>
                  <a:cubicBezTo>
                    <a:pt x="5168" y="878"/>
                    <a:pt x="5299" y="700"/>
                    <a:pt x="5406" y="497"/>
                  </a:cubicBezTo>
                  <a:cubicBezTo>
                    <a:pt x="5466" y="402"/>
                    <a:pt x="5454" y="199"/>
                    <a:pt x="5382" y="128"/>
                  </a:cubicBezTo>
                  <a:cubicBezTo>
                    <a:pt x="5322" y="77"/>
                    <a:pt x="5207" y="37"/>
                    <a:pt x="5106" y="37"/>
                  </a:cubicBezTo>
                  <a:cubicBezTo>
                    <a:pt x="5068" y="37"/>
                    <a:pt x="5031" y="43"/>
                    <a:pt x="5001" y="57"/>
                  </a:cubicBezTo>
                  <a:cubicBezTo>
                    <a:pt x="4799" y="128"/>
                    <a:pt x="4632" y="283"/>
                    <a:pt x="4454" y="414"/>
                  </a:cubicBezTo>
                  <a:cubicBezTo>
                    <a:pt x="3885" y="846"/>
                    <a:pt x="3313" y="1061"/>
                    <a:pt x="2749" y="1061"/>
                  </a:cubicBezTo>
                  <a:cubicBezTo>
                    <a:pt x="2133" y="1061"/>
                    <a:pt x="1526" y="804"/>
                    <a:pt x="941" y="295"/>
                  </a:cubicBezTo>
                  <a:cubicBezTo>
                    <a:pt x="706" y="90"/>
                    <a:pt x="553" y="0"/>
                    <a:pt x="421"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65" name="Google Shape;1465;p39"/>
            <p:cNvSpPr/>
            <p:nvPr/>
          </p:nvSpPr>
          <p:spPr>
            <a:xfrm>
              <a:off x="6339550" y="940550"/>
              <a:ext cx="20550" cy="23300"/>
            </a:xfrm>
            <a:custGeom>
              <a:avLst/>
              <a:gdLst/>
              <a:ahLst/>
              <a:cxnLst/>
              <a:rect l="l" t="t" r="r" b="b"/>
              <a:pathLst>
                <a:path w="822" h="932" extrusionOk="0">
                  <a:moveTo>
                    <a:pt x="358" y="1"/>
                  </a:moveTo>
                  <a:cubicBezTo>
                    <a:pt x="155" y="13"/>
                    <a:pt x="0" y="239"/>
                    <a:pt x="0" y="501"/>
                  </a:cubicBezTo>
                  <a:cubicBezTo>
                    <a:pt x="34" y="758"/>
                    <a:pt x="194" y="932"/>
                    <a:pt x="391" y="932"/>
                  </a:cubicBezTo>
                  <a:cubicBezTo>
                    <a:pt x="404" y="932"/>
                    <a:pt x="416" y="931"/>
                    <a:pt x="429" y="930"/>
                  </a:cubicBezTo>
                  <a:cubicBezTo>
                    <a:pt x="632" y="918"/>
                    <a:pt x="810" y="715"/>
                    <a:pt x="810" y="513"/>
                  </a:cubicBezTo>
                  <a:cubicBezTo>
                    <a:pt x="822" y="251"/>
                    <a:pt x="584" y="1"/>
                    <a:pt x="358"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66" name="Google Shape;1466;p39"/>
            <p:cNvSpPr/>
            <p:nvPr/>
          </p:nvSpPr>
          <p:spPr>
            <a:xfrm>
              <a:off x="6513375" y="940450"/>
              <a:ext cx="22050" cy="22875"/>
            </a:xfrm>
            <a:custGeom>
              <a:avLst/>
              <a:gdLst/>
              <a:ahLst/>
              <a:cxnLst/>
              <a:rect l="l" t="t" r="r" b="b"/>
              <a:pathLst>
                <a:path w="882" h="915" extrusionOk="0">
                  <a:moveTo>
                    <a:pt x="467" y="1"/>
                  </a:moveTo>
                  <a:cubicBezTo>
                    <a:pt x="249" y="1"/>
                    <a:pt x="46" y="182"/>
                    <a:pt x="25" y="433"/>
                  </a:cubicBezTo>
                  <a:cubicBezTo>
                    <a:pt x="1" y="672"/>
                    <a:pt x="167" y="874"/>
                    <a:pt x="370" y="910"/>
                  </a:cubicBezTo>
                  <a:cubicBezTo>
                    <a:pt x="390" y="913"/>
                    <a:pt x="410" y="914"/>
                    <a:pt x="430" y="914"/>
                  </a:cubicBezTo>
                  <a:cubicBezTo>
                    <a:pt x="655" y="914"/>
                    <a:pt x="847" y="734"/>
                    <a:pt x="858" y="493"/>
                  </a:cubicBezTo>
                  <a:cubicBezTo>
                    <a:pt x="882" y="255"/>
                    <a:pt x="727" y="64"/>
                    <a:pt x="525" y="5"/>
                  </a:cubicBezTo>
                  <a:cubicBezTo>
                    <a:pt x="505" y="2"/>
                    <a:pt x="486" y="1"/>
                    <a:pt x="467"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grpSp>
      <p:grpSp>
        <p:nvGrpSpPr>
          <p:cNvPr id="1467" name="Google Shape;1467;p39"/>
          <p:cNvGrpSpPr/>
          <p:nvPr/>
        </p:nvGrpSpPr>
        <p:grpSpPr>
          <a:xfrm>
            <a:off x="3032751" y="1597418"/>
            <a:ext cx="364367" cy="392433"/>
            <a:chOff x="713250" y="2576650"/>
            <a:chExt cx="273275" cy="294325"/>
          </a:xfrm>
        </p:grpSpPr>
        <p:sp>
          <p:nvSpPr>
            <p:cNvPr id="1468" name="Google Shape;1468;p39"/>
            <p:cNvSpPr/>
            <p:nvPr/>
          </p:nvSpPr>
          <p:spPr>
            <a:xfrm>
              <a:off x="713250" y="2576650"/>
              <a:ext cx="273275" cy="294325"/>
            </a:xfrm>
            <a:custGeom>
              <a:avLst/>
              <a:gdLst/>
              <a:ahLst/>
              <a:cxnLst/>
              <a:rect l="l" t="t" r="r" b="b"/>
              <a:pathLst>
                <a:path w="10931" h="11773" extrusionOk="0">
                  <a:moveTo>
                    <a:pt x="4739" y="1065"/>
                  </a:moveTo>
                  <a:cubicBezTo>
                    <a:pt x="4894" y="1172"/>
                    <a:pt x="5049" y="1244"/>
                    <a:pt x="5156" y="1375"/>
                  </a:cubicBezTo>
                  <a:cubicBezTo>
                    <a:pt x="5382" y="1660"/>
                    <a:pt x="5585" y="1958"/>
                    <a:pt x="5799" y="2256"/>
                  </a:cubicBezTo>
                  <a:cubicBezTo>
                    <a:pt x="6137" y="2751"/>
                    <a:pt x="6344" y="2943"/>
                    <a:pt x="6724" y="2943"/>
                  </a:cubicBezTo>
                  <a:cubicBezTo>
                    <a:pt x="6893" y="2943"/>
                    <a:pt x="7095" y="2905"/>
                    <a:pt x="7359" y="2839"/>
                  </a:cubicBezTo>
                  <a:cubicBezTo>
                    <a:pt x="7656" y="2756"/>
                    <a:pt x="7954" y="2660"/>
                    <a:pt x="8252" y="2577"/>
                  </a:cubicBezTo>
                  <a:cubicBezTo>
                    <a:pt x="8496" y="2516"/>
                    <a:pt x="8659" y="2486"/>
                    <a:pt x="8827" y="2486"/>
                  </a:cubicBezTo>
                  <a:cubicBezTo>
                    <a:pt x="8987" y="2486"/>
                    <a:pt x="9151" y="2513"/>
                    <a:pt x="9395" y="2565"/>
                  </a:cubicBezTo>
                  <a:cubicBezTo>
                    <a:pt x="9549" y="2756"/>
                    <a:pt x="9478" y="2970"/>
                    <a:pt x="9383" y="3149"/>
                  </a:cubicBezTo>
                  <a:cubicBezTo>
                    <a:pt x="9204" y="3518"/>
                    <a:pt x="9025" y="3911"/>
                    <a:pt x="8799" y="4244"/>
                  </a:cubicBezTo>
                  <a:cubicBezTo>
                    <a:pt x="8347" y="4923"/>
                    <a:pt x="8406" y="5542"/>
                    <a:pt x="8847" y="6185"/>
                  </a:cubicBezTo>
                  <a:cubicBezTo>
                    <a:pt x="9121" y="6554"/>
                    <a:pt x="9335" y="6970"/>
                    <a:pt x="9549" y="7387"/>
                  </a:cubicBezTo>
                  <a:cubicBezTo>
                    <a:pt x="9740" y="7744"/>
                    <a:pt x="9930" y="8113"/>
                    <a:pt x="9907" y="8590"/>
                  </a:cubicBezTo>
                  <a:cubicBezTo>
                    <a:pt x="9795" y="8590"/>
                    <a:pt x="9684" y="8606"/>
                    <a:pt x="9584" y="8606"/>
                  </a:cubicBezTo>
                  <a:cubicBezTo>
                    <a:pt x="9533" y="8606"/>
                    <a:pt x="9486" y="8602"/>
                    <a:pt x="9442" y="8590"/>
                  </a:cubicBezTo>
                  <a:cubicBezTo>
                    <a:pt x="8621" y="8399"/>
                    <a:pt x="7775" y="8221"/>
                    <a:pt x="6978" y="7959"/>
                  </a:cubicBezTo>
                  <a:cubicBezTo>
                    <a:pt x="6774" y="7888"/>
                    <a:pt x="6584" y="7854"/>
                    <a:pt x="6406" y="7854"/>
                  </a:cubicBezTo>
                  <a:cubicBezTo>
                    <a:pt x="6011" y="7854"/>
                    <a:pt x="5674" y="8024"/>
                    <a:pt x="5370" y="8352"/>
                  </a:cubicBezTo>
                  <a:cubicBezTo>
                    <a:pt x="4858" y="8911"/>
                    <a:pt x="4358" y="9471"/>
                    <a:pt x="3834" y="10007"/>
                  </a:cubicBezTo>
                  <a:cubicBezTo>
                    <a:pt x="3608" y="10245"/>
                    <a:pt x="3406" y="10519"/>
                    <a:pt x="3060" y="10673"/>
                  </a:cubicBezTo>
                  <a:cubicBezTo>
                    <a:pt x="2906" y="10364"/>
                    <a:pt x="2894" y="10054"/>
                    <a:pt x="2894" y="9757"/>
                  </a:cubicBezTo>
                  <a:cubicBezTo>
                    <a:pt x="2894" y="9233"/>
                    <a:pt x="2929" y="8733"/>
                    <a:pt x="2953" y="8209"/>
                  </a:cubicBezTo>
                  <a:cubicBezTo>
                    <a:pt x="2977" y="7971"/>
                    <a:pt x="3001" y="7744"/>
                    <a:pt x="2989" y="7506"/>
                  </a:cubicBezTo>
                  <a:cubicBezTo>
                    <a:pt x="2953" y="7018"/>
                    <a:pt x="2703" y="6768"/>
                    <a:pt x="2215" y="6685"/>
                  </a:cubicBezTo>
                  <a:cubicBezTo>
                    <a:pt x="1929" y="6649"/>
                    <a:pt x="1644" y="6625"/>
                    <a:pt x="1370" y="6589"/>
                  </a:cubicBezTo>
                  <a:cubicBezTo>
                    <a:pt x="1322" y="6566"/>
                    <a:pt x="1275" y="6530"/>
                    <a:pt x="1215" y="6482"/>
                  </a:cubicBezTo>
                  <a:cubicBezTo>
                    <a:pt x="1346" y="6197"/>
                    <a:pt x="1608" y="6066"/>
                    <a:pt x="1858" y="5911"/>
                  </a:cubicBezTo>
                  <a:cubicBezTo>
                    <a:pt x="2275" y="5673"/>
                    <a:pt x="2703" y="5435"/>
                    <a:pt x="3144" y="5232"/>
                  </a:cubicBezTo>
                  <a:cubicBezTo>
                    <a:pt x="3668" y="4982"/>
                    <a:pt x="3918" y="4625"/>
                    <a:pt x="3953" y="4030"/>
                  </a:cubicBezTo>
                  <a:cubicBezTo>
                    <a:pt x="4001" y="3315"/>
                    <a:pt x="4144" y="2601"/>
                    <a:pt x="4275" y="1887"/>
                  </a:cubicBezTo>
                  <a:cubicBezTo>
                    <a:pt x="4334" y="1601"/>
                    <a:pt x="4418" y="1267"/>
                    <a:pt x="4739" y="1065"/>
                  </a:cubicBezTo>
                  <a:close/>
                  <a:moveTo>
                    <a:pt x="4667" y="0"/>
                  </a:moveTo>
                  <a:cubicBezTo>
                    <a:pt x="4298" y="0"/>
                    <a:pt x="3961" y="223"/>
                    <a:pt x="3691" y="648"/>
                  </a:cubicBezTo>
                  <a:cubicBezTo>
                    <a:pt x="3584" y="803"/>
                    <a:pt x="3477" y="1005"/>
                    <a:pt x="3418" y="1196"/>
                  </a:cubicBezTo>
                  <a:cubicBezTo>
                    <a:pt x="3299" y="1577"/>
                    <a:pt x="3168" y="1982"/>
                    <a:pt x="3096" y="2387"/>
                  </a:cubicBezTo>
                  <a:cubicBezTo>
                    <a:pt x="2989" y="2970"/>
                    <a:pt x="2929" y="3565"/>
                    <a:pt x="2822" y="4256"/>
                  </a:cubicBezTo>
                  <a:cubicBezTo>
                    <a:pt x="2560" y="4399"/>
                    <a:pt x="2275" y="4530"/>
                    <a:pt x="2025" y="4708"/>
                  </a:cubicBezTo>
                  <a:cubicBezTo>
                    <a:pt x="1608" y="4958"/>
                    <a:pt x="1191" y="5208"/>
                    <a:pt x="786" y="5494"/>
                  </a:cubicBezTo>
                  <a:cubicBezTo>
                    <a:pt x="489" y="5708"/>
                    <a:pt x="262" y="6006"/>
                    <a:pt x="143" y="6363"/>
                  </a:cubicBezTo>
                  <a:cubicBezTo>
                    <a:pt x="1" y="6804"/>
                    <a:pt x="132" y="7197"/>
                    <a:pt x="548" y="7399"/>
                  </a:cubicBezTo>
                  <a:cubicBezTo>
                    <a:pt x="739" y="7506"/>
                    <a:pt x="977" y="7554"/>
                    <a:pt x="1203" y="7613"/>
                  </a:cubicBezTo>
                  <a:cubicBezTo>
                    <a:pt x="1405" y="7673"/>
                    <a:pt x="1632" y="7697"/>
                    <a:pt x="1882" y="7756"/>
                  </a:cubicBezTo>
                  <a:cubicBezTo>
                    <a:pt x="1882" y="8066"/>
                    <a:pt x="1870" y="8352"/>
                    <a:pt x="1882" y="8637"/>
                  </a:cubicBezTo>
                  <a:cubicBezTo>
                    <a:pt x="1917" y="9280"/>
                    <a:pt x="1941" y="9935"/>
                    <a:pt x="2001" y="10566"/>
                  </a:cubicBezTo>
                  <a:cubicBezTo>
                    <a:pt x="2025" y="10780"/>
                    <a:pt x="2084" y="10983"/>
                    <a:pt x="2167" y="11161"/>
                  </a:cubicBezTo>
                  <a:cubicBezTo>
                    <a:pt x="2354" y="11558"/>
                    <a:pt x="2650" y="11773"/>
                    <a:pt x="2996" y="11773"/>
                  </a:cubicBezTo>
                  <a:cubicBezTo>
                    <a:pt x="3159" y="11773"/>
                    <a:pt x="3334" y="11725"/>
                    <a:pt x="3513" y="11626"/>
                  </a:cubicBezTo>
                  <a:cubicBezTo>
                    <a:pt x="3846" y="11435"/>
                    <a:pt x="4144" y="11185"/>
                    <a:pt x="4418" y="10900"/>
                  </a:cubicBezTo>
                  <a:cubicBezTo>
                    <a:pt x="4918" y="10352"/>
                    <a:pt x="5394" y="9768"/>
                    <a:pt x="5894" y="9197"/>
                  </a:cubicBezTo>
                  <a:cubicBezTo>
                    <a:pt x="5989" y="9066"/>
                    <a:pt x="6108" y="8947"/>
                    <a:pt x="6251" y="8804"/>
                  </a:cubicBezTo>
                  <a:cubicBezTo>
                    <a:pt x="6549" y="8887"/>
                    <a:pt x="6811" y="8983"/>
                    <a:pt x="7085" y="9054"/>
                  </a:cubicBezTo>
                  <a:cubicBezTo>
                    <a:pt x="7859" y="9245"/>
                    <a:pt x="8633" y="9435"/>
                    <a:pt x="9418" y="9602"/>
                  </a:cubicBezTo>
                  <a:cubicBezTo>
                    <a:pt x="9553" y="9624"/>
                    <a:pt x="9691" y="9636"/>
                    <a:pt x="9826" y="9636"/>
                  </a:cubicBezTo>
                  <a:cubicBezTo>
                    <a:pt x="9977" y="9636"/>
                    <a:pt x="10125" y="9621"/>
                    <a:pt x="10264" y="9590"/>
                  </a:cubicBezTo>
                  <a:cubicBezTo>
                    <a:pt x="10692" y="9518"/>
                    <a:pt x="10930" y="9221"/>
                    <a:pt x="10930" y="8768"/>
                  </a:cubicBezTo>
                  <a:cubicBezTo>
                    <a:pt x="10930" y="8471"/>
                    <a:pt x="10907" y="8149"/>
                    <a:pt x="10800" y="7863"/>
                  </a:cubicBezTo>
                  <a:cubicBezTo>
                    <a:pt x="10597" y="7328"/>
                    <a:pt x="10359" y="6816"/>
                    <a:pt x="10085" y="6316"/>
                  </a:cubicBezTo>
                  <a:cubicBezTo>
                    <a:pt x="9859" y="5899"/>
                    <a:pt x="9609" y="5506"/>
                    <a:pt x="9359" y="5089"/>
                  </a:cubicBezTo>
                  <a:cubicBezTo>
                    <a:pt x="9502" y="4851"/>
                    <a:pt x="9668" y="4649"/>
                    <a:pt x="9787" y="4423"/>
                  </a:cubicBezTo>
                  <a:cubicBezTo>
                    <a:pt x="10002" y="4018"/>
                    <a:pt x="10252" y="3601"/>
                    <a:pt x="10383" y="3172"/>
                  </a:cubicBezTo>
                  <a:cubicBezTo>
                    <a:pt x="10680" y="2172"/>
                    <a:pt x="10145" y="1494"/>
                    <a:pt x="9109" y="1458"/>
                  </a:cubicBezTo>
                  <a:cubicBezTo>
                    <a:pt x="8954" y="1458"/>
                    <a:pt x="8787" y="1482"/>
                    <a:pt x="8644" y="1506"/>
                  </a:cubicBezTo>
                  <a:cubicBezTo>
                    <a:pt x="8228" y="1601"/>
                    <a:pt x="7799" y="1696"/>
                    <a:pt x="7359" y="1791"/>
                  </a:cubicBezTo>
                  <a:cubicBezTo>
                    <a:pt x="7168" y="1839"/>
                    <a:pt x="6978" y="1863"/>
                    <a:pt x="6763" y="1898"/>
                  </a:cubicBezTo>
                  <a:cubicBezTo>
                    <a:pt x="6573" y="1625"/>
                    <a:pt x="6430" y="1375"/>
                    <a:pt x="6251" y="1160"/>
                  </a:cubicBezTo>
                  <a:cubicBezTo>
                    <a:pt x="6013" y="863"/>
                    <a:pt x="5751" y="553"/>
                    <a:pt x="5454" y="315"/>
                  </a:cubicBezTo>
                  <a:cubicBezTo>
                    <a:pt x="5184" y="103"/>
                    <a:pt x="4918" y="0"/>
                    <a:pt x="4667"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69" name="Google Shape;1469;p39"/>
            <p:cNvSpPr/>
            <p:nvPr/>
          </p:nvSpPr>
          <p:spPr>
            <a:xfrm>
              <a:off x="743600" y="2603275"/>
              <a:ext cx="217925" cy="240225"/>
            </a:xfrm>
            <a:custGeom>
              <a:avLst/>
              <a:gdLst/>
              <a:ahLst/>
              <a:cxnLst/>
              <a:rect l="l" t="t" r="r" b="b"/>
              <a:pathLst>
                <a:path w="8717" h="9609" extrusionOk="0">
                  <a:moveTo>
                    <a:pt x="3525" y="0"/>
                  </a:moveTo>
                  <a:cubicBezTo>
                    <a:pt x="3204" y="202"/>
                    <a:pt x="3120" y="536"/>
                    <a:pt x="3061" y="822"/>
                  </a:cubicBezTo>
                  <a:cubicBezTo>
                    <a:pt x="2930" y="1536"/>
                    <a:pt x="2787" y="2250"/>
                    <a:pt x="2739" y="2965"/>
                  </a:cubicBezTo>
                  <a:cubicBezTo>
                    <a:pt x="2704" y="3560"/>
                    <a:pt x="2454" y="3917"/>
                    <a:pt x="1930" y="4167"/>
                  </a:cubicBezTo>
                  <a:cubicBezTo>
                    <a:pt x="1489" y="4370"/>
                    <a:pt x="1061" y="4608"/>
                    <a:pt x="644" y="4846"/>
                  </a:cubicBezTo>
                  <a:cubicBezTo>
                    <a:pt x="394" y="5001"/>
                    <a:pt x="132" y="5132"/>
                    <a:pt x="1" y="5417"/>
                  </a:cubicBezTo>
                  <a:cubicBezTo>
                    <a:pt x="61" y="5465"/>
                    <a:pt x="108" y="5501"/>
                    <a:pt x="156" y="5524"/>
                  </a:cubicBezTo>
                  <a:cubicBezTo>
                    <a:pt x="430" y="5560"/>
                    <a:pt x="715" y="5584"/>
                    <a:pt x="1001" y="5620"/>
                  </a:cubicBezTo>
                  <a:cubicBezTo>
                    <a:pt x="1489" y="5703"/>
                    <a:pt x="1739" y="5953"/>
                    <a:pt x="1775" y="6441"/>
                  </a:cubicBezTo>
                  <a:cubicBezTo>
                    <a:pt x="1787" y="6679"/>
                    <a:pt x="1763" y="6906"/>
                    <a:pt x="1739" y="7144"/>
                  </a:cubicBezTo>
                  <a:cubicBezTo>
                    <a:pt x="1715" y="7668"/>
                    <a:pt x="1680" y="8168"/>
                    <a:pt x="1680" y="8692"/>
                  </a:cubicBezTo>
                  <a:cubicBezTo>
                    <a:pt x="1680" y="8989"/>
                    <a:pt x="1692" y="9299"/>
                    <a:pt x="1846" y="9608"/>
                  </a:cubicBezTo>
                  <a:cubicBezTo>
                    <a:pt x="2192" y="9454"/>
                    <a:pt x="2394" y="9180"/>
                    <a:pt x="2620" y="8942"/>
                  </a:cubicBezTo>
                  <a:cubicBezTo>
                    <a:pt x="3144" y="8406"/>
                    <a:pt x="3644" y="7846"/>
                    <a:pt x="4156" y="7287"/>
                  </a:cubicBezTo>
                  <a:cubicBezTo>
                    <a:pt x="4460" y="6959"/>
                    <a:pt x="4797" y="6789"/>
                    <a:pt x="5192" y="6789"/>
                  </a:cubicBezTo>
                  <a:cubicBezTo>
                    <a:pt x="5370" y="6789"/>
                    <a:pt x="5560" y="6823"/>
                    <a:pt x="5764" y="6894"/>
                  </a:cubicBezTo>
                  <a:cubicBezTo>
                    <a:pt x="6561" y="7156"/>
                    <a:pt x="7407" y="7334"/>
                    <a:pt x="8228" y="7525"/>
                  </a:cubicBezTo>
                  <a:cubicBezTo>
                    <a:pt x="8272" y="7537"/>
                    <a:pt x="8319" y="7541"/>
                    <a:pt x="8370" y="7541"/>
                  </a:cubicBezTo>
                  <a:cubicBezTo>
                    <a:pt x="8470" y="7541"/>
                    <a:pt x="8581" y="7525"/>
                    <a:pt x="8693" y="7525"/>
                  </a:cubicBezTo>
                  <a:cubicBezTo>
                    <a:pt x="8716" y="7048"/>
                    <a:pt x="8526" y="6679"/>
                    <a:pt x="8335" y="6322"/>
                  </a:cubicBezTo>
                  <a:cubicBezTo>
                    <a:pt x="8121" y="5905"/>
                    <a:pt x="7907" y="5489"/>
                    <a:pt x="7633" y="5120"/>
                  </a:cubicBezTo>
                  <a:cubicBezTo>
                    <a:pt x="7192" y="4477"/>
                    <a:pt x="7133" y="3858"/>
                    <a:pt x="7585" y="3179"/>
                  </a:cubicBezTo>
                  <a:cubicBezTo>
                    <a:pt x="7811" y="2846"/>
                    <a:pt x="7990" y="2453"/>
                    <a:pt x="8169" y="2084"/>
                  </a:cubicBezTo>
                  <a:cubicBezTo>
                    <a:pt x="8264" y="1905"/>
                    <a:pt x="8335" y="1691"/>
                    <a:pt x="8181" y="1500"/>
                  </a:cubicBezTo>
                  <a:cubicBezTo>
                    <a:pt x="7937" y="1448"/>
                    <a:pt x="7773" y="1421"/>
                    <a:pt x="7613" y="1421"/>
                  </a:cubicBezTo>
                  <a:cubicBezTo>
                    <a:pt x="7445" y="1421"/>
                    <a:pt x="7282" y="1451"/>
                    <a:pt x="7038" y="1512"/>
                  </a:cubicBezTo>
                  <a:cubicBezTo>
                    <a:pt x="6740" y="1595"/>
                    <a:pt x="6442" y="1691"/>
                    <a:pt x="6145" y="1774"/>
                  </a:cubicBezTo>
                  <a:cubicBezTo>
                    <a:pt x="5881" y="1840"/>
                    <a:pt x="5679" y="1878"/>
                    <a:pt x="5510" y="1878"/>
                  </a:cubicBezTo>
                  <a:cubicBezTo>
                    <a:pt x="5130" y="1878"/>
                    <a:pt x="4923" y="1686"/>
                    <a:pt x="4585" y="1191"/>
                  </a:cubicBezTo>
                  <a:cubicBezTo>
                    <a:pt x="4371" y="893"/>
                    <a:pt x="4168" y="595"/>
                    <a:pt x="3942" y="310"/>
                  </a:cubicBezTo>
                  <a:cubicBezTo>
                    <a:pt x="3835" y="179"/>
                    <a:pt x="3680" y="107"/>
                    <a:pt x="3525"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grpSp>
      <p:grpSp>
        <p:nvGrpSpPr>
          <p:cNvPr id="1471" name="Google Shape;1471;p39"/>
          <p:cNvGrpSpPr/>
          <p:nvPr/>
        </p:nvGrpSpPr>
        <p:grpSpPr>
          <a:xfrm>
            <a:off x="7817571" y="479300"/>
            <a:ext cx="986644" cy="933425"/>
            <a:chOff x="1826475" y="2921600"/>
            <a:chExt cx="564700" cy="534200"/>
          </a:xfrm>
        </p:grpSpPr>
        <p:sp>
          <p:nvSpPr>
            <p:cNvPr id="1472" name="Google Shape;1472;p39"/>
            <p:cNvSpPr/>
            <p:nvPr/>
          </p:nvSpPr>
          <p:spPr>
            <a:xfrm>
              <a:off x="1826475" y="2921600"/>
              <a:ext cx="564700" cy="534200"/>
            </a:xfrm>
            <a:custGeom>
              <a:avLst/>
              <a:gdLst/>
              <a:ahLst/>
              <a:cxnLst/>
              <a:rect l="l" t="t" r="r" b="b"/>
              <a:pathLst>
                <a:path w="22588" h="21368" extrusionOk="0">
                  <a:moveTo>
                    <a:pt x="10734" y="761"/>
                  </a:moveTo>
                  <a:cubicBezTo>
                    <a:pt x="11958" y="761"/>
                    <a:pt x="13125" y="1562"/>
                    <a:pt x="13645" y="2709"/>
                  </a:cubicBezTo>
                  <a:cubicBezTo>
                    <a:pt x="14074" y="3698"/>
                    <a:pt x="14134" y="4710"/>
                    <a:pt x="13872" y="5745"/>
                  </a:cubicBezTo>
                  <a:cubicBezTo>
                    <a:pt x="13776" y="6091"/>
                    <a:pt x="13657" y="6436"/>
                    <a:pt x="13586" y="6793"/>
                  </a:cubicBezTo>
                  <a:cubicBezTo>
                    <a:pt x="13538" y="6936"/>
                    <a:pt x="13586" y="7115"/>
                    <a:pt x="13765" y="7162"/>
                  </a:cubicBezTo>
                  <a:cubicBezTo>
                    <a:pt x="13784" y="7164"/>
                    <a:pt x="13805" y="7165"/>
                    <a:pt x="13826" y="7165"/>
                  </a:cubicBezTo>
                  <a:cubicBezTo>
                    <a:pt x="13930" y="7165"/>
                    <a:pt x="14042" y="7140"/>
                    <a:pt x="14122" y="7091"/>
                  </a:cubicBezTo>
                  <a:cubicBezTo>
                    <a:pt x="14300" y="6984"/>
                    <a:pt x="14431" y="6817"/>
                    <a:pt x="14598" y="6686"/>
                  </a:cubicBezTo>
                  <a:cubicBezTo>
                    <a:pt x="15411" y="6039"/>
                    <a:pt x="16272" y="5775"/>
                    <a:pt x="17091" y="5775"/>
                  </a:cubicBezTo>
                  <a:cubicBezTo>
                    <a:pt x="18623" y="5775"/>
                    <a:pt x="20011" y="6699"/>
                    <a:pt x="20670" y="7770"/>
                  </a:cubicBezTo>
                  <a:cubicBezTo>
                    <a:pt x="21599" y="9294"/>
                    <a:pt x="21206" y="11008"/>
                    <a:pt x="19682" y="11937"/>
                  </a:cubicBezTo>
                  <a:cubicBezTo>
                    <a:pt x="18978" y="12375"/>
                    <a:pt x="18219" y="12556"/>
                    <a:pt x="17392" y="12556"/>
                  </a:cubicBezTo>
                  <a:cubicBezTo>
                    <a:pt x="17366" y="12556"/>
                    <a:pt x="17339" y="12556"/>
                    <a:pt x="17313" y="12556"/>
                  </a:cubicBezTo>
                  <a:cubicBezTo>
                    <a:pt x="17179" y="12545"/>
                    <a:pt x="17043" y="12539"/>
                    <a:pt x="16905" y="12539"/>
                  </a:cubicBezTo>
                  <a:cubicBezTo>
                    <a:pt x="16737" y="12539"/>
                    <a:pt x="16566" y="12548"/>
                    <a:pt x="16396" y="12568"/>
                  </a:cubicBezTo>
                  <a:cubicBezTo>
                    <a:pt x="16086" y="12615"/>
                    <a:pt x="15967" y="12877"/>
                    <a:pt x="16122" y="13151"/>
                  </a:cubicBezTo>
                  <a:cubicBezTo>
                    <a:pt x="16217" y="13294"/>
                    <a:pt x="16348" y="13425"/>
                    <a:pt x="16455" y="13580"/>
                  </a:cubicBezTo>
                  <a:cubicBezTo>
                    <a:pt x="18229" y="15949"/>
                    <a:pt x="16979" y="18961"/>
                    <a:pt x="15229" y="20069"/>
                  </a:cubicBezTo>
                  <a:cubicBezTo>
                    <a:pt x="14660" y="20433"/>
                    <a:pt x="14070" y="20624"/>
                    <a:pt x="13459" y="20624"/>
                  </a:cubicBezTo>
                  <a:cubicBezTo>
                    <a:pt x="13072" y="20624"/>
                    <a:pt x="12678" y="20547"/>
                    <a:pt x="12276" y="20390"/>
                  </a:cubicBezTo>
                  <a:cubicBezTo>
                    <a:pt x="11229" y="19997"/>
                    <a:pt x="10443" y="19319"/>
                    <a:pt x="9966" y="18307"/>
                  </a:cubicBezTo>
                  <a:cubicBezTo>
                    <a:pt x="9800" y="17985"/>
                    <a:pt x="9681" y="17640"/>
                    <a:pt x="9538" y="17318"/>
                  </a:cubicBezTo>
                  <a:cubicBezTo>
                    <a:pt x="9431" y="17080"/>
                    <a:pt x="9300" y="16854"/>
                    <a:pt x="8943" y="16794"/>
                  </a:cubicBezTo>
                  <a:cubicBezTo>
                    <a:pt x="8883" y="16937"/>
                    <a:pt x="8812" y="17092"/>
                    <a:pt x="8728" y="17295"/>
                  </a:cubicBezTo>
                  <a:cubicBezTo>
                    <a:pt x="8657" y="17628"/>
                    <a:pt x="8645" y="17961"/>
                    <a:pt x="8526" y="18283"/>
                  </a:cubicBezTo>
                  <a:cubicBezTo>
                    <a:pt x="8029" y="19652"/>
                    <a:pt x="6970" y="20399"/>
                    <a:pt x="5630" y="20399"/>
                  </a:cubicBezTo>
                  <a:cubicBezTo>
                    <a:pt x="5397" y="20399"/>
                    <a:pt x="5155" y="20376"/>
                    <a:pt x="4906" y="20331"/>
                  </a:cubicBezTo>
                  <a:cubicBezTo>
                    <a:pt x="2561" y="19902"/>
                    <a:pt x="1513" y="17771"/>
                    <a:pt x="1573" y="16235"/>
                  </a:cubicBezTo>
                  <a:cubicBezTo>
                    <a:pt x="1608" y="15330"/>
                    <a:pt x="1930" y="14580"/>
                    <a:pt x="2561" y="13949"/>
                  </a:cubicBezTo>
                  <a:cubicBezTo>
                    <a:pt x="2989" y="13520"/>
                    <a:pt x="3454" y="13163"/>
                    <a:pt x="4001" y="12901"/>
                  </a:cubicBezTo>
                  <a:cubicBezTo>
                    <a:pt x="4311" y="12758"/>
                    <a:pt x="4597" y="12580"/>
                    <a:pt x="4859" y="12389"/>
                  </a:cubicBezTo>
                  <a:cubicBezTo>
                    <a:pt x="4942" y="12330"/>
                    <a:pt x="5002" y="12139"/>
                    <a:pt x="4966" y="12044"/>
                  </a:cubicBezTo>
                  <a:cubicBezTo>
                    <a:pt x="4942" y="11961"/>
                    <a:pt x="4787" y="11853"/>
                    <a:pt x="4680" y="11841"/>
                  </a:cubicBezTo>
                  <a:cubicBezTo>
                    <a:pt x="4631" y="11830"/>
                    <a:pt x="4577" y="11826"/>
                    <a:pt x="4521" y="11826"/>
                  </a:cubicBezTo>
                  <a:cubicBezTo>
                    <a:pt x="4399" y="11826"/>
                    <a:pt x="4266" y="11845"/>
                    <a:pt x="4144" y="11853"/>
                  </a:cubicBezTo>
                  <a:cubicBezTo>
                    <a:pt x="4080" y="11857"/>
                    <a:pt x="4017" y="11859"/>
                    <a:pt x="3954" y="11859"/>
                  </a:cubicBezTo>
                  <a:cubicBezTo>
                    <a:pt x="3075" y="11859"/>
                    <a:pt x="2340" y="11473"/>
                    <a:pt x="1751" y="10806"/>
                  </a:cubicBezTo>
                  <a:cubicBezTo>
                    <a:pt x="870" y="9794"/>
                    <a:pt x="561" y="8591"/>
                    <a:pt x="799" y="7269"/>
                  </a:cubicBezTo>
                  <a:cubicBezTo>
                    <a:pt x="1102" y="5556"/>
                    <a:pt x="2324" y="5077"/>
                    <a:pt x="3448" y="5077"/>
                  </a:cubicBezTo>
                  <a:cubicBezTo>
                    <a:pt x="3558" y="5077"/>
                    <a:pt x="3668" y="5082"/>
                    <a:pt x="3775" y="5091"/>
                  </a:cubicBezTo>
                  <a:cubicBezTo>
                    <a:pt x="4430" y="5138"/>
                    <a:pt x="5037" y="5364"/>
                    <a:pt x="5597" y="5722"/>
                  </a:cubicBezTo>
                  <a:cubicBezTo>
                    <a:pt x="5918" y="5924"/>
                    <a:pt x="6228" y="6162"/>
                    <a:pt x="6549" y="6388"/>
                  </a:cubicBezTo>
                  <a:cubicBezTo>
                    <a:pt x="6692" y="6484"/>
                    <a:pt x="6847" y="6615"/>
                    <a:pt x="7002" y="6662"/>
                  </a:cubicBezTo>
                  <a:cubicBezTo>
                    <a:pt x="7062" y="6675"/>
                    <a:pt x="7128" y="6682"/>
                    <a:pt x="7194" y="6682"/>
                  </a:cubicBezTo>
                  <a:cubicBezTo>
                    <a:pt x="7312" y="6682"/>
                    <a:pt x="7430" y="6660"/>
                    <a:pt x="7514" y="6615"/>
                  </a:cubicBezTo>
                  <a:cubicBezTo>
                    <a:pt x="7704" y="6507"/>
                    <a:pt x="7645" y="6305"/>
                    <a:pt x="7585" y="6126"/>
                  </a:cubicBezTo>
                  <a:cubicBezTo>
                    <a:pt x="7049" y="4591"/>
                    <a:pt x="7383" y="3221"/>
                    <a:pt x="8371" y="1983"/>
                  </a:cubicBezTo>
                  <a:cubicBezTo>
                    <a:pt x="9065" y="1122"/>
                    <a:pt x="9912" y="761"/>
                    <a:pt x="10734" y="761"/>
                  </a:cubicBezTo>
                  <a:close/>
                  <a:moveTo>
                    <a:pt x="10725" y="1"/>
                  </a:moveTo>
                  <a:cubicBezTo>
                    <a:pt x="9731" y="1"/>
                    <a:pt x="8697" y="427"/>
                    <a:pt x="7823" y="1459"/>
                  </a:cubicBezTo>
                  <a:cubicBezTo>
                    <a:pt x="7038" y="2412"/>
                    <a:pt x="6621" y="3507"/>
                    <a:pt x="6573" y="4733"/>
                  </a:cubicBezTo>
                  <a:cubicBezTo>
                    <a:pt x="6573" y="4924"/>
                    <a:pt x="6561" y="5126"/>
                    <a:pt x="6537" y="5388"/>
                  </a:cubicBezTo>
                  <a:cubicBezTo>
                    <a:pt x="6264" y="5233"/>
                    <a:pt x="6037" y="5114"/>
                    <a:pt x="5811" y="4972"/>
                  </a:cubicBezTo>
                  <a:cubicBezTo>
                    <a:pt x="5076" y="4541"/>
                    <a:pt x="4294" y="4342"/>
                    <a:pt x="3466" y="4342"/>
                  </a:cubicBezTo>
                  <a:cubicBezTo>
                    <a:pt x="3356" y="4342"/>
                    <a:pt x="3244" y="4345"/>
                    <a:pt x="3132" y="4352"/>
                  </a:cubicBezTo>
                  <a:cubicBezTo>
                    <a:pt x="1739" y="4424"/>
                    <a:pt x="632" y="5269"/>
                    <a:pt x="203" y="6615"/>
                  </a:cubicBezTo>
                  <a:cubicBezTo>
                    <a:pt x="13" y="7234"/>
                    <a:pt x="1" y="7889"/>
                    <a:pt x="49" y="8532"/>
                  </a:cubicBezTo>
                  <a:cubicBezTo>
                    <a:pt x="227" y="10294"/>
                    <a:pt x="1084" y="11580"/>
                    <a:pt x="2704" y="12342"/>
                  </a:cubicBezTo>
                  <a:cubicBezTo>
                    <a:pt x="2811" y="12389"/>
                    <a:pt x="2906" y="12449"/>
                    <a:pt x="3061" y="12520"/>
                  </a:cubicBezTo>
                  <a:cubicBezTo>
                    <a:pt x="2751" y="12794"/>
                    <a:pt x="2466" y="13008"/>
                    <a:pt x="2192" y="13270"/>
                  </a:cubicBezTo>
                  <a:cubicBezTo>
                    <a:pt x="1180" y="14199"/>
                    <a:pt x="703" y="15366"/>
                    <a:pt x="858" y="16747"/>
                  </a:cubicBezTo>
                  <a:cubicBezTo>
                    <a:pt x="1025" y="18211"/>
                    <a:pt x="1704" y="19402"/>
                    <a:pt x="2894" y="20259"/>
                  </a:cubicBezTo>
                  <a:cubicBezTo>
                    <a:pt x="3688" y="20843"/>
                    <a:pt x="4630" y="21129"/>
                    <a:pt x="5608" y="21129"/>
                  </a:cubicBezTo>
                  <a:cubicBezTo>
                    <a:pt x="5628" y="21129"/>
                    <a:pt x="5648" y="21129"/>
                    <a:pt x="5668" y="21128"/>
                  </a:cubicBezTo>
                  <a:cubicBezTo>
                    <a:pt x="7014" y="21093"/>
                    <a:pt x="8109" y="20533"/>
                    <a:pt x="8835" y="19354"/>
                  </a:cubicBezTo>
                  <a:cubicBezTo>
                    <a:pt x="8954" y="19152"/>
                    <a:pt x="9002" y="18878"/>
                    <a:pt x="9300" y="18747"/>
                  </a:cubicBezTo>
                  <a:cubicBezTo>
                    <a:pt x="9705" y="19592"/>
                    <a:pt x="10336" y="20200"/>
                    <a:pt x="11098" y="20664"/>
                  </a:cubicBezTo>
                  <a:cubicBezTo>
                    <a:pt x="11857" y="21122"/>
                    <a:pt x="12630" y="21368"/>
                    <a:pt x="13416" y="21368"/>
                  </a:cubicBezTo>
                  <a:cubicBezTo>
                    <a:pt x="14060" y="21368"/>
                    <a:pt x="14712" y="21203"/>
                    <a:pt x="15372" y="20854"/>
                  </a:cubicBezTo>
                  <a:cubicBezTo>
                    <a:pt x="17301" y="19831"/>
                    <a:pt x="18825" y="16794"/>
                    <a:pt x="17622" y="14116"/>
                  </a:cubicBezTo>
                  <a:cubicBezTo>
                    <a:pt x="17527" y="13901"/>
                    <a:pt x="17420" y="13699"/>
                    <a:pt x="17277" y="13389"/>
                  </a:cubicBezTo>
                  <a:cubicBezTo>
                    <a:pt x="17603" y="13335"/>
                    <a:pt x="17840" y="13281"/>
                    <a:pt x="18051" y="13281"/>
                  </a:cubicBezTo>
                  <a:cubicBezTo>
                    <a:pt x="18071" y="13281"/>
                    <a:pt x="18091" y="13281"/>
                    <a:pt x="18110" y="13282"/>
                  </a:cubicBezTo>
                  <a:cubicBezTo>
                    <a:pt x="18670" y="13246"/>
                    <a:pt x="19182" y="13092"/>
                    <a:pt x="19670" y="12853"/>
                  </a:cubicBezTo>
                  <a:cubicBezTo>
                    <a:pt x="21944" y="11746"/>
                    <a:pt x="22587" y="9234"/>
                    <a:pt x="21146" y="7162"/>
                  </a:cubicBezTo>
                  <a:cubicBezTo>
                    <a:pt x="20317" y="5967"/>
                    <a:pt x="18753" y="5053"/>
                    <a:pt x="17072" y="5053"/>
                  </a:cubicBezTo>
                  <a:cubicBezTo>
                    <a:pt x="16459" y="5053"/>
                    <a:pt x="15831" y="5174"/>
                    <a:pt x="15217" y="5448"/>
                  </a:cubicBezTo>
                  <a:cubicBezTo>
                    <a:pt x="15074" y="5531"/>
                    <a:pt x="14908" y="5567"/>
                    <a:pt x="14693" y="5650"/>
                  </a:cubicBezTo>
                  <a:cubicBezTo>
                    <a:pt x="14717" y="5388"/>
                    <a:pt x="14729" y="5210"/>
                    <a:pt x="14741" y="5031"/>
                  </a:cubicBezTo>
                  <a:cubicBezTo>
                    <a:pt x="14812" y="4114"/>
                    <a:pt x="14693" y="3233"/>
                    <a:pt x="14324" y="2388"/>
                  </a:cubicBezTo>
                  <a:cubicBezTo>
                    <a:pt x="13709" y="1021"/>
                    <a:pt x="12264" y="1"/>
                    <a:pt x="10725"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73" name="Google Shape;1473;p39"/>
            <p:cNvSpPr/>
            <p:nvPr/>
          </p:nvSpPr>
          <p:spPr>
            <a:xfrm>
              <a:off x="1840475" y="2940600"/>
              <a:ext cx="525975" cy="496600"/>
            </a:xfrm>
            <a:custGeom>
              <a:avLst/>
              <a:gdLst/>
              <a:ahLst/>
              <a:cxnLst/>
              <a:rect l="l" t="t" r="r" b="b"/>
              <a:pathLst>
                <a:path w="21039" h="19864" extrusionOk="0">
                  <a:moveTo>
                    <a:pt x="10174" y="1"/>
                  </a:moveTo>
                  <a:cubicBezTo>
                    <a:pt x="9352" y="1"/>
                    <a:pt x="8505" y="362"/>
                    <a:pt x="7811" y="1223"/>
                  </a:cubicBezTo>
                  <a:cubicBezTo>
                    <a:pt x="6823" y="2461"/>
                    <a:pt x="6489" y="3831"/>
                    <a:pt x="7025" y="5366"/>
                  </a:cubicBezTo>
                  <a:cubicBezTo>
                    <a:pt x="7085" y="5545"/>
                    <a:pt x="7144" y="5747"/>
                    <a:pt x="6954" y="5855"/>
                  </a:cubicBezTo>
                  <a:cubicBezTo>
                    <a:pt x="6870" y="5900"/>
                    <a:pt x="6752" y="5922"/>
                    <a:pt x="6634" y="5922"/>
                  </a:cubicBezTo>
                  <a:cubicBezTo>
                    <a:pt x="6568" y="5922"/>
                    <a:pt x="6502" y="5915"/>
                    <a:pt x="6442" y="5902"/>
                  </a:cubicBezTo>
                  <a:cubicBezTo>
                    <a:pt x="6287" y="5855"/>
                    <a:pt x="6132" y="5724"/>
                    <a:pt x="5989" y="5628"/>
                  </a:cubicBezTo>
                  <a:cubicBezTo>
                    <a:pt x="5668" y="5402"/>
                    <a:pt x="5358" y="5164"/>
                    <a:pt x="5037" y="4962"/>
                  </a:cubicBezTo>
                  <a:cubicBezTo>
                    <a:pt x="4477" y="4604"/>
                    <a:pt x="3870" y="4378"/>
                    <a:pt x="3215" y="4331"/>
                  </a:cubicBezTo>
                  <a:cubicBezTo>
                    <a:pt x="3108" y="4322"/>
                    <a:pt x="2998" y="4317"/>
                    <a:pt x="2888" y="4317"/>
                  </a:cubicBezTo>
                  <a:cubicBezTo>
                    <a:pt x="1764" y="4317"/>
                    <a:pt x="542" y="4796"/>
                    <a:pt x="239" y="6509"/>
                  </a:cubicBezTo>
                  <a:cubicBezTo>
                    <a:pt x="1" y="7831"/>
                    <a:pt x="310" y="9034"/>
                    <a:pt x="1191" y="10046"/>
                  </a:cubicBezTo>
                  <a:cubicBezTo>
                    <a:pt x="1780" y="10713"/>
                    <a:pt x="2515" y="11099"/>
                    <a:pt x="3394" y="11099"/>
                  </a:cubicBezTo>
                  <a:cubicBezTo>
                    <a:pt x="3457" y="11099"/>
                    <a:pt x="3520" y="11097"/>
                    <a:pt x="3584" y="11093"/>
                  </a:cubicBezTo>
                  <a:cubicBezTo>
                    <a:pt x="3706" y="11085"/>
                    <a:pt x="3839" y="11066"/>
                    <a:pt x="3961" y="11066"/>
                  </a:cubicBezTo>
                  <a:cubicBezTo>
                    <a:pt x="4017" y="11066"/>
                    <a:pt x="4071" y="11070"/>
                    <a:pt x="4120" y="11081"/>
                  </a:cubicBezTo>
                  <a:cubicBezTo>
                    <a:pt x="4227" y="11093"/>
                    <a:pt x="4382" y="11201"/>
                    <a:pt x="4406" y="11284"/>
                  </a:cubicBezTo>
                  <a:cubicBezTo>
                    <a:pt x="4442" y="11379"/>
                    <a:pt x="4382" y="11570"/>
                    <a:pt x="4299" y="11629"/>
                  </a:cubicBezTo>
                  <a:cubicBezTo>
                    <a:pt x="4037" y="11820"/>
                    <a:pt x="3751" y="11998"/>
                    <a:pt x="3441" y="12141"/>
                  </a:cubicBezTo>
                  <a:cubicBezTo>
                    <a:pt x="2894" y="12403"/>
                    <a:pt x="2429" y="12760"/>
                    <a:pt x="2001" y="13189"/>
                  </a:cubicBezTo>
                  <a:cubicBezTo>
                    <a:pt x="1370" y="13820"/>
                    <a:pt x="1048" y="14570"/>
                    <a:pt x="1013" y="15475"/>
                  </a:cubicBezTo>
                  <a:cubicBezTo>
                    <a:pt x="953" y="17011"/>
                    <a:pt x="2001" y="19142"/>
                    <a:pt x="4346" y="19571"/>
                  </a:cubicBezTo>
                  <a:cubicBezTo>
                    <a:pt x="4595" y="19616"/>
                    <a:pt x="4837" y="19639"/>
                    <a:pt x="5070" y="19639"/>
                  </a:cubicBezTo>
                  <a:cubicBezTo>
                    <a:pt x="6410" y="19639"/>
                    <a:pt x="7469" y="18892"/>
                    <a:pt x="7966" y="17523"/>
                  </a:cubicBezTo>
                  <a:cubicBezTo>
                    <a:pt x="8085" y="17201"/>
                    <a:pt x="8097" y="16868"/>
                    <a:pt x="8168" y="16535"/>
                  </a:cubicBezTo>
                  <a:cubicBezTo>
                    <a:pt x="8252" y="16332"/>
                    <a:pt x="8323" y="16177"/>
                    <a:pt x="8383" y="16034"/>
                  </a:cubicBezTo>
                  <a:cubicBezTo>
                    <a:pt x="8740" y="16094"/>
                    <a:pt x="8871" y="16320"/>
                    <a:pt x="8978" y="16558"/>
                  </a:cubicBezTo>
                  <a:cubicBezTo>
                    <a:pt x="9121" y="16880"/>
                    <a:pt x="9240" y="17225"/>
                    <a:pt x="9406" y="17547"/>
                  </a:cubicBezTo>
                  <a:cubicBezTo>
                    <a:pt x="9883" y="18559"/>
                    <a:pt x="10669" y="19237"/>
                    <a:pt x="11716" y="19630"/>
                  </a:cubicBezTo>
                  <a:cubicBezTo>
                    <a:pt x="12118" y="19787"/>
                    <a:pt x="12512" y="19864"/>
                    <a:pt x="12899" y="19864"/>
                  </a:cubicBezTo>
                  <a:cubicBezTo>
                    <a:pt x="13510" y="19864"/>
                    <a:pt x="14100" y="19673"/>
                    <a:pt x="14669" y="19309"/>
                  </a:cubicBezTo>
                  <a:cubicBezTo>
                    <a:pt x="16419" y="18201"/>
                    <a:pt x="17669" y="15189"/>
                    <a:pt x="15895" y="12820"/>
                  </a:cubicBezTo>
                  <a:cubicBezTo>
                    <a:pt x="15788" y="12665"/>
                    <a:pt x="15657" y="12534"/>
                    <a:pt x="15562" y="12391"/>
                  </a:cubicBezTo>
                  <a:cubicBezTo>
                    <a:pt x="15407" y="12117"/>
                    <a:pt x="15526" y="11855"/>
                    <a:pt x="15836" y="11808"/>
                  </a:cubicBezTo>
                  <a:cubicBezTo>
                    <a:pt x="16006" y="11788"/>
                    <a:pt x="16177" y="11779"/>
                    <a:pt x="16345" y="11779"/>
                  </a:cubicBezTo>
                  <a:cubicBezTo>
                    <a:pt x="16483" y="11779"/>
                    <a:pt x="16619" y="11785"/>
                    <a:pt x="16753" y="11796"/>
                  </a:cubicBezTo>
                  <a:cubicBezTo>
                    <a:pt x="16779" y="11796"/>
                    <a:pt x="16806" y="11796"/>
                    <a:pt x="16832" y="11796"/>
                  </a:cubicBezTo>
                  <a:cubicBezTo>
                    <a:pt x="17659" y="11796"/>
                    <a:pt x="18418" y="11615"/>
                    <a:pt x="19122" y="11177"/>
                  </a:cubicBezTo>
                  <a:cubicBezTo>
                    <a:pt x="20646" y="10248"/>
                    <a:pt x="21039" y="8534"/>
                    <a:pt x="20110" y="7010"/>
                  </a:cubicBezTo>
                  <a:cubicBezTo>
                    <a:pt x="19451" y="5939"/>
                    <a:pt x="18063" y="5015"/>
                    <a:pt x="16531" y="5015"/>
                  </a:cubicBezTo>
                  <a:cubicBezTo>
                    <a:pt x="15712" y="5015"/>
                    <a:pt x="14851" y="5279"/>
                    <a:pt x="14038" y="5926"/>
                  </a:cubicBezTo>
                  <a:cubicBezTo>
                    <a:pt x="13871" y="6057"/>
                    <a:pt x="13740" y="6224"/>
                    <a:pt x="13562" y="6331"/>
                  </a:cubicBezTo>
                  <a:cubicBezTo>
                    <a:pt x="13482" y="6380"/>
                    <a:pt x="13370" y="6405"/>
                    <a:pt x="13266" y="6405"/>
                  </a:cubicBezTo>
                  <a:cubicBezTo>
                    <a:pt x="13245" y="6405"/>
                    <a:pt x="13224" y="6404"/>
                    <a:pt x="13205" y="6402"/>
                  </a:cubicBezTo>
                  <a:cubicBezTo>
                    <a:pt x="13026" y="6355"/>
                    <a:pt x="12978" y="6176"/>
                    <a:pt x="13026" y="6033"/>
                  </a:cubicBezTo>
                  <a:cubicBezTo>
                    <a:pt x="13097" y="5676"/>
                    <a:pt x="13216" y="5331"/>
                    <a:pt x="13312" y="4985"/>
                  </a:cubicBezTo>
                  <a:cubicBezTo>
                    <a:pt x="13574" y="3950"/>
                    <a:pt x="13514" y="2938"/>
                    <a:pt x="13085" y="1949"/>
                  </a:cubicBezTo>
                  <a:cubicBezTo>
                    <a:pt x="12565" y="802"/>
                    <a:pt x="11398" y="1"/>
                    <a:pt x="10174"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74" name="Google Shape;1474;p39"/>
            <p:cNvSpPr/>
            <p:nvPr/>
          </p:nvSpPr>
          <p:spPr>
            <a:xfrm>
              <a:off x="2036925" y="3220875"/>
              <a:ext cx="102425" cy="41725"/>
            </a:xfrm>
            <a:custGeom>
              <a:avLst/>
              <a:gdLst/>
              <a:ahLst/>
              <a:cxnLst/>
              <a:rect l="l" t="t" r="r" b="b"/>
              <a:pathLst>
                <a:path w="4097" h="1669" extrusionOk="0">
                  <a:moveTo>
                    <a:pt x="390" y="1"/>
                  </a:moveTo>
                  <a:cubicBezTo>
                    <a:pt x="317" y="1"/>
                    <a:pt x="245" y="16"/>
                    <a:pt x="191" y="49"/>
                  </a:cubicBezTo>
                  <a:cubicBezTo>
                    <a:pt x="60" y="120"/>
                    <a:pt x="1" y="299"/>
                    <a:pt x="84" y="442"/>
                  </a:cubicBezTo>
                  <a:cubicBezTo>
                    <a:pt x="167" y="597"/>
                    <a:pt x="274" y="763"/>
                    <a:pt x="405" y="882"/>
                  </a:cubicBezTo>
                  <a:cubicBezTo>
                    <a:pt x="941" y="1383"/>
                    <a:pt x="1560" y="1633"/>
                    <a:pt x="2334" y="1668"/>
                  </a:cubicBezTo>
                  <a:cubicBezTo>
                    <a:pt x="2775" y="1633"/>
                    <a:pt x="3227" y="1561"/>
                    <a:pt x="3632" y="1311"/>
                  </a:cubicBezTo>
                  <a:cubicBezTo>
                    <a:pt x="3775" y="1216"/>
                    <a:pt x="3930" y="1097"/>
                    <a:pt x="4037" y="966"/>
                  </a:cubicBezTo>
                  <a:cubicBezTo>
                    <a:pt x="4073" y="882"/>
                    <a:pt x="4096" y="704"/>
                    <a:pt x="4037" y="609"/>
                  </a:cubicBezTo>
                  <a:cubicBezTo>
                    <a:pt x="3989" y="537"/>
                    <a:pt x="3823" y="466"/>
                    <a:pt x="3715" y="466"/>
                  </a:cubicBezTo>
                  <a:cubicBezTo>
                    <a:pt x="3573" y="478"/>
                    <a:pt x="3418" y="549"/>
                    <a:pt x="3287" y="621"/>
                  </a:cubicBezTo>
                  <a:cubicBezTo>
                    <a:pt x="2945" y="793"/>
                    <a:pt x="2618" y="876"/>
                    <a:pt x="2302" y="876"/>
                  </a:cubicBezTo>
                  <a:cubicBezTo>
                    <a:pt x="1791" y="876"/>
                    <a:pt x="1309" y="661"/>
                    <a:pt x="846" y="263"/>
                  </a:cubicBezTo>
                  <a:cubicBezTo>
                    <a:pt x="763" y="180"/>
                    <a:pt x="667" y="73"/>
                    <a:pt x="548" y="25"/>
                  </a:cubicBezTo>
                  <a:cubicBezTo>
                    <a:pt x="502" y="10"/>
                    <a:pt x="446" y="1"/>
                    <a:pt x="390"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75" name="Google Shape;1475;p39"/>
            <p:cNvSpPr/>
            <p:nvPr/>
          </p:nvSpPr>
          <p:spPr>
            <a:xfrm>
              <a:off x="2011925" y="3155700"/>
              <a:ext cx="18775" cy="19275"/>
            </a:xfrm>
            <a:custGeom>
              <a:avLst/>
              <a:gdLst/>
              <a:ahLst/>
              <a:cxnLst/>
              <a:rect l="l" t="t" r="r" b="b"/>
              <a:pathLst>
                <a:path w="751" h="771" extrusionOk="0">
                  <a:moveTo>
                    <a:pt x="375" y="0"/>
                  </a:moveTo>
                  <a:cubicBezTo>
                    <a:pt x="369" y="0"/>
                    <a:pt x="363" y="1"/>
                    <a:pt x="358" y="1"/>
                  </a:cubicBezTo>
                  <a:cubicBezTo>
                    <a:pt x="167" y="13"/>
                    <a:pt x="1" y="215"/>
                    <a:pt x="1" y="418"/>
                  </a:cubicBezTo>
                  <a:cubicBezTo>
                    <a:pt x="1" y="608"/>
                    <a:pt x="151" y="771"/>
                    <a:pt x="335" y="771"/>
                  </a:cubicBezTo>
                  <a:cubicBezTo>
                    <a:pt x="358" y="771"/>
                    <a:pt x="382" y="768"/>
                    <a:pt x="405" y="763"/>
                  </a:cubicBezTo>
                  <a:cubicBezTo>
                    <a:pt x="620" y="715"/>
                    <a:pt x="751" y="525"/>
                    <a:pt x="715" y="311"/>
                  </a:cubicBezTo>
                  <a:cubicBezTo>
                    <a:pt x="703" y="161"/>
                    <a:pt x="536" y="0"/>
                    <a:pt x="375"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sp>
          <p:nvSpPr>
            <p:cNvPr id="1476" name="Google Shape;1476;p39"/>
            <p:cNvSpPr/>
            <p:nvPr/>
          </p:nvSpPr>
          <p:spPr>
            <a:xfrm>
              <a:off x="2153300" y="3182800"/>
              <a:ext cx="17900" cy="18775"/>
            </a:xfrm>
            <a:custGeom>
              <a:avLst/>
              <a:gdLst/>
              <a:ahLst/>
              <a:cxnLst/>
              <a:rect l="l" t="t" r="r" b="b"/>
              <a:pathLst>
                <a:path w="716" h="751" extrusionOk="0">
                  <a:moveTo>
                    <a:pt x="382" y="0"/>
                  </a:moveTo>
                  <a:cubicBezTo>
                    <a:pt x="180" y="0"/>
                    <a:pt x="1" y="179"/>
                    <a:pt x="25" y="405"/>
                  </a:cubicBezTo>
                  <a:cubicBezTo>
                    <a:pt x="25" y="596"/>
                    <a:pt x="168" y="751"/>
                    <a:pt x="346" y="751"/>
                  </a:cubicBezTo>
                  <a:cubicBezTo>
                    <a:pt x="561" y="751"/>
                    <a:pt x="715" y="572"/>
                    <a:pt x="703" y="346"/>
                  </a:cubicBezTo>
                  <a:cubicBezTo>
                    <a:pt x="692" y="167"/>
                    <a:pt x="537" y="0"/>
                    <a:pt x="382"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tabLst/>
                <a:defRPr/>
              </a:pPr>
              <a:endParaRPr kumimoji="0" sz="1865"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panose="020B0604020202020204"/>
                <a:sym typeface="Arial" panose="020B0604020202020204"/>
              </a:endParaRPr>
            </a:p>
          </p:txBody>
        </p:sp>
      </p:grpSp>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ackgroundRemoval t="4002" b="93936" l="9947" r="89908"/>
                    </a14:imgEffect>
                  </a14:imgLayer>
                </a14:imgProps>
              </a:ext>
              <a:ext uri="{28A0092B-C50C-407E-A947-70E740481C1C}">
                <a14:useLocalDpi xmlns:a14="http://schemas.microsoft.com/office/drawing/2010/main" val="0"/>
              </a:ext>
            </a:extLst>
          </a:blip>
          <a:stretch>
            <a:fillRect/>
          </a:stretch>
        </p:blipFill>
        <p:spPr>
          <a:xfrm>
            <a:off x="-1189937" y="2572368"/>
            <a:ext cx="5812786" cy="4650006"/>
          </a:xfrm>
          <a:prstGeom prst="rect">
            <a:avLst/>
          </a:prstGeom>
        </p:spPr>
      </p:pic>
      <p:sp>
        <p:nvSpPr>
          <p:cNvPr id="32" name="TextBox 31"/>
          <p:cNvSpPr txBox="1"/>
          <p:nvPr/>
        </p:nvSpPr>
        <p:spPr>
          <a:xfrm>
            <a:off x="3341007" y="2119426"/>
            <a:ext cx="6869670" cy="2308324"/>
          </a:xfrm>
          <a:prstGeom prst="rect">
            <a:avLst/>
          </a:prstGeom>
          <a:noFill/>
        </p:spPr>
        <p:txBody>
          <a:bodyPr wrap="square" rtlCol="0">
            <a:spAutoFit/>
          </a:bodyPr>
          <a:lstStyle/>
          <a:p>
            <a:pPr lvl="0" algn="ctr">
              <a:defRPr/>
            </a:pP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Nêu</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suy</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nghĩ</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và</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cảm</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xúc</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của</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em</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sau</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khi</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học</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xong</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bài</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Nghệ</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thuật</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múa</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ba</a:t>
            </a:r>
            <a:r>
              <a:rPr lang="en-GB" sz="4800" dirty="0">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 </a:t>
            </a:r>
            <a:r>
              <a:rPr lang="en-GB" sz="4800" dirty="0" err="1">
                <a:solidFill>
                  <a:srgbClr val="F7A9BD">
                    <a:lumMod val="10000"/>
                  </a:srgbClr>
                </a:solidFill>
                <a:latin typeface="Cambria" panose="02040503050406030204" pitchFamily="18" charset="0"/>
                <a:ea typeface="Cambria" panose="02040503050406030204" pitchFamily="18" charset="0"/>
                <a:cs typeface="Calibri" panose="020F0502020204030204" pitchFamily="34" charset="0"/>
              </a:rPr>
              <a:t>lê</a:t>
            </a:r>
            <a:endParaRPr kumimoji="0" lang="en-GB" sz="4800" b="0" i="0" u="none" strike="noStrike" kern="1200" cap="none" spc="0" normalizeH="0" baseline="0" noProof="0" dirty="0">
              <a:ln>
                <a:noFill/>
              </a:ln>
              <a:solidFill>
                <a:srgbClr val="F7A9BD">
                  <a:lumMod val="10000"/>
                </a:srgbClr>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2" name="Picture 1" descr="A round pink label with white text and a black background&#10;&#10;Description automatically generated">
            <a:extLst>
              <a:ext uri="{FF2B5EF4-FFF2-40B4-BE49-F238E27FC236}">
                <a16:creationId xmlns:a16="http://schemas.microsoft.com/office/drawing/2014/main" xmlns="" id="{67DF4F3A-F719-EB5E-0291-21BD38DC77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76152" y="67660"/>
            <a:ext cx="1727360" cy="1727360"/>
          </a:xfrm>
          <a:prstGeom prst="rect">
            <a:avLst/>
          </a:prstGeom>
        </p:spPr>
      </p:pic>
    </p:spTree>
    <p:extLst>
      <p:ext uri="{BB962C8B-B14F-4D97-AF65-F5344CB8AC3E}">
        <p14:creationId xmlns:p14="http://schemas.microsoft.com/office/powerpoint/2010/main" val="252715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76;p7"/>
          <p:cNvSpPr/>
          <p:nvPr/>
        </p:nvSpPr>
        <p:spPr>
          <a:xfrm>
            <a:off x="1244656" y="107419"/>
            <a:ext cx="9680018" cy="1641169"/>
          </a:xfrm>
          <a:prstGeom prst="roundRect">
            <a:avLst>
              <a:gd name="adj" fmla="val 50000"/>
            </a:avLst>
          </a:prstGeom>
          <a:solidFill>
            <a:srgbClr val="4285F4"/>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4" name="Google Shape;275;p7"/>
          <p:cNvSpPr/>
          <p:nvPr/>
        </p:nvSpPr>
        <p:spPr>
          <a:xfrm>
            <a:off x="449179" y="1931529"/>
            <a:ext cx="11020925" cy="4761846"/>
          </a:xfrm>
          <a:prstGeom prst="roundRect">
            <a:avLst>
              <a:gd name="adj" fmla="val 6471"/>
            </a:avLst>
          </a:prstGeom>
          <a:solidFill>
            <a:srgbClr val="FFFFFF"/>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5" name="Speech Bubble: Rectangle with Corners Rounded 5"/>
          <p:cNvSpPr/>
          <p:nvPr/>
        </p:nvSpPr>
        <p:spPr>
          <a:xfrm>
            <a:off x="4289362" y="2934864"/>
            <a:ext cx="7180742" cy="2949287"/>
          </a:xfrm>
          <a:prstGeom prst="wedgeRoundRectCallout">
            <a:avLst>
              <a:gd name="adj1" fmla="val -65403"/>
              <a:gd name="adj2" fmla="val 14808"/>
              <a:gd name="adj3" fmla="val 16667"/>
            </a:avLst>
          </a:prstGeom>
          <a:solidFill>
            <a:schemeClr val="bg2"/>
          </a:solidFill>
          <a:ln>
            <a:solidFill>
              <a:schemeClr val="bg1">
                <a:lumMod val="1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Tx/>
              <a:buAutoNum type="arabicPeriod"/>
              <a:defRPr/>
            </a:pPr>
            <a:r>
              <a:rPr kumimoji="0" lang="nl-NL" sz="3200" b="0" i="0" u="none" strike="noStrike" kern="1200" cap="none" spc="0" normalizeH="0" baseline="0" noProof="0" dirty="0">
                <a:ln>
                  <a:noFill/>
                </a:ln>
                <a:solidFill>
                  <a:srgbClr val="F7A9BD">
                    <a:lumMod val="10000"/>
                  </a:srgbClr>
                </a:solidFill>
                <a:effectLst/>
                <a:uLnTx/>
                <a:uFillTx/>
                <a:latin typeface="Calibri" panose="020F0502020204030204" pitchFamily="34" charset="0"/>
                <a:cs typeface="Calibri" panose="020F0502020204030204" pitchFamily="34" charset="0"/>
              </a:rPr>
              <a:t> Về nhà </a:t>
            </a:r>
            <a:r>
              <a:rPr lang="vi-VN" sz="3200" dirty="0">
                <a:solidFill>
                  <a:srgbClr val="F7A9BD">
                    <a:lumMod val="10000"/>
                  </a:srgbClr>
                </a:solidFill>
                <a:latin typeface="Calibri" panose="020F0502020204030204" pitchFamily="34" charset="0"/>
                <a:cs typeface="Calibri" panose="020F0502020204030204" pitchFamily="34" charset="0"/>
              </a:rPr>
              <a:t>luyện đọc và trả lời các câu hỏi</a:t>
            </a:r>
            <a:endParaRPr lang="en-US" sz="3200" dirty="0">
              <a:solidFill>
                <a:srgbClr val="F7A9BD">
                  <a:lumMod val="10000"/>
                </a:srgbClr>
              </a:solidFill>
              <a:latin typeface="Calibri" panose="020F0502020204030204" pitchFamily="34" charset="0"/>
              <a:cs typeface="Calibri" panose="020F0502020204030204" pitchFamily="34" charset="0"/>
            </a:endParaRPr>
          </a:p>
          <a:p>
            <a:pPr marL="342900" lvl="0" indent="-342900">
              <a:buFontTx/>
              <a:buAutoNum type="arabicPeriod"/>
              <a:defRPr/>
            </a:pPr>
            <a:r>
              <a:rPr lang="vi-VN" sz="3200" dirty="0">
                <a:solidFill>
                  <a:srgbClr val="F7A9BD">
                    <a:lumMod val="10000"/>
                  </a:srgbClr>
                </a:solidFill>
                <a:latin typeface="Calibri" panose="020F0502020204030204" pitchFamily="34" charset="0"/>
                <a:cs typeface="Calibri" panose="020F0502020204030204" pitchFamily="34" charset="0"/>
              </a:rPr>
              <a:t>Chia sẻ với người thân về bài đọc.</a:t>
            </a:r>
            <a:endParaRPr kumimoji="0" lang="en-US" sz="3200" b="0" i="0" u="none" strike="noStrike" kern="1200" cap="none" spc="0" normalizeH="0" baseline="0" noProof="0" dirty="0">
              <a:ln>
                <a:noFill/>
              </a:ln>
              <a:solidFill>
                <a:srgbClr val="F7A9BD">
                  <a:lumMod val="10000"/>
                </a:srgbClr>
              </a:solidFill>
              <a:effectLst/>
              <a:uLnTx/>
              <a:uFillTx/>
              <a:latin typeface="Calibri" panose="020F0502020204030204" pitchFamily="34" charset="0"/>
              <a:cs typeface="Calibri" panose="020F0502020204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rabicPeriod"/>
              <a:defRPr/>
            </a:pPr>
            <a:r>
              <a:rPr kumimoji="0" lang="en-US" sz="3200" b="0" i="0" u="none" strike="noStrike" kern="1200" cap="none" spc="0" normalizeH="0" baseline="0" noProof="0" dirty="0" err="1">
                <a:ln>
                  <a:noFill/>
                </a:ln>
                <a:solidFill>
                  <a:srgbClr val="F7A9BD">
                    <a:lumMod val="10000"/>
                  </a:srgbClr>
                </a:solidFill>
                <a:effectLst/>
                <a:uLnTx/>
                <a:uFillTx/>
                <a:latin typeface="Calibri" panose="020F0502020204030204" pitchFamily="34" charset="0"/>
                <a:cs typeface="Calibri" panose="020F0502020204030204" pitchFamily="34" charset="0"/>
              </a:rPr>
              <a:t>Xem</a:t>
            </a:r>
            <a:r>
              <a:rPr kumimoji="0" lang="en-US" sz="3200" b="0" i="0" u="none" strike="noStrike" kern="1200" cap="none" spc="0" normalizeH="0" baseline="0" noProof="0" dirty="0">
                <a:ln>
                  <a:noFill/>
                </a:ln>
                <a:solidFill>
                  <a:srgbClr val="F7A9BD">
                    <a:lumMod val="10000"/>
                  </a:srgbClr>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srgbClr val="F7A9BD">
                    <a:lumMod val="10000"/>
                  </a:srgbClr>
                </a:solidFill>
                <a:effectLst/>
                <a:uLnTx/>
                <a:uFillTx/>
                <a:latin typeface="Calibri" panose="020F0502020204030204" pitchFamily="34" charset="0"/>
                <a:cs typeface="Calibri" panose="020F0502020204030204" pitchFamily="34" charset="0"/>
              </a:rPr>
              <a:t>trước</a:t>
            </a:r>
            <a:r>
              <a:rPr kumimoji="0" lang="en-US" sz="3200" b="0" i="0" u="none" strike="noStrike" kern="1200" cap="none" spc="0" normalizeH="0" baseline="0" noProof="0" dirty="0">
                <a:ln>
                  <a:noFill/>
                </a:ln>
                <a:solidFill>
                  <a:srgbClr val="F7A9BD">
                    <a:lumMod val="10000"/>
                  </a:srgbClr>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srgbClr val="F7A9BD">
                    <a:lumMod val="10000"/>
                  </a:srgbClr>
                </a:solidFill>
                <a:effectLst/>
                <a:uLnTx/>
                <a:uFillTx/>
                <a:latin typeface="Calibri" panose="020F0502020204030204" pitchFamily="34" charset="0"/>
                <a:cs typeface="Calibri" panose="020F0502020204030204" pitchFamily="34" charset="0"/>
              </a:rPr>
              <a:t>bài</a:t>
            </a:r>
            <a:r>
              <a:rPr kumimoji="0" lang="en-US" sz="3200" b="0" i="0" u="none" strike="noStrike" kern="1200" cap="none" spc="0" normalizeH="0" baseline="0" noProof="0" dirty="0">
                <a:ln>
                  <a:noFill/>
                </a:ln>
                <a:solidFill>
                  <a:srgbClr val="F7A9BD">
                    <a:lumMod val="10000"/>
                  </a:srgbClr>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srgbClr val="F7A9BD">
                    <a:lumMod val="10000"/>
                  </a:srgbClr>
                </a:solidFill>
                <a:effectLst/>
                <a:uLnTx/>
                <a:uFillTx/>
                <a:latin typeface="Calibri" panose="020F0502020204030204" pitchFamily="34" charset="0"/>
                <a:cs typeface="Calibri" panose="020F0502020204030204" pitchFamily="34" charset="0"/>
              </a:rPr>
              <a:t>mới</a:t>
            </a:r>
            <a:endParaRPr kumimoji="0" lang="en-US" sz="3200" b="0" i="0" u="none" strike="noStrike" kern="1200" cap="none" spc="0" normalizeH="0" baseline="0" noProof="0" dirty="0">
              <a:ln>
                <a:noFill/>
              </a:ln>
              <a:solidFill>
                <a:srgbClr val="F7A9BD">
                  <a:lumMod val="10000"/>
                </a:srgbClr>
              </a:solidFill>
              <a:effectLst/>
              <a:uLnTx/>
              <a:uFillTx/>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4002" b="93936" l="9947" r="89908"/>
                    </a14:imgEffect>
                  </a14:imgLayer>
                </a14:imgProps>
              </a:ext>
              <a:ext uri="{28A0092B-C50C-407E-A947-70E740481C1C}">
                <a14:useLocalDpi xmlns:a14="http://schemas.microsoft.com/office/drawing/2010/main" val="0"/>
              </a:ext>
            </a:extLst>
          </a:blip>
          <a:stretch>
            <a:fillRect/>
          </a:stretch>
        </p:blipFill>
        <p:spPr>
          <a:xfrm>
            <a:off x="-1286190" y="1931529"/>
            <a:ext cx="6842560" cy="5473786"/>
          </a:xfrm>
          <a:prstGeom prst="rect">
            <a:avLst/>
          </a:prstGeom>
        </p:spPr>
      </p:pic>
      <p:sp>
        <p:nvSpPr>
          <p:cNvPr id="8" name="Rectangle 7"/>
          <p:cNvSpPr/>
          <p:nvPr/>
        </p:nvSpPr>
        <p:spPr>
          <a:xfrm>
            <a:off x="4309991" y="107419"/>
            <a:ext cx="3299301" cy="1323439"/>
          </a:xfrm>
          <a:prstGeom prst="rect">
            <a:avLst/>
          </a:prstGeom>
          <a:noFill/>
        </p:spPr>
        <p:txBody>
          <a:bodyPr wrap="none" lIns="91440" tIns="45720" rIns="91440" bIns="45720">
            <a:spAutoFit/>
          </a:bodyPr>
          <a:lstStyle/>
          <a:p>
            <a:pPr algn="ctr"/>
            <a:r>
              <a:rPr lang="en-US" sz="8000" b="1" dirty="0" err="1">
                <a:ln w="9525">
                  <a:solidFill>
                    <a:schemeClr val="bg1"/>
                  </a:solidFill>
                  <a:prstDash val="solid"/>
                </a:ln>
                <a:solidFill>
                  <a:srgbClr val="FFC000"/>
                </a:solidFill>
                <a:effectLst>
                  <a:outerShdw blurRad="12700" dist="38100" dir="2700000" algn="tl" rotWithShape="0">
                    <a:schemeClr val="accent5">
                      <a:lumMod val="60000"/>
                      <a:lumOff val="40000"/>
                    </a:schemeClr>
                  </a:outerShdw>
                </a:effectLst>
                <a:latin typeface="iCiel Cadena" panose="02000503000000020004" pitchFamily="50" charset="0"/>
              </a:rPr>
              <a:t>Dặn</a:t>
            </a:r>
            <a:r>
              <a:rPr lang="en-US" sz="8000" b="1" dirty="0">
                <a:ln w="9525">
                  <a:solidFill>
                    <a:schemeClr val="bg1"/>
                  </a:solidFill>
                  <a:prstDash val="solid"/>
                </a:ln>
                <a:solidFill>
                  <a:srgbClr val="FFC000"/>
                </a:solidFill>
                <a:effectLst>
                  <a:outerShdw blurRad="12700" dist="38100" dir="2700000" algn="tl" rotWithShape="0">
                    <a:schemeClr val="accent5">
                      <a:lumMod val="60000"/>
                      <a:lumOff val="40000"/>
                    </a:schemeClr>
                  </a:outerShdw>
                </a:effectLst>
                <a:latin typeface="iCiel Cadena" panose="02000503000000020004" pitchFamily="50" charset="0"/>
              </a:rPr>
              <a:t> </a:t>
            </a:r>
            <a:r>
              <a:rPr lang="en-US" sz="8000" b="1" dirty="0" err="1">
                <a:ln w="9525">
                  <a:solidFill>
                    <a:schemeClr val="bg1"/>
                  </a:solidFill>
                  <a:prstDash val="solid"/>
                </a:ln>
                <a:solidFill>
                  <a:srgbClr val="FFC000"/>
                </a:solidFill>
                <a:effectLst>
                  <a:outerShdw blurRad="12700" dist="38100" dir="2700000" algn="tl" rotWithShape="0">
                    <a:schemeClr val="accent5">
                      <a:lumMod val="60000"/>
                      <a:lumOff val="40000"/>
                    </a:schemeClr>
                  </a:outerShdw>
                </a:effectLst>
                <a:latin typeface="iCiel Cadena" panose="02000503000000020004" pitchFamily="50" charset="0"/>
              </a:rPr>
              <a:t>dò</a:t>
            </a:r>
            <a:endParaRPr lang="en-US" sz="8000" b="1" cap="none" spc="0" dirty="0">
              <a:ln w="9525">
                <a:solidFill>
                  <a:schemeClr val="bg1"/>
                </a:solidFill>
                <a:prstDash val="solid"/>
              </a:ln>
              <a:solidFill>
                <a:srgbClr val="FFC000"/>
              </a:solidFill>
              <a:effectLst>
                <a:outerShdw blurRad="12700" dist="38100" dir="2700000" algn="tl" rotWithShape="0">
                  <a:schemeClr val="accent5">
                    <a:lumMod val="60000"/>
                    <a:lumOff val="40000"/>
                  </a:schemeClr>
                </a:outerShdw>
              </a:effectLst>
              <a:latin typeface="iCiel Cadena" panose="02000503000000020004" pitchFamily="50" charset="0"/>
            </a:endParaRPr>
          </a:p>
        </p:txBody>
      </p:sp>
    </p:spTree>
    <p:extLst>
      <p:ext uri="{BB962C8B-B14F-4D97-AF65-F5344CB8AC3E}">
        <p14:creationId xmlns:p14="http://schemas.microsoft.com/office/powerpoint/2010/main" val="4170874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6;p2"/>
          <p:cNvSpPr/>
          <p:nvPr/>
        </p:nvSpPr>
        <p:spPr>
          <a:xfrm>
            <a:off x="617200" y="1097728"/>
            <a:ext cx="10355600" cy="4741597"/>
          </a:xfrm>
          <a:prstGeom prst="roundRect">
            <a:avLst>
              <a:gd name="adj" fmla="val 6471"/>
            </a:avLst>
          </a:prstGeom>
          <a:solidFill>
            <a:srgbClr val="FFFFFF"/>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6A3F35"/>
              </a:solidFill>
              <a:effectLst/>
              <a:uLnTx/>
              <a:uFillTx/>
              <a:latin typeface="Arial" panose="020B0604020202020204"/>
              <a:ea typeface="+mn-ea"/>
              <a:cs typeface="+mn-cs"/>
            </a:endParaRPr>
          </a:p>
        </p:txBody>
      </p:sp>
      <p:grpSp>
        <p:nvGrpSpPr>
          <p:cNvPr id="3" name="Google Shape;1346;p35"/>
          <p:cNvGrpSpPr/>
          <p:nvPr/>
        </p:nvGrpSpPr>
        <p:grpSpPr>
          <a:xfrm>
            <a:off x="455525" y="4156982"/>
            <a:ext cx="1022698" cy="645654"/>
            <a:chOff x="6096075" y="734650"/>
            <a:chExt cx="709025" cy="447625"/>
          </a:xfrm>
        </p:grpSpPr>
        <p:sp>
          <p:nvSpPr>
            <p:cNvPr id="4" name="Google Shape;1347;p35"/>
            <p:cNvSpPr/>
            <p:nvPr/>
          </p:nvSpPr>
          <p:spPr>
            <a:xfrm>
              <a:off x="6107675" y="747100"/>
              <a:ext cx="697425" cy="423575"/>
            </a:xfrm>
            <a:custGeom>
              <a:avLst/>
              <a:gdLst/>
              <a:ahLst/>
              <a:cxnLst/>
              <a:rect l="l" t="t" r="r" b="b"/>
              <a:pathLst>
                <a:path w="27897" h="16943" extrusionOk="0">
                  <a:moveTo>
                    <a:pt x="14333" y="1"/>
                  </a:moveTo>
                  <a:cubicBezTo>
                    <a:pt x="14082" y="1"/>
                    <a:pt x="13829" y="12"/>
                    <a:pt x="13574" y="36"/>
                  </a:cubicBezTo>
                  <a:cubicBezTo>
                    <a:pt x="12085" y="190"/>
                    <a:pt x="10776" y="726"/>
                    <a:pt x="9740" y="1845"/>
                  </a:cubicBezTo>
                  <a:cubicBezTo>
                    <a:pt x="9168" y="2452"/>
                    <a:pt x="8656" y="3072"/>
                    <a:pt x="8299" y="3845"/>
                  </a:cubicBezTo>
                  <a:cubicBezTo>
                    <a:pt x="8169" y="4112"/>
                    <a:pt x="8071" y="4229"/>
                    <a:pt x="7936" y="4229"/>
                  </a:cubicBezTo>
                  <a:cubicBezTo>
                    <a:pt x="7836" y="4229"/>
                    <a:pt x="7717" y="4165"/>
                    <a:pt x="7549" y="4048"/>
                  </a:cubicBezTo>
                  <a:cubicBezTo>
                    <a:pt x="7263" y="3834"/>
                    <a:pt x="6966" y="3595"/>
                    <a:pt x="6644" y="3476"/>
                  </a:cubicBezTo>
                  <a:cubicBezTo>
                    <a:pt x="5969" y="3222"/>
                    <a:pt x="5305" y="3093"/>
                    <a:pt x="4658" y="3093"/>
                  </a:cubicBezTo>
                  <a:cubicBezTo>
                    <a:pt x="3605" y="3093"/>
                    <a:pt x="2595" y="3435"/>
                    <a:pt x="1644" y="4143"/>
                  </a:cubicBezTo>
                  <a:cubicBezTo>
                    <a:pt x="524" y="4965"/>
                    <a:pt x="1" y="6131"/>
                    <a:pt x="60" y="7513"/>
                  </a:cubicBezTo>
                  <a:cubicBezTo>
                    <a:pt x="120" y="9108"/>
                    <a:pt x="917" y="10025"/>
                    <a:pt x="2417" y="10334"/>
                  </a:cubicBezTo>
                  <a:cubicBezTo>
                    <a:pt x="3453" y="10513"/>
                    <a:pt x="3453" y="10537"/>
                    <a:pt x="3441" y="11680"/>
                  </a:cubicBezTo>
                  <a:cubicBezTo>
                    <a:pt x="3418" y="12478"/>
                    <a:pt x="3560" y="13299"/>
                    <a:pt x="3894" y="14061"/>
                  </a:cubicBezTo>
                  <a:cubicBezTo>
                    <a:pt x="4489" y="15430"/>
                    <a:pt x="5418" y="16454"/>
                    <a:pt x="6942" y="16799"/>
                  </a:cubicBezTo>
                  <a:cubicBezTo>
                    <a:pt x="7369" y="16892"/>
                    <a:pt x="7791" y="16942"/>
                    <a:pt x="8203" y="16942"/>
                  </a:cubicBezTo>
                  <a:cubicBezTo>
                    <a:pt x="9168" y="16942"/>
                    <a:pt x="10084" y="16668"/>
                    <a:pt x="10919" y="16026"/>
                  </a:cubicBezTo>
                  <a:cubicBezTo>
                    <a:pt x="11097" y="15871"/>
                    <a:pt x="11288" y="15740"/>
                    <a:pt x="11466" y="15597"/>
                  </a:cubicBezTo>
                  <a:cubicBezTo>
                    <a:pt x="11647" y="15460"/>
                    <a:pt x="11752" y="15388"/>
                    <a:pt x="11858" y="15388"/>
                  </a:cubicBezTo>
                  <a:cubicBezTo>
                    <a:pt x="11954" y="15388"/>
                    <a:pt x="12051" y="15448"/>
                    <a:pt x="12204" y="15573"/>
                  </a:cubicBezTo>
                  <a:cubicBezTo>
                    <a:pt x="12669" y="15930"/>
                    <a:pt x="13181" y="16168"/>
                    <a:pt x="13728" y="16335"/>
                  </a:cubicBezTo>
                  <a:cubicBezTo>
                    <a:pt x="14328" y="16517"/>
                    <a:pt x="14933" y="16593"/>
                    <a:pt x="15540" y="16593"/>
                  </a:cubicBezTo>
                  <a:cubicBezTo>
                    <a:pt x="15884" y="16593"/>
                    <a:pt x="16229" y="16569"/>
                    <a:pt x="16574" y="16526"/>
                  </a:cubicBezTo>
                  <a:cubicBezTo>
                    <a:pt x="18193" y="16311"/>
                    <a:pt x="19396" y="15478"/>
                    <a:pt x="20086" y="13942"/>
                  </a:cubicBezTo>
                  <a:cubicBezTo>
                    <a:pt x="20170" y="13751"/>
                    <a:pt x="20241" y="13549"/>
                    <a:pt x="20336" y="13370"/>
                  </a:cubicBezTo>
                  <a:cubicBezTo>
                    <a:pt x="20534" y="12966"/>
                    <a:pt x="20664" y="12833"/>
                    <a:pt x="20961" y="12833"/>
                  </a:cubicBezTo>
                  <a:cubicBezTo>
                    <a:pt x="21058" y="12833"/>
                    <a:pt x="21173" y="12847"/>
                    <a:pt x="21313" y="12870"/>
                  </a:cubicBezTo>
                  <a:cubicBezTo>
                    <a:pt x="21456" y="12882"/>
                    <a:pt x="21575" y="12930"/>
                    <a:pt x="21694" y="12954"/>
                  </a:cubicBezTo>
                  <a:cubicBezTo>
                    <a:pt x="21983" y="13001"/>
                    <a:pt x="22267" y="13024"/>
                    <a:pt x="22546" y="13024"/>
                  </a:cubicBezTo>
                  <a:cubicBezTo>
                    <a:pt x="23474" y="13024"/>
                    <a:pt x="24349" y="12767"/>
                    <a:pt x="25182" y="12263"/>
                  </a:cubicBezTo>
                  <a:cubicBezTo>
                    <a:pt x="27075" y="11108"/>
                    <a:pt x="27897" y="8013"/>
                    <a:pt x="25944" y="6155"/>
                  </a:cubicBezTo>
                  <a:cubicBezTo>
                    <a:pt x="25018" y="5283"/>
                    <a:pt x="23981" y="4651"/>
                    <a:pt x="22707" y="4651"/>
                  </a:cubicBezTo>
                  <a:cubicBezTo>
                    <a:pt x="22590" y="4651"/>
                    <a:pt x="22470" y="4656"/>
                    <a:pt x="22349" y="4667"/>
                  </a:cubicBezTo>
                  <a:cubicBezTo>
                    <a:pt x="22279" y="4674"/>
                    <a:pt x="22214" y="4678"/>
                    <a:pt x="22152" y="4678"/>
                  </a:cubicBezTo>
                  <a:cubicBezTo>
                    <a:pt x="21700" y="4678"/>
                    <a:pt x="21427" y="4482"/>
                    <a:pt x="21217" y="4000"/>
                  </a:cubicBezTo>
                  <a:cubicBezTo>
                    <a:pt x="20622" y="2691"/>
                    <a:pt x="19646" y="1702"/>
                    <a:pt x="18372" y="1036"/>
                  </a:cubicBezTo>
                  <a:cubicBezTo>
                    <a:pt x="17097" y="368"/>
                    <a:pt x="15753" y="1"/>
                    <a:pt x="1433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5" name="Google Shape;1348;p35"/>
            <p:cNvSpPr/>
            <p:nvPr/>
          </p:nvSpPr>
          <p:spPr>
            <a:xfrm>
              <a:off x="6096075" y="734650"/>
              <a:ext cx="703075" cy="447625"/>
            </a:xfrm>
            <a:custGeom>
              <a:avLst/>
              <a:gdLst/>
              <a:ahLst/>
              <a:cxnLst/>
              <a:rect l="l" t="t" r="r" b="b"/>
              <a:pathLst>
                <a:path w="28123" h="17905" extrusionOk="0">
                  <a:moveTo>
                    <a:pt x="14866" y="931"/>
                  </a:moveTo>
                  <a:cubicBezTo>
                    <a:pt x="16123" y="931"/>
                    <a:pt x="17387" y="1262"/>
                    <a:pt x="18610" y="1903"/>
                  </a:cubicBezTo>
                  <a:cubicBezTo>
                    <a:pt x="19836" y="2558"/>
                    <a:pt x="20705" y="3486"/>
                    <a:pt x="21241" y="4665"/>
                  </a:cubicBezTo>
                  <a:cubicBezTo>
                    <a:pt x="21542" y="5300"/>
                    <a:pt x="21980" y="5604"/>
                    <a:pt x="22632" y="5604"/>
                  </a:cubicBezTo>
                  <a:cubicBezTo>
                    <a:pt x="22702" y="5604"/>
                    <a:pt x="22774" y="5601"/>
                    <a:pt x="22848" y="5594"/>
                  </a:cubicBezTo>
                  <a:cubicBezTo>
                    <a:pt x="22973" y="5581"/>
                    <a:pt x="23096" y="5574"/>
                    <a:pt x="23217" y="5574"/>
                  </a:cubicBezTo>
                  <a:cubicBezTo>
                    <a:pt x="24218" y="5574"/>
                    <a:pt x="25111" y="6016"/>
                    <a:pt x="26099" y="6951"/>
                  </a:cubicBezTo>
                  <a:cubicBezTo>
                    <a:pt x="26825" y="7653"/>
                    <a:pt x="27158" y="8582"/>
                    <a:pt x="27051" y="9630"/>
                  </a:cubicBezTo>
                  <a:cubicBezTo>
                    <a:pt x="26932" y="10761"/>
                    <a:pt x="26301" y="11785"/>
                    <a:pt x="25420" y="12321"/>
                  </a:cubicBezTo>
                  <a:cubicBezTo>
                    <a:pt x="24661" y="12796"/>
                    <a:pt x="23867" y="13026"/>
                    <a:pt x="23021" y="13026"/>
                  </a:cubicBezTo>
                  <a:cubicBezTo>
                    <a:pt x="22766" y="13026"/>
                    <a:pt x="22506" y="13005"/>
                    <a:pt x="22241" y="12964"/>
                  </a:cubicBezTo>
                  <a:cubicBezTo>
                    <a:pt x="22193" y="12964"/>
                    <a:pt x="22134" y="12952"/>
                    <a:pt x="22086" y="12940"/>
                  </a:cubicBezTo>
                  <a:lnTo>
                    <a:pt x="21872" y="12892"/>
                  </a:lnTo>
                  <a:cubicBezTo>
                    <a:pt x="21720" y="12869"/>
                    <a:pt x="21584" y="12856"/>
                    <a:pt x="21462" y="12856"/>
                  </a:cubicBezTo>
                  <a:cubicBezTo>
                    <a:pt x="20962" y="12856"/>
                    <a:pt x="20683" y="13071"/>
                    <a:pt x="20396" y="13654"/>
                  </a:cubicBezTo>
                  <a:cubicBezTo>
                    <a:pt x="20324" y="13797"/>
                    <a:pt x="20265" y="13928"/>
                    <a:pt x="20205" y="14083"/>
                  </a:cubicBezTo>
                  <a:lnTo>
                    <a:pt x="20122" y="14249"/>
                  </a:lnTo>
                  <a:cubicBezTo>
                    <a:pt x="19526" y="15595"/>
                    <a:pt x="18502" y="16357"/>
                    <a:pt x="16990" y="16559"/>
                  </a:cubicBezTo>
                  <a:cubicBezTo>
                    <a:pt x="16664" y="16605"/>
                    <a:pt x="16342" y="16627"/>
                    <a:pt x="16028" y="16627"/>
                  </a:cubicBezTo>
                  <a:cubicBezTo>
                    <a:pt x="15438" y="16627"/>
                    <a:pt x="14871" y="16548"/>
                    <a:pt x="14335" y="16393"/>
                  </a:cubicBezTo>
                  <a:cubicBezTo>
                    <a:pt x="13811" y="16226"/>
                    <a:pt x="13359" y="16000"/>
                    <a:pt x="12966" y="15702"/>
                  </a:cubicBezTo>
                  <a:cubicBezTo>
                    <a:pt x="12715" y="15507"/>
                    <a:pt x="12513" y="15421"/>
                    <a:pt x="12322" y="15421"/>
                  </a:cubicBezTo>
                  <a:cubicBezTo>
                    <a:pt x="12106" y="15421"/>
                    <a:pt x="11903" y="15531"/>
                    <a:pt x="11656" y="15714"/>
                  </a:cubicBezTo>
                  <a:lnTo>
                    <a:pt x="11299" y="15988"/>
                  </a:lnTo>
                  <a:lnTo>
                    <a:pt x="11097" y="16154"/>
                  </a:lnTo>
                  <a:cubicBezTo>
                    <a:pt x="10381" y="16702"/>
                    <a:pt x="9587" y="16969"/>
                    <a:pt x="8683" y="16969"/>
                  </a:cubicBezTo>
                  <a:cubicBezTo>
                    <a:pt x="8309" y="16969"/>
                    <a:pt x="7916" y="16924"/>
                    <a:pt x="7501" y="16833"/>
                  </a:cubicBezTo>
                  <a:cubicBezTo>
                    <a:pt x="6287" y="16547"/>
                    <a:pt x="5394" y="15750"/>
                    <a:pt x="4786" y="14369"/>
                  </a:cubicBezTo>
                  <a:cubicBezTo>
                    <a:pt x="4489" y="13678"/>
                    <a:pt x="4334" y="12916"/>
                    <a:pt x="4370" y="12190"/>
                  </a:cubicBezTo>
                  <a:lnTo>
                    <a:pt x="4370" y="12178"/>
                  </a:lnTo>
                  <a:cubicBezTo>
                    <a:pt x="4382" y="10809"/>
                    <a:pt x="4227" y="10594"/>
                    <a:pt x="2965" y="10344"/>
                  </a:cubicBezTo>
                  <a:cubicBezTo>
                    <a:pt x="1667" y="10082"/>
                    <a:pt x="1048" y="9320"/>
                    <a:pt x="988" y="7951"/>
                  </a:cubicBezTo>
                  <a:cubicBezTo>
                    <a:pt x="941" y="6701"/>
                    <a:pt x="1405" y="5701"/>
                    <a:pt x="2381" y="4975"/>
                  </a:cubicBezTo>
                  <a:cubicBezTo>
                    <a:pt x="3251" y="4332"/>
                    <a:pt x="4155" y="4022"/>
                    <a:pt x="5132" y="4022"/>
                  </a:cubicBezTo>
                  <a:cubicBezTo>
                    <a:pt x="5703" y="4022"/>
                    <a:pt x="6322" y="4141"/>
                    <a:pt x="6930" y="4367"/>
                  </a:cubicBezTo>
                  <a:cubicBezTo>
                    <a:pt x="7156" y="4439"/>
                    <a:pt x="7370" y="4605"/>
                    <a:pt x="7608" y="4784"/>
                  </a:cubicBezTo>
                  <a:lnTo>
                    <a:pt x="7727" y="4867"/>
                  </a:lnTo>
                  <a:cubicBezTo>
                    <a:pt x="7869" y="4979"/>
                    <a:pt x="8114" y="5159"/>
                    <a:pt x="8404" y="5159"/>
                  </a:cubicBezTo>
                  <a:cubicBezTo>
                    <a:pt x="8455" y="5159"/>
                    <a:pt x="8507" y="5154"/>
                    <a:pt x="8561" y="5141"/>
                  </a:cubicBezTo>
                  <a:cubicBezTo>
                    <a:pt x="8870" y="5046"/>
                    <a:pt x="9037" y="4772"/>
                    <a:pt x="9168" y="4498"/>
                  </a:cubicBezTo>
                  <a:cubicBezTo>
                    <a:pt x="9513" y="3748"/>
                    <a:pt x="10049" y="3129"/>
                    <a:pt x="10525" y="2617"/>
                  </a:cubicBezTo>
                  <a:cubicBezTo>
                    <a:pt x="11430" y="1653"/>
                    <a:pt x="12597" y="1117"/>
                    <a:pt x="14085" y="974"/>
                  </a:cubicBezTo>
                  <a:cubicBezTo>
                    <a:pt x="14345" y="945"/>
                    <a:pt x="14606" y="931"/>
                    <a:pt x="14866" y="931"/>
                  </a:cubicBezTo>
                  <a:close/>
                  <a:moveTo>
                    <a:pt x="14849" y="1"/>
                  </a:moveTo>
                  <a:cubicBezTo>
                    <a:pt x="14563" y="1"/>
                    <a:pt x="14277" y="15"/>
                    <a:pt x="13990" y="45"/>
                  </a:cubicBezTo>
                  <a:cubicBezTo>
                    <a:pt x="12287" y="224"/>
                    <a:pt x="10930" y="855"/>
                    <a:pt x="9859" y="1998"/>
                  </a:cubicBezTo>
                  <a:cubicBezTo>
                    <a:pt x="9335" y="2558"/>
                    <a:pt x="8739" y="3260"/>
                    <a:pt x="8335" y="4129"/>
                  </a:cubicBezTo>
                  <a:cubicBezTo>
                    <a:pt x="8335" y="4129"/>
                    <a:pt x="8323" y="4141"/>
                    <a:pt x="8323" y="4153"/>
                  </a:cubicBezTo>
                  <a:cubicBezTo>
                    <a:pt x="8323" y="4141"/>
                    <a:pt x="8311" y="4141"/>
                    <a:pt x="8299" y="4129"/>
                  </a:cubicBezTo>
                  <a:lnTo>
                    <a:pt x="8180" y="4034"/>
                  </a:lnTo>
                  <a:cubicBezTo>
                    <a:pt x="7906" y="3843"/>
                    <a:pt x="7608" y="3617"/>
                    <a:pt x="7275" y="3486"/>
                  </a:cubicBezTo>
                  <a:cubicBezTo>
                    <a:pt x="6554" y="3215"/>
                    <a:pt x="5840" y="3080"/>
                    <a:pt x="5143" y="3080"/>
                  </a:cubicBezTo>
                  <a:cubicBezTo>
                    <a:pt x="3975" y="3080"/>
                    <a:pt x="2855" y="3459"/>
                    <a:pt x="1834" y="4213"/>
                  </a:cubicBezTo>
                  <a:cubicBezTo>
                    <a:pt x="619" y="5117"/>
                    <a:pt x="0" y="6427"/>
                    <a:pt x="72" y="7975"/>
                  </a:cubicBezTo>
                  <a:cubicBezTo>
                    <a:pt x="143" y="9761"/>
                    <a:pt x="1084" y="10892"/>
                    <a:pt x="2786" y="11249"/>
                  </a:cubicBezTo>
                  <a:cubicBezTo>
                    <a:pt x="3060" y="11297"/>
                    <a:pt x="3370" y="11368"/>
                    <a:pt x="3417" y="11404"/>
                  </a:cubicBezTo>
                  <a:cubicBezTo>
                    <a:pt x="3441" y="11487"/>
                    <a:pt x="3441" y="11844"/>
                    <a:pt x="3441" y="12166"/>
                  </a:cubicBezTo>
                  <a:cubicBezTo>
                    <a:pt x="3417" y="13023"/>
                    <a:pt x="3572" y="13916"/>
                    <a:pt x="3941" y="14738"/>
                  </a:cubicBezTo>
                  <a:cubicBezTo>
                    <a:pt x="4656" y="16393"/>
                    <a:pt x="5799" y="17405"/>
                    <a:pt x="7311" y="17738"/>
                  </a:cubicBezTo>
                  <a:cubicBezTo>
                    <a:pt x="7787" y="17845"/>
                    <a:pt x="8251" y="17905"/>
                    <a:pt x="8680" y="17905"/>
                  </a:cubicBezTo>
                  <a:cubicBezTo>
                    <a:pt x="9799" y="17905"/>
                    <a:pt x="10799" y="17559"/>
                    <a:pt x="11680" y="16845"/>
                  </a:cubicBezTo>
                  <a:lnTo>
                    <a:pt x="11883" y="16690"/>
                  </a:lnTo>
                  <a:cubicBezTo>
                    <a:pt x="12002" y="16595"/>
                    <a:pt x="12109" y="16500"/>
                    <a:pt x="12228" y="16416"/>
                  </a:cubicBezTo>
                  <a:cubicBezTo>
                    <a:pt x="12276" y="16393"/>
                    <a:pt x="12299" y="16357"/>
                    <a:pt x="12335" y="16345"/>
                  </a:cubicBezTo>
                  <a:cubicBezTo>
                    <a:pt x="12347" y="16357"/>
                    <a:pt x="12371" y="16369"/>
                    <a:pt x="12406" y="16404"/>
                  </a:cubicBezTo>
                  <a:cubicBezTo>
                    <a:pt x="12895" y="16774"/>
                    <a:pt x="13430" y="17036"/>
                    <a:pt x="14073" y="17238"/>
                  </a:cubicBezTo>
                  <a:cubicBezTo>
                    <a:pt x="14689" y="17425"/>
                    <a:pt x="15341" y="17520"/>
                    <a:pt x="16018" y="17520"/>
                  </a:cubicBezTo>
                  <a:cubicBezTo>
                    <a:pt x="16375" y="17520"/>
                    <a:pt x="16739" y="17494"/>
                    <a:pt x="17109" y="17440"/>
                  </a:cubicBezTo>
                  <a:cubicBezTo>
                    <a:pt x="18943" y="17202"/>
                    <a:pt x="20253" y="16238"/>
                    <a:pt x="20979" y="14583"/>
                  </a:cubicBezTo>
                  <a:lnTo>
                    <a:pt x="21050" y="14428"/>
                  </a:lnTo>
                  <a:cubicBezTo>
                    <a:pt x="21098" y="14309"/>
                    <a:pt x="21158" y="14166"/>
                    <a:pt x="21217" y="14047"/>
                  </a:cubicBezTo>
                  <a:cubicBezTo>
                    <a:pt x="21324" y="13833"/>
                    <a:pt x="21384" y="13773"/>
                    <a:pt x="21384" y="13773"/>
                  </a:cubicBezTo>
                  <a:cubicBezTo>
                    <a:pt x="21396" y="13773"/>
                    <a:pt x="21417" y="13767"/>
                    <a:pt x="21464" y="13767"/>
                  </a:cubicBezTo>
                  <a:cubicBezTo>
                    <a:pt x="21512" y="13767"/>
                    <a:pt x="21586" y="13773"/>
                    <a:pt x="21705" y="13797"/>
                  </a:cubicBezTo>
                  <a:cubicBezTo>
                    <a:pt x="21765" y="13797"/>
                    <a:pt x="21812" y="13809"/>
                    <a:pt x="21860" y="13821"/>
                  </a:cubicBezTo>
                  <a:cubicBezTo>
                    <a:pt x="21931" y="13845"/>
                    <a:pt x="22015" y="13857"/>
                    <a:pt x="22098" y="13868"/>
                  </a:cubicBezTo>
                  <a:cubicBezTo>
                    <a:pt x="22409" y="13918"/>
                    <a:pt x="22716" y="13943"/>
                    <a:pt x="23019" y="13943"/>
                  </a:cubicBezTo>
                  <a:cubicBezTo>
                    <a:pt x="24031" y="13943"/>
                    <a:pt x="24999" y="13668"/>
                    <a:pt x="25896" y="13118"/>
                  </a:cubicBezTo>
                  <a:cubicBezTo>
                    <a:pt x="27015" y="12428"/>
                    <a:pt x="27825" y="11130"/>
                    <a:pt x="27968" y="9737"/>
                  </a:cubicBezTo>
                  <a:cubicBezTo>
                    <a:pt x="28123" y="8415"/>
                    <a:pt x="27670" y="7177"/>
                    <a:pt x="26742" y="6284"/>
                  </a:cubicBezTo>
                  <a:cubicBezTo>
                    <a:pt x="25577" y="5173"/>
                    <a:pt x="24442" y="4657"/>
                    <a:pt x="23197" y="4657"/>
                  </a:cubicBezTo>
                  <a:cubicBezTo>
                    <a:pt x="23055" y="4657"/>
                    <a:pt x="22911" y="4663"/>
                    <a:pt x="22765" y="4677"/>
                  </a:cubicBezTo>
                  <a:cubicBezTo>
                    <a:pt x="22714" y="4680"/>
                    <a:pt x="22668" y="4683"/>
                    <a:pt x="22625" y="4683"/>
                  </a:cubicBezTo>
                  <a:cubicBezTo>
                    <a:pt x="22374" y="4683"/>
                    <a:pt x="22242" y="4607"/>
                    <a:pt x="22110" y="4272"/>
                  </a:cubicBezTo>
                  <a:cubicBezTo>
                    <a:pt x="21503" y="2903"/>
                    <a:pt x="20467" y="1831"/>
                    <a:pt x="19050" y="1093"/>
                  </a:cubicBezTo>
                  <a:cubicBezTo>
                    <a:pt x="17682" y="369"/>
                    <a:pt x="16272" y="1"/>
                    <a:pt x="1484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6" name="Google Shape;1349;p35"/>
            <p:cNvSpPr/>
            <p:nvPr/>
          </p:nvSpPr>
          <p:spPr>
            <a:xfrm>
              <a:off x="6357700" y="1003450"/>
              <a:ext cx="136650" cy="47850"/>
            </a:xfrm>
            <a:custGeom>
              <a:avLst/>
              <a:gdLst/>
              <a:ahLst/>
              <a:cxnLst/>
              <a:rect l="l" t="t" r="r" b="b"/>
              <a:pathLst>
                <a:path w="5466" h="1914" extrusionOk="0">
                  <a:moveTo>
                    <a:pt x="421" y="0"/>
                  </a:moveTo>
                  <a:cubicBezTo>
                    <a:pt x="354" y="0"/>
                    <a:pt x="292" y="24"/>
                    <a:pt x="227" y="68"/>
                  </a:cubicBezTo>
                  <a:cubicBezTo>
                    <a:pt x="1" y="235"/>
                    <a:pt x="36" y="521"/>
                    <a:pt x="334" y="854"/>
                  </a:cubicBezTo>
                  <a:cubicBezTo>
                    <a:pt x="953" y="1604"/>
                    <a:pt x="1811" y="1854"/>
                    <a:pt x="2644" y="1914"/>
                  </a:cubicBezTo>
                  <a:cubicBezTo>
                    <a:pt x="3561" y="1902"/>
                    <a:pt x="4430" y="1569"/>
                    <a:pt x="5001" y="1021"/>
                  </a:cubicBezTo>
                  <a:cubicBezTo>
                    <a:pt x="5168" y="878"/>
                    <a:pt x="5299" y="700"/>
                    <a:pt x="5406" y="497"/>
                  </a:cubicBezTo>
                  <a:cubicBezTo>
                    <a:pt x="5466" y="402"/>
                    <a:pt x="5454" y="199"/>
                    <a:pt x="5382" y="128"/>
                  </a:cubicBezTo>
                  <a:cubicBezTo>
                    <a:pt x="5322" y="77"/>
                    <a:pt x="5207" y="37"/>
                    <a:pt x="5106" y="37"/>
                  </a:cubicBezTo>
                  <a:cubicBezTo>
                    <a:pt x="5068" y="37"/>
                    <a:pt x="5031" y="43"/>
                    <a:pt x="5001" y="57"/>
                  </a:cubicBezTo>
                  <a:cubicBezTo>
                    <a:pt x="4799" y="128"/>
                    <a:pt x="4632" y="283"/>
                    <a:pt x="4454" y="414"/>
                  </a:cubicBezTo>
                  <a:cubicBezTo>
                    <a:pt x="3885" y="846"/>
                    <a:pt x="3313" y="1061"/>
                    <a:pt x="2749" y="1061"/>
                  </a:cubicBezTo>
                  <a:cubicBezTo>
                    <a:pt x="2133" y="1061"/>
                    <a:pt x="1526" y="804"/>
                    <a:pt x="941" y="295"/>
                  </a:cubicBezTo>
                  <a:cubicBezTo>
                    <a:pt x="706" y="90"/>
                    <a:pt x="553" y="0"/>
                    <a:pt x="42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7" name="Google Shape;1350;p35"/>
            <p:cNvSpPr/>
            <p:nvPr/>
          </p:nvSpPr>
          <p:spPr>
            <a:xfrm>
              <a:off x="6339550" y="940550"/>
              <a:ext cx="20550" cy="23300"/>
            </a:xfrm>
            <a:custGeom>
              <a:avLst/>
              <a:gdLst/>
              <a:ahLst/>
              <a:cxnLst/>
              <a:rect l="l" t="t" r="r" b="b"/>
              <a:pathLst>
                <a:path w="822" h="932" extrusionOk="0">
                  <a:moveTo>
                    <a:pt x="358" y="1"/>
                  </a:moveTo>
                  <a:cubicBezTo>
                    <a:pt x="155" y="13"/>
                    <a:pt x="0" y="239"/>
                    <a:pt x="0" y="501"/>
                  </a:cubicBezTo>
                  <a:cubicBezTo>
                    <a:pt x="34" y="758"/>
                    <a:pt x="194" y="932"/>
                    <a:pt x="391" y="932"/>
                  </a:cubicBezTo>
                  <a:cubicBezTo>
                    <a:pt x="404" y="932"/>
                    <a:pt x="416" y="931"/>
                    <a:pt x="429" y="930"/>
                  </a:cubicBezTo>
                  <a:cubicBezTo>
                    <a:pt x="632" y="918"/>
                    <a:pt x="810" y="715"/>
                    <a:pt x="810" y="513"/>
                  </a:cubicBezTo>
                  <a:cubicBezTo>
                    <a:pt x="822" y="251"/>
                    <a:pt x="584" y="1"/>
                    <a:pt x="35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8" name="Google Shape;1351;p35"/>
            <p:cNvSpPr/>
            <p:nvPr/>
          </p:nvSpPr>
          <p:spPr>
            <a:xfrm>
              <a:off x="6513375" y="940450"/>
              <a:ext cx="22050" cy="22875"/>
            </a:xfrm>
            <a:custGeom>
              <a:avLst/>
              <a:gdLst/>
              <a:ahLst/>
              <a:cxnLst/>
              <a:rect l="l" t="t" r="r" b="b"/>
              <a:pathLst>
                <a:path w="882" h="915" extrusionOk="0">
                  <a:moveTo>
                    <a:pt x="467" y="1"/>
                  </a:moveTo>
                  <a:cubicBezTo>
                    <a:pt x="249" y="1"/>
                    <a:pt x="46" y="182"/>
                    <a:pt x="25" y="433"/>
                  </a:cubicBezTo>
                  <a:cubicBezTo>
                    <a:pt x="1" y="672"/>
                    <a:pt x="167" y="874"/>
                    <a:pt x="370" y="910"/>
                  </a:cubicBezTo>
                  <a:cubicBezTo>
                    <a:pt x="390" y="913"/>
                    <a:pt x="410" y="914"/>
                    <a:pt x="430" y="914"/>
                  </a:cubicBezTo>
                  <a:cubicBezTo>
                    <a:pt x="655" y="914"/>
                    <a:pt x="847" y="734"/>
                    <a:pt x="858" y="493"/>
                  </a:cubicBezTo>
                  <a:cubicBezTo>
                    <a:pt x="882" y="255"/>
                    <a:pt x="727" y="64"/>
                    <a:pt x="525" y="5"/>
                  </a:cubicBezTo>
                  <a:cubicBezTo>
                    <a:pt x="505" y="2"/>
                    <a:pt x="486" y="1"/>
                    <a:pt x="46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grpSp>
      <p:grpSp>
        <p:nvGrpSpPr>
          <p:cNvPr id="9" name="Google Shape;39;p2"/>
          <p:cNvGrpSpPr/>
          <p:nvPr/>
        </p:nvGrpSpPr>
        <p:grpSpPr>
          <a:xfrm>
            <a:off x="8066401" y="1133589"/>
            <a:ext cx="1643223" cy="1412150"/>
            <a:chOff x="4243450" y="1793000"/>
            <a:chExt cx="438175" cy="470825"/>
          </a:xfrm>
        </p:grpSpPr>
        <p:sp>
          <p:nvSpPr>
            <p:cNvPr id="10" name="Google Shape;40;p2"/>
            <p:cNvSpPr/>
            <p:nvPr/>
          </p:nvSpPr>
          <p:spPr>
            <a:xfrm>
              <a:off x="4243450" y="1793000"/>
              <a:ext cx="438175" cy="470825"/>
            </a:xfrm>
            <a:custGeom>
              <a:avLst/>
              <a:gdLst/>
              <a:ahLst/>
              <a:cxnLst/>
              <a:rect l="l" t="t" r="r" b="b"/>
              <a:pathLst>
                <a:path w="17527" h="18833" extrusionOk="0">
                  <a:moveTo>
                    <a:pt x="12221" y="799"/>
                  </a:moveTo>
                  <a:cubicBezTo>
                    <a:pt x="12525" y="799"/>
                    <a:pt x="12716" y="994"/>
                    <a:pt x="12776" y="1407"/>
                  </a:cubicBezTo>
                  <a:cubicBezTo>
                    <a:pt x="12812" y="1586"/>
                    <a:pt x="12824" y="1764"/>
                    <a:pt x="12824" y="1943"/>
                  </a:cubicBezTo>
                  <a:cubicBezTo>
                    <a:pt x="12848" y="2931"/>
                    <a:pt x="12871" y="3908"/>
                    <a:pt x="12919" y="4896"/>
                  </a:cubicBezTo>
                  <a:cubicBezTo>
                    <a:pt x="12931" y="5396"/>
                    <a:pt x="13002" y="5920"/>
                    <a:pt x="13098" y="6420"/>
                  </a:cubicBezTo>
                  <a:cubicBezTo>
                    <a:pt x="13169" y="6955"/>
                    <a:pt x="13431" y="7396"/>
                    <a:pt x="13848" y="7729"/>
                  </a:cubicBezTo>
                  <a:cubicBezTo>
                    <a:pt x="14205" y="8015"/>
                    <a:pt x="14574" y="8301"/>
                    <a:pt x="14931" y="8599"/>
                  </a:cubicBezTo>
                  <a:cubicBezTo>
                    <a:pt x="15348" y="8956"/>
                    <a:pt x="15753" y="9313"/>
                    <a:pt x="16122" y="9718"/>
                  </a:cubicBezTo>
                  <a:cubicBezTo>
                    <a:pt x="16455" y="10051"/>
                    <a:pt x="16705" y="10444"/>
                    <a:pt x="16705" y="11004"/>
                  </a:cubicBezTo>
                  <a:cubicBezTo>
                    <a:pt x="16407" y="11301"/>
                    <a:pt x="16050" y="11397"/>
                    <a:pt x="15729" y="11468"/>
                  </a:cubicBezTo>
                  <a:cubicBezTo>
                    <a:pt x="15122" y="11587"/>
                    <a:pt x="14502" y="11658"/>
                    <a:pt x="13895" y="11766"/>
                  </a:cubicBezTo>
                  <a:cubicBezTo>
                    <a:pt x="13740" y="11789"/>
                    <a:pt x="13586" y="11813"/>
                    <a:pt x="13431" y="11837"/>
                  </a:cubicBezTo>
                  <a:cubicBezTo>
                    <a:pt x="13014" y="11932"/>
                    <a:pt x="12740" y="12194"/>
                    <a:pt x="12657" y="12611"/>
                  </a:cubicBezTo>
                  <a:cubicBezTo>
                    <a:pt x="12586" y="13075"/>
                    <a:pt x="12526" y="13540"/>
                    <a:pt x="12502" y="14004"/>
                  </a:cubicBezTo>
                  <a:cubicBezTo>
                    <a:pt x="12419" y="14909"/>
                    <a:pt x="12395" y="15814"/>
                    <a:pt x="12300" y="16707"/>
                  </a:cubicBezTo>
                  <a:cubicBezTo>
                    <a:pt x="12264" y="17183"/>
                    <a:pt x="12205" y="17671"/>
                    <a:pt x="11812" y="18076"/>
                  </a:cubicBezTo>
                  <a:cubicBezTo>
                    <a:pt x="11781" y="18079"/>
                    <a:pt x="11750" y="18080"/>
                    <a:pt x="11720" y="18080"/>
                  </a:cubicBezTo>
                  <a:cubicBezTo>
                    <a:pt x="11379" y="18080"/>
                    <a:pt x="11090" y="17899"/>
                    <a:pt x="10871" y="17647"/>
                  </a:cubicBezTo>
                  <a:cubicBezTo>
                    <a:pt x="10514" y="17231"/>
                    <a:pt x="10181" y="16790"/>
                    <a:pt x="9859" y="16361"/>
                  </a:cubicBezTo>
                  <a:cubicBezTo>
                    <a:pt x="9466" y="15802"/>
                    <a:pt x="9073" y="15218"/>
                    <a:pt x="8668" y="14647"/>
                  </a:cubicBezTo>
                  <a:cubicBezTo>
                    <a:pt x="8514" y="14433"/>
                    <a:pt x="8335" y="14206"/>
                    <a:pt x="8133" y="14004"/>
                  </a:cubicBezTo>
                  <a:cubicBezTo>
                    <a:pt x="7811" y="13623"/>
                    <a:pt x="7406" y="13480"/>
                    <a:pt x="6906" y="13480"/>
                  </a:cubicBezTo>
                  <a:cubicBezTo>
                    <a:pt x="5990" y="13480"/>
                    <a:pt x="5120" y="13718"/>
                    <a:pt x="4227" y="13861"/>
                  </a:cubicBezTo>
                  <a:cubicBezTo>
                    <a:pt x="3608" y="13968"/>
                    <a:pt x="3001" y="14099"/>
                    <a:pt x="2394" y="14194"/>
                  </a:cubicBezTo>
                  <a:cubicBezTo>
                    <a:pt x="2285" y="14212"/>
                    <a:pt x="2171" y="14220"/>
                    <a:pt x="2055" y="14220"/>
                  </a:cubicBezTo>
                  <a:cubicBezTo>
                    <a:pt x="1856" y="14220"/>
                    <a:pt x="1654" y="14196"/>
                    <a:pt x="1465" y="14159"/>
                  </a:cubicBezTo>
                  <a:cubicBezTo>
                    <a:pt x="1048" y="14087"/>
                    <a:pt x="917" y="13837"/>
                    <a:pt x="1037" y="13421"/>
                  </a:cubicBezTo>
                  <a:cubicBezTo>
                    <a:pt x="1108" y="13171"/>
                    <a:pt x="1227" y="12932"/>
                    <a:pt x="1370" y="12718"/>
                  </a:cubicBezTo>
                  <a:cubicBezTo>
                    <a:pt x="1644" y="12301"/>
                    <a:pt x="1965" y="11885"/>
                    <a:pt x="2275" y="11468"/>
                  </a:cubicBezTo>
                  <a:cubicBezTo>
                    <a:pt x="2834" y="10694"/>
                    <a:pt x="3394" y="9920"/>
                    <a:pt x="3989" y="9158"/>
                  </a:cubicBezTo>
                  <a:cubicBezTo>
                    <a:pt x="4489" y="8503"/>
                    <a:pt x="4489" y="7848"/>
                    <a:pt x="4180" y="7122"/>
                  </a:cubicBezTo>
                  <a:cubicBezTo>
                    <a:pt x="3870" y="6384"/>
                    <a:pt x="3596" y="5634"/>
                    <a:pt x="3334" y="4872"/>
                  </a:cubicBezTo>
                  <a:cubicBezTo>
                    <a:pt x="3275" y="4681"/>
                    <a:pt x="3239" y="4479"/>
                    <a:pt x="3227" y="4265"/>
                  </a:cubicBezTo>
                  <a:cubicBezTo>
                    <a:pt x="3192" y="3646"/>
                    <a:pt x="3358" y="3467"/>
                    <a:pt x="3965" y="3467"/>
                  </a:cubicBezTo>
                  <a:cubicBezTo>
                    <a:pt x="4180" y="3467"/>
                    <a:pt x="4382" y="3479"/>
                    <a:pt x="4585" y="3527"/>
                  </a:cubicBezTo>
                  <a:cubicBezTo>
                    <a:pt x="5013" y="3622"/>
                    <a:pt x="5430" y="3729"/>
                    <a:pt x="5859" y="3836"/>
                  </a:cubicBezTo>
                  <a:cubicBezTo>
                    <a:pt x="6204" y="3919"/>
                    <a:pt x="6561" y="4015"/>
                    <a:pt x="6894" y="4122"/>
                  </a:cubicBezTo>
                  <a:cubicBezTo>
                    <a:pt x="7104" y="4189"/>
                    <a:pt x="7301" y="4221"/>
                    <a:pt x="7487" y="4221"/>
                  </a:cubicBezTo>
                  <a:cubicBezTo>
                    <a:pt x="7998" y="4221"/>
                    <a:pt x="8424" y="3974"/>
                    <a:pt x="8799" y="3503"/>
                  </a:cubicBezTo>
                  <a:cubicBezTo>
                    <a:pt x="9311" y="2895"/>
                    <a:pt x="9895" y="2324"/>
                    <a:pt x="10466" y="1776"/>
                  </a:cubicBezTo>
                  <a:cubicBezTo>
                    <a:pt x="10728" y="1526"/>
                    <a:pt x="11050" y="1348"/>
                    <a:pt x="11347" y="1133"/>
                  </a:cubicBezTo>
                  <a:cubicBezTo>
                    <a:pt x="11502" y="1038"/>
                    <a:pt x="11669" y="943"/>
                    <a:pt x="11824" y="883"/>
                  </a:cubicBezTo>
                  <a:cubicBezTo>
                    <a:pt x="11972" y="827"/>
                    <a:pt x="12105" y="799"/>
                    <a:pt x="12221" y="799"/>
                  </a:cubicBezTo>
                  <a:close/>
                  <a:moveTo>
                    <a:pt x="12280" y="1"/>
                  </a:moveTo>
                  <a:cubicBezTo>
                    <a:pt x="12068" y="1"/>
                    <a:pt x="11832" y="53"/>
                    <a:pt x="11574" y="157"/>
                  </a:cubicBezTo>
                  <a:cubicBezTo>
                    <a:pt x="11324" y="264"/>
                    <a:pt x="11050" y="395"/>
                    <a:pt x="10835" y="562"/>
                  </a:cubicBezTo>
                  <a:cubicBezTo>
                    <a:pt x="10395" y="871"/>
                    <a:pt x="9954" y="1205"/>
                    <a:pt x="9561" y="1574"/>
                  </a:cubicBezTo>
                  <a:cubicBezTo>
                    <a:pt x="9073" y="2062"/>
                    <a:pt x="8609" y="2586"/>
                    <a:pt x="8168" y="3122"/>
                  </a:cubicBezTo>
                  <a:cubicBezTo>
                    <a:pt x="7962" y="3355"/>
                    <a:pt x="7756" y="3487"/>
                    <a:pt x="7494" y="3487"/>
                  </a:cubicBezTo>
                  <a:cubicBezTo>
                    <a:pt x="7408" y="3487"/>
                    <a:pt x="7316" y="3473"/>
                    <a:pt x="7216" y="3443"/>
                  </a:cubicBezTo>
                  <a:cubicBezTo>
                    <a:pt x="6704" y="3300"/>
                    <a:pt x="6216" y="3169"/>
                    <a:pt x="5716" y="3050"/>
                  </a:cubicBezTo>
                  <a:cubicBezTo>
                    <a:pt x="5132" y="2907"/>
                    <a:pt x="4549" y="2788"/>
                    <a:pt x="4168" y="2705"/>
                  </a:cubicBezTo>
                  <a:cubicBezTo>
                    <a:pt x="4152" y="2705"/>
                    <a:pt x="4135" y="2705"/>
                    <a:pt x="4119" y="2705"/>
                  </a:cubicBezTo>
                  <a:cubicBezTo>
                    <a:pt x="3246" y="2705"/>
                    <a:pt x="2477" y="3022"/>
                    <a:pt x="2477" y="4062"/>
                  </a:cubicBezTo>
                  <a:cubicBezTo>
                    <a:pt x="2501" y="4419"/>
                    <a:pt x="2501" y="4789"/>
                    <a:pt x="2596" y="5134"/>
                  </a:cubicBezTo>
                  <a:cubicBezTo>
                    <a:pt x="2834" y="5884"/>
                    <a:pt x="3108" y="6646"/>
                    <a:pt x="3430" y="7372"/>
                  </a:cubicBezTo>
                  <a:cubicBezTo>
                    <a:pt x="3644" y="7872"/>
                    <a:pt x="3644" y="8289"/>
                    <a:pt x="3358" y="8706"/>
                  </a:cubicBezTo>
                  <a:cubicBezTo>
                    <a:pt x="3108" y="9087"/>
                    <a:pt x="2858" y="9480"/>
                    <a:pt x="2572" y="9849"/>
                  </a:cubicBezTo>
                  <a:cubicBezTo>
                    <a:pt x="2049" y="10551"/>
                    <a:pt x="1489" y="11230"/>
                    <a:pt x="977" y="11944"/>
                  </a:cubicBezTo>
                  <a:cubicBezTo>
                    <a:pt x="727" y="12337"/>
                    <a:pt x="501" y="12754"/>
                    <a:pt x="334" y="13182"/>
                  </a:cubicBezTo>
                  <a:cubicBezTo>
                    <a:pt x="1" y="14075"/>
                    <a:pt x="632" y="14778"/>
                    <a:pt x="1322" y="14861"/>
                  </a:cubicBezTo>
                  <a:cubicBezTo>
                    <a:pt x="1567" y="14886"/>
                    <a:pt x="1815" y="14902"/>
                    <a:pt x="2060" y="14902"/>
                  </a:cubicBezTo>
                  <a:cubicBezTo>
                    <a:pt x="2279" y="14902"/>
                    <a:pt x="2495" y="14889"/>
                    <a:pt x="2703" y="14861"/>
                  </a:cubicBezTo>
                  <a:cubicBezTo>
                    <a:pt x="3465" y="14754"/>
                    <a:pt x="4227" y="14564"/>
                    <a:pt x="4977" y="14421"/>
                  </a:cubicBezTo>
                  <a:cubicBezTo>
                    <a:pt x="5537" y="14314"/>
                    <a:pt x="6097" y="14242"/>
                    <a:pt x="6668" y="14147"/>
                  </a:cubicBezTo>
                  <a:cubicBezTo>
                    <a:pt x="6728" y="14138"/>
                    <a:pt x="6787" y="14134"/>
                    <a:pt x="6843" y="14134"/>
                  </a:cubicBezTo>
                  <a:cubicBezTo>
                    <a:pt x="7186" y="14134"/>
                    <a:pt x="7455" y="14289"/>
                    <a:pt x="7680" y="14575"/>
                  </a:cubicBezTo>
                  <a:cubicBezTo>
                    <a:pt x="8014" y="15040"/>
                    <a:pt x="8359" y="15504"/>
                    <a:pt x="8692" y="15969"/>
                  </a:cubicBezTo>
                  <a:cubicBezTo>
                    <a:pt x="9121" y="16540"/>
                    <a:pt x="9538" y="17135"/>
                    <a:pt x="9966" y="17719"/>
                  </a:cubicBezTo>
                  <a:cubicBezTo>
                    <a:pt x="10311" y="18147"/>
                    <a:pt x="10740" y="18481"/>
                    <a:pt x="11252" y="18707"/>
                  </a:cubicBezTo>
                  <a:cubicBezTo>
                    <a:pt x="11446" y="18791"/>
                    <a:pt x="11625" y="18833"/>
                    <a:pt x="11789" y="18833"/>
                  </a:cubicBezTo>
                  <a:cubicBezTo>
                    <a:pt x="12139" y="18833"/>
                    <a:pt x="12419" y="18640"/>
                    <a:pt x="12621" y="18243"/>
                  </a:cubicBezTo>
                  <a:cubicBezTo>
                    <a:pt x="12800" y="17897"/>
                    <a:pt x="12919" y="17516"/>
                    <a:pt x="12978" y="17135"/>
                  </a:cubicBezTo>
                  <a:cubicBezTo>
                    <a:pt x="13062" y="16457"/>
                    <a:pt x="13109" y="15754"/>
                    <a:pt x="13157" y="15052"/>
                  </a:cubicBezTo>
                  <a:cubicBezTo>
                    <a:pt x="13193" y="14385"/>
                    <a:pt x="13229" y="13718"/>
                    <a:pt x="13288" y="13051"/>
                  </a:cubicBezTo>
                  <a:cubicBezTo>
                    <a:pt x="13336" y="12647"/>
                    <a:pt x="13419" y="12551"/>
                    <a:pt x="13812" y="12492"/>
                  </a:cubicBezTo>
                  <a:cubicBezTo>
                    <a:pt x="14264" y="12432"/>
                    <a:pt x="14729" y="12409"/>
                    <a:pt x="15193" y="12313"/>
                  </a:cubicBezTo>
                  <a:cubicBezTo>
                    <a:pt x="15681" y="12230"/>
                    <a:pt x="16157" y="12111"/>
                    <a:pt x="16622" y="11956"/>
                  </a:cubicBezTo>
                  <a:cubicBezTo>
                    <a:pt x="17241" y="11742"/>
                    <a:pt x="17527" y="11266"/>
                    <a:pt x="17348" y="10456"/>
                  </a:cubicBezTo>
                  <a:cubicBezTo>
                    <a:pt x="17241" y="10015"/>
                    <a:pt x="17039" y="9611"/>
                    <a:pt x="16741" y="9301"/>
                  </a:cubicBezTo>
                  <a:cubicBezTo>
                    <a:pt x="16312" y="8849"/>
                    <a:pt x="15848" y="8432"/>
                    <a:pt x="15384" y="8015"/>
                  </a:cubicBezTo>
                  <a:cubicBezTo>
                    <a:pt x="15098" y="7753"/>
                    <a:pt x="14776" y="7539"/>
                    <a:pt x="14467" y="7301"/>
                  </a:cubicBezTo>
                  <a:cubicBezTo>
                    <a:pt x="14026" y="6979"/>
                    <a:pt x="13752" y="6574"/>
                    <a:pt x="13717" y="6003"/>
                  </a:cubicBezTo>
                  <a:cubicBezTo>
                    <a:pt x="13693" y="5622"/>
                    <a:pt x="13633" y="5229"/>
                    <a:pt x="13610" y="4848"/>
                  </a:cubicBezTo>
                  <a:cubicBezTo>
                    <a:pt x="13598" y="4098"/>
                    <a:pt x="13610" y="3348"/>
                    <a:pt x="13586" y="2598"/>
                  </a:cubicBezTo>
                  <a:cubicBezTo>
                    <a:pt x="13550" y="2098"/>
                    <a:pt x="13490" y="1574"/>
                    <a:pt x="13395" y="1062"/>
                  </a:cubicBezTo>
                  <a:cubicBezTo>
                    <a:pt x="13231" y="362"/>
                    <a:pt x="12841" y="1"/>
                    <a:pt x="1228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11" name="Google Shape;41;p2"/>
            <p:cNvSpPr/>
            <p:nvPr/>
          </p:nvSpPr>
          <p:spPr>
            <a:xfrm>
              <a:off x="4266375" y="1812950"/>
              <a:ext cx="394725" cy="432075"/>
            </a:xfrm>
            <a:custGeom>
              <a:avLst/>
              <a:gdLst/>
              <a:ahLst/>
              <a:cxnLst/>
              <a:rect l="l" t="t" r="r" b="b"/>
              <a:pathLst>
                <a:path w="15789" h="17283" extrusionOk="0">
                  <a:moveTo>
                    <a:pt x="11304" y="1"/>
                  </a:moveTo>
                  <a:cubicBezTo>
                    <a:pt x="11188" y="1"/>
                    <a:pt x="11055" y="29"/>
                    <a:pt x="10907" y="85"/>
                  </a:cubicBezTo>
                  <a:cubicBezTo>
                    <a:pt x="10752" y="145"/>
                    <a:pt x="10585" y="240"/>
                    <a:pt x="10430" y="335"/>
                  </a:cubicBezTo>
                  <a:cubicBezTo>
                    <a:pt x="10133" y="550"/>
                    <a:pt x="9811" y="728"/>
                    <a:pt x="9549" y="978"/>
                  </a:cubicBezTo>
                  <a:cubicBezTo>
                    <a:pt x="8978" y="1526"/>
                    <a:pt x="8394" y="2097"/>
                    <a:pt x="7882" y="2705"/>
                  </a:cubicBezTo>
                  <a:cubicBezTo>
                    <a:pt x="7507" y="3176"/>
                    <a:pt x="7081" y="3423"/>
                    <a:pt x="6570" y="3423"/>
                  </a:cubicBezTo>
                  <a:cubicBezTo>
                    <a:pt x="6384" y="3423"/>
                    <a:pt x="6187" y="3391"/>
                    <a:pt x="5977" y="3324"/>
                  </a:cubicBezTo>
                  <a:cubicBezTo>
                    <a:pt x="5644" y="3217"/>
                    <a:pt x="5287" y="3121"/>
                    <a:pt x="4942" y="3038"/>
                  </a:cubicBezTo>
                  <a:cubicBezTo>
                    <a:pt x="4513" y="2931"/>
                    <a:pt x="4096" y="2824"/>
                    <a:pt x="3668" y="2729"/>
                  </a:cubicBezTo>
                  <a:cubicBezTo>
                    <a:pt x="3465" y="2681"/>
                    <a:pt x="3263" y="2669"/>
                    <a:pt x="3048" y="2669"/>
                  </a:cubicBezTo>
                  <a:cubicBezTo>
                    <a:pt x="2441" y="2669"/>
                    <a:pt x="2275" y="2848"/>
                    <a:pt x="2310" y="3467"/>
                  </a:cubicBezTo>
                  <a:cubicBezTo>
                    <a:pt x="2322" y="3681"/>
                    <a:pt x="2358" y="3883"/>
                    <a:pt x="2417" y="4074"/>
                  </a:cubicBezTo>
                  <a:cubicBezTo>
                    <a:pt x="2679" y="4836"/>
                    <a:pt x="2953" y="5586"/>
                    <a:pt x="3263" y="6324"/>
                  </a:cubicBezTo>
                  <a:cubicBezTo>
                    <a:pt x="3572" y="7050"/>
                    <a:pt x="3572" y="7705"/>
                    <a:pt x="3072" y="8360"/>
                  </a:cubicBezTo>
                  <a:cubicBezTo>
                    <a:pt x="2477" y="9122"/>
                    <a:pt x="1917" y="9896"/>
                    <a:pt x="1358" y="10670"/>
                  </a:cubicBezTo>
                  <a:cubicBezTo>
                    <a:pt x="1048" y="11087"/>
                    <a:pt x="727" y="11503"/>
                    <a:pt x="453" y="11920"/>
                  </a:cubicBezTo>
                  <a:cubicBezTo>
                    <a:pt x="310" y="12134"/>
                    <a:pt x="191" y="12373"/>
                    <a:pt x="120" y="12623"/>
                  </a:cubicBezTo>
                  <a:cubicBezTo>
                    <a:pt x="0" y="13039"/>
                    <a:pt x="131" y="13289"/>
                    <a:pt x="548" y="13361"/>
                  </a:cubicBezTo>
                  <a:cubicBezTo>
                    <a:pt x="737" y="13398"/>
                    <a:pt x="939" y="13422"/>
                    <a:pt x="1138" y="13422"/>
                  </a:cubicBezTo>
                  <a:cubicBezTo>
                    <a:pt x="1254" y="13422"/>
                    <a:pt x="1368" y="13414"/>
                    <a:pt x="1477" y="13396"/>
                  </a:cubicBezTo>
                  <a:cubicBezTo>
                    <a:pt x="2084" y="13301"/>
                    <a:pt x="2691" y="13170"/>
                    <a:pt x="3310" y="13063"/>
                  </a:cubicBezTo>
                  <a:cubicBezTo>
                    <a:pt x="4203" y="12920"/>
                    <a:pt x="5073" y="12682"/>
                    <a:pt x="5989" y="12682"/>
                  </a:cubicBezTo>
                  <a:cubicBezTo>
                    <a:pt x="6489" y="12682"/>
                    <a:pt x="6894" y="12825"/>
                    <a:pt x="7216" y="13206"/>
                  </a:cubicBezTo>
                  <a:cubicBezTo>
                    <a:pt x="7418" y="13408"/>
                    <a:pt x="7597" y="13635"/>
                    <a:pt x="7751" y="13849"/>
                  </a:cubicBezTo>
                  <a:cubicBezTo>
                    <a:pt x="8156" y="14420"/>
                    <a:pt x="8549" y="15004"/>
                    <a:pt x="8942" y="15563"/>
                  </a:cubicBezTo>
                  <a:cubicBezTo>
                    <a:pt x="9264" y="15992"/>
                    <a:pt x="9597" y="16433"/>
                    <a:pt x="9954" y="16849"/>
                  </a:cubicBezTo>
                  <a:cubicBezTo>
                    <a:pt x="10173" y="17101"/>
                    <a:pt x="10462" y="17282"/>
                    <a:pt x="10803" y="17282"/>
                  </a:cubicBezTo>
                  <a:cubicBezTo>
                    <a:pt x="10833" y="17282"/>
                    <a:pt x="10864" y="17281"/>
                    <a:pt x="10895" y="17278"/>
                  </a:cubicBezTo>
                  <a:cubicBezTo>
                    <a:pt x="11288" y="16873"/>
                    <a:pt x="11347" y="16385"/>
                    <a:pt x="11383" y="15909"/>
                  </a:cubicBezTo>
                  <a:cubicBezTo>
                    <a:pt x="11478" y="15016"/>
                    <a:pt x="11502" y="14111"/>
                    <a:pt x="11585" y="13206"/>
                  </a:cubicBezTo>
                  <a:cubicBezTo>
                    <a:pt x="11609" y="12742"/>
                    <a:pt x="11669" y="12277"/>
                    <a:pt x="11740" y="11813"/>
                  </a:cubicBezTo>
                  <a:cubicBezTo>
                    <a:pt x="11823" y="11396"/>
                    <a:pt x="12097" y="11134"/>
                    <a:pt x="12514" y="11039"/>
                  </a:cubicBezTo>
                  <a:cubicBezTo>
                    <a:pt x="12669" y="11015"/>
                    <a:pt x="12823" y="10991"/>
                    <a:pt x="12978" y="10968"/>
                  </a:cubicBezTo>
                  <a:cubicBezTo>
                    <a:pt x="13585" y="10860"/>
                    <a:pt x="14205" y="10789"/>
                    <a:pt x="14812" y="10670"/>
                  </a:cubicBezTo>
                  <a:cubicBezTo>
                    <a:pt x="15133" y="10599"/>
                    <a:pt x="15490" y="10503"/>
                    <a:pt x="15788" y="10206"/>
                  </a:cubicBezTo>
                  <a:cubicBezTo>
                    <a:pt x="15788" y="9646"/>
                    <a:pt x="15538" y="9253"/>
                    <a:pt x="15205" y="8920"/>
                  </a:cubicBezTo>
                  <a:cubicBezTo>
                    <a:pt x="14836" y="8515"/>
                    <a:pt x="14431" y="8158"/>
                    <a:pt x="14014" y="7801"/>
                  </a:cubicBezTo>
                  <a:cubicBezTo>
                    <a:pt x="13657" y="7503"/>
                    <a:pt x="13288" y="7217"/>
                    <a:pt x="12931" y="6931"/>
                  </a:cubicBezTo>
                  <a:cubicBezTo>
                    <a:pt x="12514" y="6598"/>
                    <a:pt x="12252" y="6157"/>
                    <a:pt x="12181" y="5622"/>
                  </a:cubicBezTo>
                  <a:cubicBezTo>
                    <a:pt x="12085" y="5122"/>
                    <a:pt x="12014" y="4598"/>
                    <a:pt x="12002" y="4098"/>
                  </a:cubicBezTo>
                  <a:cubicBezTo>
                    <a:pt x="11954" y="3110"/>
                    <a:pt x="11931" y="2133"/>
                    <a:pt x="11907" y="1145"/>
                  </a:cubicBezTo>
                  <a:cubicBezTo>
                    <a:pt x="11907" y="966"/>
                    <a:pt x="11895" y="788"/>
                    <a:pt x="11859" y="609"/>
                  </a:cubicBezTo>
                  <a:cubicBezTo>
                    <a:pt x="11799" y="196"/>
                    <a:pt x="11608" y="1"/>
                    <a:pt x="1130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12" name="Google Shape;42;p2"/>
            <p:cNvSpPr/>
            <p:nvPr/>
          </p:nvSpPr>
          <p:spPr>
            <a:xfrm>
              <a:off x="4421750" y="2020850"/>
              <a:ext cx="73550" cy="47250"/>
            </a:xfrm>
            <a:custGeom>
              <a:avLst/>
              <a:gdLst/>
              <a:ahLst/>
              <a:cxnLst/>
              <a:rect l="l" t="t" r="r" b="b"/>
              <a:pathLst>
                <a:path w="2942" h="1890" extrusionOk="0">
                  <a:moveTo>
                    <a:pt x="335" y="0"/>
                  </a:moveTo>
                  <a:cubicBezTo>
                    <a:pt x="290" y="0"/>
                    <a:pt x="245" y="14"/>
                    <a:pt x="203" y="44"/>
                  </a:cubicBezTo>
                  <a:cubicBezTo>
                    <a:pt x="96" y="127"/>
                    <a:pt x="1" y="306"/>
                    <a:pt x="1" y="425"/>
                  </a:cubicBezTo>
                  <a:cubicBezTo>
                    <a:pt x="1" y="604"/>
                    <a:pt x="96" y="782"/>
                    <a:pt x="179" y="925"/>
                  </a:cubicBezTo>
                  <a:cubicBezTo>
                    <a:pt x="560" y="1568"/>
                    <a:pt x="1167" y="1806"/>
                    <a:pt x="1882" y="1890"/>
                  </a:cubicBezTo>
                  <a:cubicBezTo>
                    <a:pt x="2191" y="1866"/>
                    <a:pt x="2537" y="1806"/>
                    <a:pt x="2787" y="1568"/>
                  </a:cubicBezTo>
                  <a:cubicBezTo>
                    <a:pt x="2882" y="1473"/>
                    <a:pt x="2941" y="1294"/>
                    <a:pt x="2929" y="1163"/>
                  </a:cubicBezTo>
                  <a:cubicBezTo>
                    <a:pt x="2909" y="1020"/>
                    <a:pt x="2774" y="956"/>
                    <a:pt x="2631" y="956"/>
                  </a:cubicBezTo>
                  <a:cubicBezTo>
                    <a:pt x="2607" y="956"/>
                    <a:pt x="2584" y="958"/>
                    <a:pt x="2560" y="961"/>
                  </a:cubicBezTo>
                  <a:cubicBezTo>
                    <a:pt x="2489" y="973"/>
                    <a:pt x="2417" y="997"/>
                    <a:pt x="2346" y="1020"/>
                  </a:cubicBezTo>
                  <a:cubicBezTo>
                    <a:pt x="2145" y="1065"/>
                    <a:pt x="1973" y="1089"/>
                    <a:pt x="1820" y="1089"/>
                  </a:cubicBezTo>
                  <a:cubicBezTo>
                    <a:pt x="1357" y="1089"/>
                    <a:pt x="1073" y="870"/>
                    <a:pt x="715" y="342"/>
                  </a:cubicBezTo>
                  <a:cubicBezTo>
                    <a:pt x="679" y="282"/>
                    <a:pt x="643" y="211"/>
                    <a:pt x="596" y="151"/>
                  </a:cubicBezTo>
                  <a:cubicBezTo>
                    <a:pt x="531" y="62"/>
                    <a:pt x="433" y="0"/>
                    <a:pt x="33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13" name="Google Shape;43;p2"/>
            <p:cNvSpPr/>
            <p:nvPr/>
          </p:nvSpPr>
          <p:spPr>
            <a:xfrm>
              <a:off x="4419675" y="1964775"/>
              <a:ext cx="18775" cy="18200"/>
            </a:xfrm>
            <a:custGeom>
              <a:avLst/>
              <a:gdLst/>
              <a:ahLst/>
              <a:cxnLst/>
              <a:rect l="l" t="t" r="r" b="b"/>
              <a:pathLst>
                <a:path w="751" h="728" extrusionOk="0">
                  <a:moveTo>
                    <a:pt x="401" y="1"/>
                  </a:moveTo>
                  <a:cubicBezTo>
                    <a:pt x="226" y="1"/>
                    <a:pt x="35" y="185"/>
                    <a:pt x="12" y="370"/>
                  </a:cubicBezTo>
                  <a:cubicBezTo>
                    <a:pt x="0" y="537"/>
                    <a:pt x="179" y="716"/>
                    <a:pt x="345" y="727"/>
                  </a:cubicBezTo>
                  <a:cubicBezTo>
                    <a:pt x="351" y="728"/>
                    <a:pt x="357" y="728"/>
                    <a:pt x="363" y="728"/>
                  </a:cubicBezTo>
                  <a:cubicBezTo>
                    <a:pt x="548" y="728"/>
                    <a:pt x="739" y="543"/>
                    <a:pt x="750" y="370"/>
                  </a:cubicBezTo>
                  <a:cubicBezTo>
                    <a:pt x="750" y="204"/>
                    <a:pt x="584" y="13"/>
                    <a:pt x="417" y="1"/>
                  </a:cubicBezTo>
                  <a:cubicBezTo>
                    <a:pt x="412" y="1"/>
                    <a:pt x="406" y="1"/>
                    <a:pt x="40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14" name="Google Shape;44;p2"/>
            <p:cNvSpPr/>
            <p:nvPr/>
          </p:nvSpPr>
          <p:spPr>
            <a:xfrm>
              <a:off x="4518775" y="2013550"/>
              <a:ext cx="18200" cy="17350"/>
            </a:xfrm>
            <a:custGeom>
              <a:avLst/>
              <a:gdLst/>
              <a:ahLst/>
              <a:cxnLst/>
              <a:rect l="l" t="t" r="r" b="b"/>
              <a:pathLst>
                <a:path w="728" h="694" extrusionOk="0">
                  <a:moveTo>
                    <a:pt x="374" y="0"/>
                  </a:moveTo>
                  <a:cubicBezTo>
                    <a:pt x="361" y="0"/>
                    <a:pt x="347" y="1"/>
                    <a:pt x="334" y="3"/>
                  </a:cubicBezTo>
                  <a:cubicBezTo>
                    <a:pt x="132" y="27"/>
                    <a:pt x="1" y="217"/>
                    <a:pt x="37" y="443"/>
                  </a:cubicBezTo>
                  <a:cubicBezTo>
                    <a:pt x="72" y="610"/>
                    <a:pt x="168" y="693"/>
                    <a:pt x="346" y="693"/>
                  </a:cubicBezTo>
                  <a:cubicBezTo>
                    <a:pt x="572" y="693"/>
                    <a:pt x="727" y="515"/>
                    <a:pt x="715" y="300"/>
                  </a:cubicBezTo>
                  <a:cubicBezTo>
                    <a:pt x="693" y="135"/>
                    <a:pt x="538" y="0"/>
                    <a:pt x="37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grpSp>
      <p:grpSp>
        <p:nvGrpSpPr>
          <p:cNvPr id="15" name="Google Shape;1334;p35"/>
          <p:cNvGrpSpPr/>
          <p:nvPr/>
        </p:nvGrpSpPr>
        <p:grpSpPr>
          <a:xfrm>
            <a:off x="6950291" y="4544699"/>
            <a:ext cx="829940" cy="785114"/>
            <a:chOff x="1826475" y="2921600"/>
            <a:chExt cx="564700" cy="534200"/>
          </a:xfrm>
        </p:grpSpPr>
        <p:sp>
          <p:nvSpPr>
            <p:cNvPr id="16" name="Google Shape;1335;p35"/>
            <p:cNvSpPr/>
            <p:nvPr/>
          </p:nvSpPr>
          <p:spPr>
            <a:xfrm>
              <a:off x="1826475" y="2921600"/>
              <a:ext cx="564700" cy="534200"/>
            </a:xfrm>
            <a:custGeom>
              <a:avLst/>
              <a:gdLst/>
              <a:ahLst/>
              <a:cxnLst/>
              <a:rect l="l" t="t" r="r" b="b"/>
              <a:pathLst>
                <a:path w="22588" h="21368" extrusionOk="0">
                  <a:moveTo>
                    <a:pt x="10734" y="761"/>
                  </a:moveTo>
                  <a:cubicBezTo>
                    <a:pt x="11958" y="761"/>
                    <a:pt x="13125" y="1562"/>
                    <a:pt x="13645" y="2709"/>
                  </a:cubicBezTo>
                  <a:cubicBezTo>
                    <a:pt x="14074" y="3698"/>
                    <a:pt x="14134" y="4710"/>
                    <a:pt x="13872" y="5745"/>
                  </a:cubicBezTo>
                  <a:cubicBezTo>
                    <a:pt x="13776" y="6091"/>
                    <a:pt x="13657" y="6436"/>
                    <a:pt x="13586" y="6793"/>
                  </a:cubicBezTo>
                  <a:cubicBezTo>
                    <a:pt x="13538" y="6936"/>
                    <a:pt x="13586" y="7115"/>
                    <a:pt x="13765" y="7162"/>
                  </a:cubicBezTo>
                  <a:cubicBezTo>
                    <a:pt x="13784" y="7164"/>
                    <a:pt x="13805" y="7165"/>
                    <a:pt x="13826" y="7165"/>
                  </a:cubicBezTo>
                  <a:cubicBezTo>
                    <a:pt x="13930" y="7165"/>
                    <a:pt x="14042" y="7140"/>
                    <a:pt x="14122" y="7091"/>
                  </a:cubicBezTo>
                  <a:cubicBezTo>
                    <a:pt x="14300" y="6984"/>
                    <a:pt x="14431" y="6817"/>
                    <a:pt x="14598" y="6686"/>
                  </a:cubicBezTo>
                  <a:cubicBezTo>
                    <a:pt x="15411" y="6039"/>
                    <a:pt x="16272" y="5775"/>
                    <a:pt x="17091" y="5775"/>
                  </a:cubicBezTo>
                  <a:cubicBezTo>
                    <a:pt x="18623" y="5775"/>
                    <a:pt x="20011" y="6699"/>
                    <a:pt x="20670" y="7770"/>
                  </a:cubicBezTo>
                  <a:cubicBezTo>
                    <a:pt x="21599" y="9294"/>
                    <a:pt x="21206" y="11008"/>
                    <a:pt x="19682" y="11937"/>
                  </a:cubicBezTo>
                  <a:cubicBezTo>
                    <a:pt x="18978" y="12375"/>
                    <a:pt x="18219" y="12556"/>
                    <a:pt x="17392" y="12556"/>
                  </a:cubicBezTo>
                  <a:cubicBezTo>
                    <a:pt x="17366" y="12556"/>
                    <a:pt x="17339" y="12556"/>
                    <a:pt x="17313" y="12556"/>
                  </a:cubicBezTo>
                  <a:cubicBezTo>
                    <a:pt x="17179" y="12545"/>
                    <a:pt x="17043" y="12539"/>
                    <a:pt x="16905" y="12539"/>
                  </a:cubicBezTo>
                  <a:cubicBezTo>
                    <a:pt x="16737" y="12539"/>
                    <a:pt x="16566" y="12548"/>
                    <a:pt x="16396" y="12568"/>
                  </a:cubicBezTo>
                  <a:cubicBezTo>
                    <a:pt x="16086" y="12615"/>
                    <a:pt x="15967" y="12877"/>
                    <a:pt x="16122" y="13151"/>
                  </a:cubicBezTo>
                  <a:cubicBezTo>
                    <a:pt x="16217" y="13294"/>
                    <a:pt x="16348" y="13425"/>
                    <a:pt x="16455" y="13580"/>
                  </a:cubicBezTo>
                  <a:cubicBezTo>
                    <a:pt x="18229" y="15949"/>
                    <a:pt x="16979" y="18961"/>
                    <a:pt x="15229" y="20069"/>
                  </a:cubicBezTo>
                  <a:cubicBezTo>
                    <a:pt x="14660" y="20433"/>
                    <a:pt x="14070" y="20624"/>
                    <a:pt x="13459" y="20624"/>
                  </a:cubicBezTo>
                  <a:cubicBezTo>
                    <a:pt x="13072" y="20624"/>
                    <a:pt x="12678" y="20547"/>
                    <a:pt x="12276" y="20390"/>
                  </a:cubicBezTo>
                  <a:cubicBezTo>
                    <a:pt x="11229" y="19997"/>
                    <a:pt x="10443" y="19319"/>
                    <a:pt x="9966" y="18307"/>
                  </a:cubicBezTo>
                  <a:cubicBezTo>
                    <a:pt x="9800" y="17985"/>
                    <a:pt x="9681" y="17640"/>
                    <a:pt x="9538" y="17318"/>
                  </a:cubicBezTo>
                  <a:cubicBezTo>
                    <a:pt x="9431" y="17080"/>
                    <a:pt x="9300" y="16854"/>
                    <a:pt x="8943" y="16794"/>
                  </a:cubicBezTo>
                  <a:cubicBezTo>
                    <a:pt x="8883" y="16937"/>
                    <a:pt x="8812" y="17092"/>
                    <a:pt x="8728" y="17295"/>
                  </a:cubicBezTo>
                  <a:cubicBezTo>
                    <a:pt x="8657" y="17628"/>
                    <a:pt x="8645" y="17961"/>
                    <a:pt x="8526" y="18283"/>
                  </a:cubicBezTo>
                  <a:cubicBezTo>
                    <a:pt x="8029" y="19652"/>
                    <a:pt x="6970" y="20399"/>
                    <a:pt x="5630" y="20399"/>
                  </a:cubicBezTo>
                  <a:cubicBezTo>
                    <a:pt x="5397" y="20399"/>
                    <a:pt x="5155" y="20376"/>
                    <a:pt x="4906" y="20331"/>
                  </a:cubicBezTo>
                  <a:cubicBezTo>
                    <a:pt x="2561" y="19902"/>
                    <a:pt x="1513" y="17771"/>
                    <a:pt x="1573" y="16235"/>
                  </a:cubicBezTo>
                  <a:cubicBezTo>
                    <a:pt x="1608" y="15330"/>
                    <a:pt x="1930" y="14580"/>
                    <a:pt x="2561" y="13949"/>
                  </a:cubicBezTo>
                  <a:cubicBezTo>
                    <a:pt x="2989" y="13520"/>
                    <a:pt x="3454" y="13163"/>
                    <a:pt x="4001" y="12901"/>
                  </a:cubicBezTo>
                  <a:cubicBezTo>
                    <a:pt x="4311" y="12758"/>
                    <a:pt x="4597" y="12580"/>
                    <a:pt x="4859" y="12389"/>
                  </a:cubicBezTo>
                  <a:cubicBezTo>
                    <a:pt x="4942" y="12330"/>
                    <a:pt x="5002" y="12139"/>
                    <a:pt x="4966" y="12044"/>
                  </a:cubicBezTo>
                  <a:cubicBezTo>
                    <a:pt x="4942" y="11961"/>
                    <a:pt x="4787" y="11853"/>
                    <a:pt x="4680" y="11841"/>
                  </a:cubicBezTo>
                  <a:cubicBezTo>
                    <a:pt x="4631" y="11830"/>
                    <a:pt x="4577" y="11826"/>
                    <a:pt x="4521" y="11826"/>
                  </a:cubicBezTo>
                  <a:cubicBezTo>
                    <a:pt x="4399" y="11826"/>
                    <a:pt x="4266" y="11845"/>
                    <a:pt x="4144" y="11853"/>
                  </a:cubicBezTo>
                  <a:cubicBezTo>
                    <a:pt x="4080" y="11857"/>
                    <a:pt x="4017" y="11859"/>
                    <a:pt x="3954" y="11859"/>
                  </a:cubicBezTo>
                  <a:cubicBezTo>
                    <a:pt x="3075" y="11859"/>
                    <a:pt x="2340" y="11473"/>
                    <a:pt x="1751" y="10806"/>
                  </a:cubicBezTo>
                  <a:cubicBezTo>
                    <a:pt x="870" y="9794"/>
                    <a:pt x="561" y="8591"/>
                    <a:pt x="799" y="7269"/>
                  </a:cubicBezTo>
                  <a:cubicBezTo>
                    <a:pt x="1102" y="5556"/>
                    <a:pt x="2324" y="5077"/>
                    <a:pt x="3448" y="5077"/>
                  </a:cubicBezTo>
                  <a:cubicBezTo>
                    <a:pt x="3558" y="5077"/>
                    <a:pt x="3668" y="5082"/>
                    <a:pt x="3775" y="5091"/>
                  </a:cubicBezTo>
                  <a:cubicBezTo>
                    <a:pt x="4430" y="5138"/>
                    <a:pt x="5037" y="5364"/>
                    <a:pt x="5597" y="5722"/>
                  </a:cubicBezTo>
                  <a:cubicBezTo>
                    <a:pt x="5918" y="5924"/>
                    <a:pt x="6228" y="6162"/>
                    <a:pt x="6549" y="6388"/>
                  </a:cubicBezTo>
                  <a:cubicBezTo>
                    <a:pt x="6692" y="6484"/>
                    <a:pt x="6847" y="6615"/>
                    <a:pt x="7002" y="6662"/>
                  </a:cubicBezTo>
                  <a:cubicBezTo>
                    <a:pt x="7062" y="6675"/>
                    <a:pt x="7128" y="6682"/>
                    <a:pt x="7194" y="6682"/>
                  </a:cubicBezTo>
                  <a:cubicBezTo>
                    <a:pt x="7312" y="6682"/>
                    <a:pt x="7430" y="6660"/>
                    <a:pt x="7514" y="6615"/>
                  </a:cubicBezTo>
                  <a:cubicBezTo>
                    <a:pt x="7704" y="6507"/>
                    <a:pt x="7645" y="6305"/>
                    <a:pt x="7585" y="6126"/>
                  </a:cubicBezTo>
                  <a:cubicBezTo>
                    <a:pt x="7049" y="4591"/>
                    <a:pt x="7383" y="3221"/>
                    <a:pt x="8371" y="1983"/>
                  </a:cubicBezTo>
                  <a:cubicBezTo>
                    <a:pt x="9065" y="1122"/>
                    <a:pt x="9912" y="761"/>
                    <a:pt x="10734" y="761"/>
                  </a:cubicBezTo>
                  <a:close/>
                  <a:moveTo>
                    <a:pt x="10725" y="1"/>
                  </a:moveTo>
                  <a:cubicBezTo>
                    <a:pt x="9731" y="1"/>
                    <a:pt x="8697" y="427"/>
                    <a:pt x="7823" y="1459"/>
                  </a:cubicBezTo>
                  <a:cubicBezTo>
                    <a:pt x="7038" y="2412"/>
                    <a:pt x="6621" y="3507"/>
                    <a:pt x="6573" y="4733"/>
                  </a:cubicBezTo>
                  <a:cubicBezTo>
                    <a:pt x="6573" y="4924"/>
                    <a:pt x="6561" y="5126"/>
                    <a:pt x="6537" y="5388"/>
                  </a:cubicBezTo>
                  <a:cubicBezTo>
                    <a:pt x="6264" y="5233"/>
                    <a:pt x="6037" y="5114"/>
                    <a:pt x="5811" y="4972"/>
                  </a:cubicBezTo>
                  <a:cubicBezTo>
                    <a:pt x="5076" y="4541"/>
                    <a:pt x="4294" y="4342"/>
                    <a:pt x="3466" y="4342"/>
                  </a:cubicBezTo>
                  <a:cubicBezTo>
                    <a:pt x="3356" y="4342"/>
                    <a:pt x="3244" y="4345"/>
                    <a:pt x="3132" y="4352"/>
                  </a:cubicBezTo>
                  <a:cubicBezTo>
                    <a:pt x="1739" y="4424"/>
                    <a:pt x="632" y="5269"/>
                    <a:pt x="203" y="6615"/>
                  </a:cubicBezTo>
                  <a:cubicBezTo>
                    <a:pt x="13" y="7234"/>
                    <a:pt x="1" y="7889"/>
                    <a:pt x="49" y="8532"/>
                  </a:cubicBezTo>
                  <a:cubicBezTo>
                    <a:pt x="227" y="10294"/>
                    <a:pt x="1084" y="11580"/>
                    <a:pt x="2704" y="12342"/>
                  </a:cubicBezTo>
                  <a:cubicBezTo>
                    <a:pt x="2811" y="12389"/>
                    <a:pt x="2906" y="12449"/>
                    <a:pt x="3061" y="12520"/>
                  </a:cubicBezTo>
                  <a:cubicBezTo>
                    <a:pt x="2751" y="12794"/>
                    <a:pt x="2466" y="13008"/>
                    <a:pt x="2192" y="13270"/>
                  </a:cubicBezTo>
                  <a:cubicBezTo>
                    <a:pt x="1180" y="14199"/>
                    <a:pt x="703" y="15366"/>
                    <a:pt x="858" y="16747"/>
                  </a:cubicBezTo>
                  <a:cubicBezTo>
                    <a:pt x="1025" y="18211"/>
                    <a:pt x="1704" y="19402"/>
                    <a:pt x="2894" y="20259"/>
                  </a:cubicBezTo>
                  <a:cubicBezTo>
                    <a:pt x="3688" y="20843"/>
                    <a:pt x="4630" y="21129"/>
                    <a:pt x="5608" y="21129"/>
                  </a:cubicBezTo>
                  <a:cubicBezTo>
                    <a:pt x="5628" y="21129"/>
                    <a:pt x="5648" y="21129"/>
                    <a:pt x="5668" y="21128"/>
                  </a:cubicBezTo>
                  <a:cubicBezTo>
                    <a:pt x="7014" y="21093"/>
                    <a:pt x="8109" y="20533"/>
                    <a:pt x="8835" y="19354"/>
                  </a:cubicBezTo>
                  <a:cubicBezTo>
                    <a:pt x="8954" y="19152"/>
                    <a:pt x="9002" y="18878"/>
                    <a:pt x="9300" y="18747"/>
                  </a:cubicBezTo>
                  <a:cubicBezTo>
                    <a:pt x="9705" y="19592"/>
                    <a:pt x="10336" y="20200"/>
                    <a:pt x="11098" y="20664"/>
                  </a:cubicBezTo>
                  <a:cubicBezTo>
                    <a:pt x="11857" y="21122"/>
                    <a:pt x="12630" y="21368"/>
                    <a:pt x="13416" y="21368"/>
                  </a:cubicBezTo>
                  <a:cubicBezTo>
                    <a:pt x="14060" y="21368"/>
                    <a:pt x="14712" y="21203"/>
                    <a:pt x="15372" y="20854"/>
                  </a:cubicBezTo>
                  <a:cubicBezTo>
                    <a:pt x="17301" y="19831"/>
                    <a:pt x="18825" y="16794"/>
                    <a:pt x="17622" y="14116"/>
                  </a:cubicBezTo>
                  <a:cubicBezTo>
                    <a:pt x="17527" y="13901"/>
                    <a:pt x="17420" y="13699"/>
                    <a:pt x="17277" y="13389"/>
                  </a:cubicBezTo>
                  <a:cubicBezTo>
                    <a:pt x="17603" y="13335"/>
                    <a:pt x="17840" y="13281"/>
                    <a:pt x="18051" y="13281"/>
                  </a:cubicBezTo>
                  <a:cubicBezTo>
                    <a:pt x="18071" y="13281"/>
                    <a:pt x="18091" y="13281"/>
                    <a:pt x="18110" y="13282"/>
                  </a:cubicBezTo>
                  <a:cubicBezTo>
                    <a:pt x="18670" y="13246"/>
                    <a:pt x="19182" y="13092"/>
                    <a:pt x="19670" y="12853"/>
                  </a:cubicBezTo>
                  <a:cubicBezTo>
                    <a:pt x="21944" y="11746"/>
                    <a:pt x="22587" y="9234"/>
                    <a:pt x="21146" y="7162"/>
                  </a:cubicBezTo>
                  <a:cubicBezTo>
                    <a:pt x="20317" y="5967"/>
                    <a:pt x="18753" y="5053"/>
                    <a:pt x="17072" y="5053"/>
                  </a:cubicBezTo>
                  <a:cubicBezTo>
                    <a:pt x="16459" y="5053"/>
                    <a:pt x="15831" y="5174"/>
                    <a:pt x="15217" y="5448"/>
                  </a:cubicBezTo>
                  <a:cubicBezTo>
                    <a:pt x="15074" y="5531"/>
                    <a:pt x="14908" y="5567"/>
                    <a:pt x="14693" y="5650"/>
                  </a:cubicBezTo>
                  <a:cubicBezTo>
                    <a:pt x="14717" y="5388"/>
                    <a:pt x="14729" y="5210"/>
                    <a:pt x="14741" y="5031"/>
                  </a:cubicBezTo>
                  <a:cubicBezTo>
                    <a:pt x="14812" y="4114"/>
                    <a:pt x="14693" y="3233"/>
                    <a:pt x="14324" y="2388"/>
                  </a:cubicBezTo>
                  <a:cubicBezTo>
                    <a:pt x="13709" y="1021"/>
                    <a:pt x="12264" y="1"/>
                    <a:pt x="1072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17" name="Google Shape;1336;p35"/>
            <p:cNvSpPr/>
            <p:nvPr/>
          </p:nvSpPr>
          <p:spPr>
            <a:xfrm>
              <a:off x="1840475" y="2940600"/>
              <a:ext cx="525975" cy="496600"/>
            </a:xfrm>
            <a:custGeom>
              <a:avLst/>
              <a:gdLst/>
              <a:ahLst/>
              <a:cxnLst/>
              <a:rect l="l" t="t" r="r" b="b"/>
              <a:pathLst>
                <a:path w="21039" h="19864" extrusionOk="0">
                  <a:moveTo>
                    <a:pt x="10174" y="1"/>
                  </a:moveTo>
                  <a:cubicBezTo>
                    <a:pt x="9352" y="1"/>
                    <a:pt x="8505" y="362"/>
                    <a:pt x="7811" y="1223"/>
                  </a:cubicBezTo>
                  <a:cubicBezTo>
                    <a:pt x="6823" y="2461"/>
                    <a:pt x="6489" y="3831"/>
                    <a:pt x="7025" y="5366"/>
                  </a:cubicBezTo>
                  <a:cubicBezTo>
                    <a:pt x="7085" y="5545"/>
                    <a:pt x="7144" y="5747"/>
                    <a:pt x="6954" y="5855"/>
                  </a:cubicBezTo>
                  <a:cubicBezTo>
                    <a:pt x="6870" y="5900"/>
                    <a:pt x="6752" y="5922"/>
                    <a:pt x="6634" y="5922"/>
                  </a:cubicBezTo>
                  <a:cubicBezTo>
                    <a:pt x="6568" y="5922"/>
                    <a:pt x="6502" y="5915"/>
                    <a:pt x="6442" y="5902"/>
                  </a:cubicBezTo>
                  <a:cubicBezTo>
                    <a:pt x="6287" y="5855"/>
                    <a:pt x="6132" y="5724"/>
                    <a:pt x="5989" y="5628"/>
                  </a:cubicBezTo>
                  <a:cubicBezTo>
                    <a:pt x="5668" y="5402"/>
                    <a:pt x="5358" y="5164"/>
                    <a:pt x="5037" y="4962"/>
                  </a:cubicBezTo>
                  <a:cubicBezTo>
                    <a:pt x="4477" y="4604"/>
                    <a:pt x="3870" y="4378"/>
                    <a:pt x="3215" y="4331"/>
                  </a:cubicBezTo>
                  <a:cubicBezTo>
                    <a:pt x="3108" y="4322"/>
                    <a:pt x="2998" y="4317"/>
                    <a:pt x="2888" y="4317"/>
                  </a:cubicBezTo>
                  <a:cubicBezTo>
                    <a:pt x="1764" y="4317"/>
                    <a:pt x="542" y="4796"/>
                    <a:pt x="239" y="6509"/>
                  </a:cubicBezTo>
                  <a:cubicBezTo>
                    <a:pt x="1" y="7831"/>
                    <a:pt x="310" y="9034"/>
                    <a:pt x="1191" y="10046"/>
                  </a:cubicBezTo>
                  <a:cubicBezTo>
                    <a:pt x="1780" y="10713"/>
                    <a:pt x="2515" y="11099"/>
                    <a:pt x="3394" y="11099"/>
                  </a:cubicBezTo>
                  <a:cubicBezTo>
                    <a:pt x="3457" y="11099"/>
                    <a:pt x="3520" y="11097"/>
                    <a:pt x="3584" y="11093"/>
                  </a:cubicBezTo>
                  <a:cubicBezTo>
                    <a:pt x="3706" y="11085"/>
                    <a:pt x="3839" y="11066"/>
                    <a:pt x="3961" y="11066"/>
                  </a:cubicBezTo>
                  <a:cubicBezTo>
                    <a:pt x="4017" y="11066"/>
                    <a:pt x="4071" y="11070"/>
                    <a:pt x="4120" y="11081"/>
                  </a:cubicBezTo>
                  <a:cubicBezTo>
                    <a:pt x="4227" y="11093"/>
                    <a:pt x="4382" y="11201"/>
                    <a:pt x="4406" y="11284"/>
                  </a:cubicBezTo>
                  <a:cubicBezTo>
                    <a:pt x="4442" y="11379"/>
                    <a:pt x="4382" y="11570"/>
                    <a:pt x="4299" y="11629"/>
                  </a:cubicBezTo>
                  <a:cubicBezTo>
                    <a:pt x="4037" y="11820"/>
                    <a:pt x="3751" y="11998"/>
                    <a:pt x="3441" y="12141"/>
                  </a:cubicBezTo>
                  <a:cubicBezTo>
                    <a:pt x="2894" y="12403"/>
                    <a:pt x="2429" y="12760"/>
                    <a:pt x="2001" y="13189"/>
                  </a:cubicBezTo>
                  <a:cubicBezTo>
                    <a:pt x="1370" y="13820"/>
                    <a:pt x="1048" y="14570"/>
                    <a:pt x="1013" y="15475"/>
                  </a:cubicBezTo>
                  <a:cubicBezTo>
                    <a:pt x="953" y="17011"/>
                    <a:pt x="2001" y="19142"/>
                    <a:pt x="4346" y="19571"/>
                  </a:cubicBezTo>
                  <a:cubicBezTo>
                    <a:pt x="4595" y="19616"/>
                    <a:pt x="4837" y="19639"/>
                    <a:pt x="5070" y="19639"/>
                  </a:cubicBezTo>
                  <a:cubicBezTo>
                    <a:pt x="6410" y="19639"/>
                    <a:pt x="7469" y="18892"/>
                    <a:pt x="7966" y="17523"/>
                  </a:cubicBezTo>
                  <a:cubicBezTo>
                    <a:pt x="8085" y="17201"/>
                    <a:pt x="8097" y="16868"/>
                    <a:pt x="8168" y="16535"/>
                  </a:cubicBezTo>
                  <a:cubicBezTo>
                    <a:pt x="8252" y="16332"/>
                    <a:pt x="8323" y="16177"/>
                    <a:pt x="8383" y="16034"/>
                  </a:cubicBezTo>
                  <a:cubicBezTo>
                    <a:pt x="8740" y="16094"/>
                    <a:pt x="8871" y="16320"/>
                    <a:pt x="8978" y="16558"/>
                  </a:cubicBezTo>
                  <a:cubicBezTo>
                    <a:pt x="9121" y="16880"/>
                    <a:pt x="9240" y="17225"/>
                    <a:pt x="9406" y="17547"/>
                  </a:cubicBezTo>
                  <a:cubicBezTo>
                    <a:pt x="9883" y="18559"/>
                    <a:pt x="10669" y="19237"/>
                    <a:pt x="11716" y="19630"/>
                  </a:cubicBezTo>
                  <a:cubicBezTo>
                    <a:pt x="12118" y="19787"/>
                    <a:pt x="12512" y="19864"/>
                    <a:pt x="12899" y="19864"/>
                  </a:cubicBezTo>
                  <a:cubicBezTo>
                    <a:pt x="13510" y="19864"/>
                    <a:pt x="14100" y="19673"/>
                    <a:pt x="14669" y="19309"/>
                  </a:cubicBezTo>
                  <a:cubicBezTo>
                    <a:pt x="16419" y="18201"/>
                    <a:pt x="17669" y="15189"/>
                    <a:pt x="15895" y="12820"/>
                  </a:cubicBezTo>
                  <a:cubicBezTo>
                    <a:pt x="15788" y="12665"/>
                    <a:pt x="15657" y="12534"/>
                    <a:pt x="15562" y="12391"/>
                  </a:cubicBezTo>
                  <a:cubicBezTo>
                    <a:pt x="15407" y="12117"/>
                    <a:pt x="15526" y="11855"/>
                    <a:pt x="15836" y="11808"/>
                  </a:cubicBezTo>
                  <a:cubicBezTo>
                    <a:pt x="16006" y="11788"/>
                    <a:pt x="16177" y="11779"/>
                    <a:pt x="16345" y="11779"/>
                  </a:cubicBezTo>
                  <a:cubicBezTo>
                    <a:pt x="16483" y="11779"/>
                    <a:pt x="16619" y="11785"/>
                    <a:pt x="16753" y="11796"/>
                  </a:cubicBezTo>
                  <a:cubicBezTo>
                    <a:pt x="16779" y="11796"/>
                    <a:pt x="16806" y="11796"/>
                    <a:pt x="16832" y="11796"/>
                  </a:cubicBezTo>
                  <a:cubicBezTo>
                    <a:pt x="17659" y="11796"/>
                    <a:pt x="18418" y="11615"/>
                    <a:pt x="19122" y="11177"/>
                  </a:cubicBezTo>
                  <a:cubicBezTo>
                    <a:pt x="20646" y="10248"/>
                    <a:pt x="21039" y="8534"/>
                    <a:pt x="20110" y="7010"/>
                  </a:cubicBezTo>
                  <a:cubicBezTo>
                    <a:pt x="19451" y="5939"/>
                    <a:pt x="18063" y="5015"/>
                    <a:pt x="16531" y="5015"/>
                  </a:cubicBezTo>
                  <a:cubicBezTo>
                    <a:pt x="15712" y="5015"/>
                    <a:pt x="14851" y="5279"/>
                    <a:pt x="14038" y="5926"/>
                  </a:cubicBezTo>
                  <a:cubicBezTo>
                    <a:pt x="13871" y="6057"/>
                    <a:pt x="13740" y="6224"/>
                    <a:pt x="13562" y="6331"/>
                  </a:cubicBezTo>
                  <a:cubicBezTo>
                    <a:pt x="13482" y="6380"/>
                    <a:pt x="13370" y="6405"/>
                    <a:pt x="13266" y="6405"/>
                  </a:cubicBezTo>
                  <a:cubicBezTo>
                    <a:pt x="13245" y="6405"/>
                    <a:pt x="13224" y="6404"/>
                    <a:pt x="13205" y="6402"/>
                  </a:cubicBezTo>
                  <a:cubicBezTo>
                    <a:pt x="13026" y="6355"/>
                    <a:pt x="12978" y="6176"/>
                    <a:pt x="13026" y="6033"/>
                  </a:cubicBezTo>
                  <a:cubicBezTo>
                    <a:pt x="13097" y="5676"/>
                    <a:pt x="13216" y="5331"/>
                    <a:pt x="13312" y="4985"/>
                  </a:cubicBezTo>
                  <a:cubicBezTo>
                    <a:pt x="13574" y="3950"/>
                    <a:pt x="13514" y="2938"/>
                    <a:pt x="13085" y="1949"/>
                  </a:cubicBezTo>
                  <a:cubicBezTo>
                    <a:pt x="12565" y="802"/>
                    <a:pt x="11398" y="1"/>
                    <a:pt x="1017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18" name="Google Shape;1337;p35"/>
            <p:cNvSpPr/>
            <p:nvPr/>
          </p:nvSpPr>
          <p:spPr>
            <a:xfrm>
              <a:off x="2036925" y="3220875"/>
              <a:ext cx="102425" cy="41725"/>
            </a:xfrm>
            <a:custGeom>
              <a:avLst/>
              <a:gdLst/>
              <a:ahLst/>
              <a:cxnLst/>
              <a:rect l="l" t="t" r="r" b="b"/>
              <a:pathLst>
                <a:path w="4097" h="1669" extrusionOk="0">
                  <a:moveTo>
                    <a:pt x="390" y="1"/>
                  </a:moveTo>
                  <a:cubicBezTo>
                    <a:pt x="317" y="1"/>
                    <a:pt x="245" y="16"/>
                    <a:pt x="191" y="49"/>
                  </a:cubicBezTo>
                  <a:cubicBezTo>
                    <a:pt x="60" y="120"/>
                    <a:pt x="1" y="299"/>
                    <a:pt x="84" y="442"/>
                  </a:cubicBezTo>
                  <a:cubicBezTo>
                    <a:pt x="167" y="597"/>
                    <a:pt x="274" y="763"/>
                    <a:pt x="405" y="882"/>
                  </a:cubicBezTo>
                  <a:cubicBezTo>
                    <a:pt x="941" y="1383"/>
                    <a:pt x="1560" y="1633"/>
                    <a:pt x="2334" y="1668"/>
                  </a:cubicBezTo>
                  <a:cubicBezTo>
                    <a:pt x="2775" y="1633"/>
                    <a:pt x="3227" y="1561"/>
                    <a:pt x="3632" y="1311"/>
                  </a:cubicBezTo>
                  <a:cubicBezTo>
                    <a:pt x="3775" y="1216"/>
                    <a:pt x="3930" y="1097"/>
                    <a:pt x="4037" y="966"/>
                  </a:cubicBezTo>
                  <a:cubicBezTo>
                    <a:pt x="4073" y="882"/>
                    <a:pt x="4096" y="704"/>
                    <a:pt x="4037" y="609"/>
                  </a:cubicBezTo>
                  <a:cubicBezTo>
                    <a:pt x="3989" y="537"/>
                    <a:pt x="3823" y="466"/>
                    <a:pt x="3715" y="466"/>
                  </a:cubicBezTo>
                  <a:cubicBezTo>
                    <a:pt x="3573" y="478"/>
                    <a:pt x="3418" y="549"/>
                    <a:pt x="3287" y="621"/>
                  </a:cubicBezTo>
                  <a:cubicBezTo>
                    <a:pt x="2945" y="793"/>
                    <a:pt x="2618" y="876"/>
                    <a:pt x="2302" y="876"/>
                  </a:cubicBezTo>
                  <a:cubicBezTo>
                    <a:pt x="1791" y="876"/>
                    <a:pt x="1309" y="661"/>
                    <a:pt x="846" y="263"/>
                  </a:cubicBezTo>
                  <a:cubicBezTo>
                    <a:pt x="763" y="180"/>
                    <a:pt x="667" y="73"/>
                    <a:pt x="548" y="25"/>
                  </a:cubicBezTo>
                  <a:cubicBezTo>
                    <a:pt x="502" y="10"/>
                    <a:pt x="446" y="1"/>
                    <a:pt x="39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19" name="Google Shape;1338;p35"/>
            <p:cNvSpPr/>
            <p:nvPr/>
          </p:nvSpPr>
          <p:spPr>
            <a:xfrm>
              <a:off x="2011925" y="3155700"/>
              <a:ext cx="18775" cy="19275"/>
            </a:xfrm>
            <a:custGeom>
              <a:avLst/>
              <a:gdLst/>
              <a:ahLst/>
              <a:cxnLst/>
              <a:rect l="l" t="t" r="r" b="b"/>
              <a:pathLst>
                <a:path w="751" h="771" extrusionOk="0">
                  <a:moveTo>
                    <a:pt x="375" y="0"/>
                  </a:moveTo>
                  <a:cubicBezTo>
                    <a:pt x="369" y="0"/>
                    <a:pt x="363" y="1"/>
                    <a:pt x="358" y="1"/>
                  </a:cubicBezTo>
                  <a:cubicBezTo>
                    <a:pt x="167" y="13"/>
                    <a:pt x="1" y="215"/>
                    <a:pt x="1" y="418"/>
                  </a:cubicBezTo>
                  <a:cubicBezTo>
                    <a:pt x="1" y="608"/>
                    <a:pt x="151" y="771"/>
                    <a:pt x="335" y="771"/>
                  </a:cubicBezTo>
                  <a:cubicBezTo>
                    <a:pt x="358" y="771"/>
                    <a:pt x="382" y="768"/>
                    <a:pt x="405" y="763"/>
                  </a:cubicBezTo>
                  <a:cubicBezTo>
                    <a:pt x="620" y="715"/>
                    <a:pt x="751" y="525"/>
                    <a:pt x="715" y="311"/>
                  </a:cubicBezTo>
                  <a:cubicBezTo>
                    <a:pt x="703" y="161"/>
                    <a:pt x="536" y="0"/>
                    <a:pt x="37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20" name="Google Shape;1339;p35"/>
            <p:cNvSpPr/>
            <p:nvPr/>
          </p:nvSpPr>
          <p:spPr>
            <a:xfrm>
              <a:off x="2153300" y="3182800"/>
              <a:ext cx="17900" cy="18775"/>
            </a:xfrm>
            <a:custGeom>
              <a:avLst/>
              <a:gdLst/>
              <a:ahLst/>
              <a:cxnLst/>
              <a:rect l="l" t="t" r="r" b="b"/>
              <a:pathLst>
                <a:path w="716" h="751" extrusionOk="0">
                  <a:moveTo>
                    <a:pt x="382" y="0"/>
                  </a:moveTo>
                  <a:cubicBezTo>
                    <a:pt x="180" y="0"/>
                    <a:pt x="1" y="179"/>
                    <a:pt x="25" y="405"/>
                  </a:cubicBezTo>
                  <a:cubicBezTo>
                    <a:pt x="25" y="596"/>
                    <a:pt x="168" y="751"/>
                    <a:pt x="346" y="751"/>
                  </a:cubicBezTo>
                  <a:cubicBezTo>
                    <a:pt x="561" y="751"/>
                    <a:pt x="715" y="572"/>
                    <a:pt x="703" y="346"/>
                  </a:cubicBezTo>
                  <a:cubicBezTo>
                    <a:pt x="692" y="167"/>
                    <a:pt x="537" y="0"/>
                    <a:pt x="38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grpSp>
      <p:grpSp>
        <p:nvGrpSpPr>
          <p:cNvPr id="22" name="Google Shape;1334;p35"/>
          <p:cNvGrpSpPr/>
          <p:nvPr/>
        </p:nvGrpSpPr>
        <p:grpSpPr>
          <a:xfrm>
            <a:off x="948799" y="602632"/>
            <a:ext cx="829940" cy="785114"/>
            <a:chOff x="1826475" y="2921600"/>
            <a:chExt cx="564700" cy="534200"/>
          </a:xfrm>
        </p:grpSpPr>
        <p:sp>
          <p:nvSpPr>
            <p:cNvPr id="23" name="Google Shape;1335;p35"/>
            <p:cNvSpPr/>
            <p:nvPr/>
          </p:nvSpPr>
          <p:spPr>
            <a:xfrm>
              <a:off x="1826475" y="2921600"/>
              <a:ext cx="564700" cy="534200"/>
            </a:xfrm>
            <a:custGeom>
              <a:avLst/>
              <a:gdLst/>
              <a:ahLst/>
              <a:cxnLst/>
              <a:rect l="l" t="t" r="r" b="b"/>
              <a:pathLst>
                <a:path w="22588" h="21368" extrusionOk="0">
                  <a:moveTo>
                    <a:pt x="10734" y="761"/>
                  </a:moveTo>
                  <a:cubicBezTo>
                    <a:pt x="11958" y="761"/>
                    <a:pt x="13125" y="1562"/>
                    <a:pt x="13645" y="2709"/>
                  </a:cubicBezTo>
                  <a:cubicBezTo>
                    <a:pt x="14074" y="3698"/>
                    <a:pt x="14134" y="4710"/>
                    <a:pt x="13872" y="5745"/>
                  </a:cubicBezTo>
                  <a:cubicBezTo>
                    <a:pt x="13776" y="6091"/>
                    <a:pt x="13657" y="6436"/>
                    <a:pt x="13586" y="6793"/>
                  </a:cubicBezTo>
                  <a:cubicBezTo>
                    <a:pt x="13538" y="6936"/>
                    <a:pt x="13586" y="7115"/>
                    <a:pt x="13765" y="7162"/>
                  </a:cubicBezTo>
                  <a:cubicBezTo>
                    <a:pt x="13784" y="7164"/>
                    <a:pt x="13805" y="7165"/>
                    <a:pt x="13826" y="7165"/>
                  </a:cubicBezTo>
                  <a:cubicBezTo>
                    <a:pt x="13930" y="7165"/>
                    <a:pt x="14042" y="7140"/>
                    <a:pt x="14122" y="7091"/>
                  </a:cubicBezTo>
                  <a:cubicBezTo>
                    <a:pt x="14300" y="6984"/>
                    <a:pt x="14431" y="6817"/>
                    <a:pt x="14598" y="6686"/>
                  </a:cubicBezTo>
                  <a:cubicBezTo>
                    <a:pt x="15411" y="6039"/>
                    <a:pt x="16272" y="5775"/>
                    <a:pt x="17091" y="5775"/>
                  </a:cubicBezTo>
                  <a:cubicBezTo>
                    <a:pt x="18623" y="5775"/>
                    <a:pt x="20011" y="6699"/>
                    <a:pt x="20670" y="7770"/>
                  </a:cubicBezTo>
                  <a:cubicBezTo>
                    <a:pt x="21599" y="9294"/>
                    <a:pt x="21206" y="11008"/>
                    <a:pt x="19682" y="11937"/>
                  </a:cubicBezTo>
                  <a:cubicBezTo>
                    <a:pt x="18978" y="12375"/>
                    <a:pt x="18219" y="12556"/>
                    <a:pt x="17392" y="12556"/>
                  </a:cubicBezTo>
                  <a:cubicBezTo>
                    <a:pt x="17366" y="12556"/>
                    <a:pt x="17339" y="12556"/>
                    <a:pt x="17313" y="12556"/>
                  </a:cubicBezTo>
                  <a:cubicBezTo>
                    <a:pt x="17179" y="12545"/>
                    <a:pt x="17043" y="12539"/>
                    <a:pt x="16905" y="12539"/>
                  </a:cubicBezTo>
                  <a:cubicBezTo>
                    <a:pt x="16737" y="12539"/>
                    <a:pt x="16566" y="12548"/>
                    <a:pt x="16396" y="12568"/>
                  </a:cubicBezTo>
                  <a:cubicBezTo>
                    <a:pt x="16086" y="12615"/>
                    <a:pt x="15967" y="12877"/>
                    <a:pt x="16122" y="13151"/>
                  </a:cubicBezTo>
                  <a:cubicBezTo>
                    <a:pt x="16217" y="13294"/>
                    <a:pt x="16348" y="13425"/>
                    <a:pt x="16455" y="13580"/>
                  </a:cubicBezTo>
                  <a:cubicBezTo>
                    <a:pt x="18229" y="15949"/>
                    <a:pt x="16979" y="18961"/>
                    <a:pt x="15229" y="20069"/>
                  </a:cubicBezTo>
                  <a:cubicBezTo>
                    <a:pt x="14660" y="20433"/>
                    <a:pt x="14070" y="20624"/>
                    <a:pt x="13459" y="20624"/>
                  </a:cubicBezTo>
                  <a:cubicBezTo>
                    <a:pt x="13072" y="20624"/>
                    <a:pt x="12678" y="20547"/>
                    <a:pt x="12276" y="20390"/>
                  </a:cubicBezTo>
                  <a:cubicBezTo>
                    <a:pt x="11229" y="19997"/>
                    <a:pt x="10443" y="19319"/>
                    <a:pt x="9966" y="18307"/>
                  </a:cubicBezTo>
                  <a:cubicBezTo>
                    <a:pt x="9800" y="17985"/>
                    <a:pt x="9681" y="17640"/>
                    <a:pt x="9538" y="17318"/>
                  </a:cubicBezTo>
                  <a:cubicBezTo>
                    <a:pt x="9431" y="17080"/>
                    <a:pt x="9300" y="16854"/>
                    <a:pt x="8943" y="16794"/>
                  </a:cubicBezTo>
                  <a:cubicBezTo>
                    <a:pt x="8883" y="16937"/>
                    <a:pt x="8812" y="17092"/>
                    <a:pt x="8728" y="17295"/>
                  </a:cubicBezTo>
                  <a:cubicBezTo>
                    <a:pt x="8657" y="17628"/>
                    <a:pt x="8645" y="17961"/>
                    <a:pt x="8526" y="18283"/>
                  </a:cubicBezTo>
                  <a:cubicBezTo>
                    <a:pt x="8029" y="19652"/>
                    <a:pt x="6970" y="20399"/>
                    <a:pt x="5630" y="20399"/>
                  </a:cubicBezTo>
                  <a:cubicBezTo>
                    <a:pt x="5397" y="20399"/>
                    <a:pt x="5155" y="20376"/>
                    <a:pt x="4906" y="20331"/>
                  </a:cubicBezTo>
                  <a:cubicBezTo>
                    <a:pt x="2561" y="19902"/>
                    <a:pt x="1513" y="17771"/>
                    <a:pt x="1573" y="16235"/>
                  </a:cubicBezTo>
                  <a:cubicBezTo>
                    <a:pt x="1608" y="15330"/>
                    <a:pt x="1930" y="14580"/>
                    <a:pt x="2561" y="13949"/>
                  </a:cubicBezTo>
                  <a:cubicBezTo>
                    <a:pt x="2989" y="13520"/>
                    <a:pt x="3454" y="13163"/>
                    <a:pt x="4001" y="12901"/>
                  </a:cubicBezTo>
                  <a:cubicBezTo>
                    <a:pt x="4311" y="12758"/>
                    <a:pt x="4597" y="12580"/>
                    <a:pt x="4859" y="12389"/>
                  </a:cubicBezTo>
                  <a:cubicBezTo>
                    <a:pt x="4942" y="12330"/>
                    <a:pt x="5002" y="12139"/>
                    <a:pt x="4966" y="12044"/>
                  </a:cubicBezTo>
                  <a:cubicBezTo>
                    <a:pt x="4942" y="11961"/>
                    <a:pt x="4787" y="11853"/>
                    <a:pt x="4680" y="11841"/>
                  </a:cubicBezTo>
                  <a:cubicBezTo>
                    <a:pt x="4631" y="11830"/>
                    <a:pt x="4577" y="11826"/>
                    <a:pt x="4521" y="11826"/>
                  </a:cubicBezTo>
                  <a:cubicBezTo>
                    <a:pt x="4399" y="11826"/>
                    <a:pt x="4266" y="11845"/>
                    <a:pt x="4144" y="11853"/>
                  </a:cubicBezTo>
                  <a:cubicBezTo>
                    <a:pt x="4080" y="11857"/>
                    <a:pt x="4017" y="11859"/>
                    <a:pt x="3954" y="11859"/>
                  </a:cubicBezTo>
                  <a:cubicBezTo>
                    <a:pt x="3075" y="11859"/>
                    <a:pt x="2340" y="11473"/>
                    <a:pt x="1751" y="10806"/>
                  </a:cubicBezTo>
                  <a:cubicBezTo>
                    <a:pt x="870" y="9794"/>
                    <a:pt x="561" y="8591"/>
                    <a:pt x="799" y="7269"/>
                  </a:cubicBezTo>
                  <a:cubicBezTo>
                    <a:pt x="1102" y="5556"/>
                    <a:pt x="2324" y="5077"/>
                    <a:pt x="3448" y="5077"/>
                  </a:cubicBezTo>
                  <a:cubicBezTo>
                    <a:pt x="3558" y="5077"/>
                    <a:pt x="3668" y="5082"/>
                    <a:pt x="3775" y="5091"/>
                  </a:cubicBezTo>
                  <a:cubicBezTo>
                    <a:pt x="4430" y="5138"/>
                    <a:pt x="5037" y="5364"/>
                    <a:pt x="5597" y="5722"/>
                  </a:cubicBezTo>
                  <a:cubicBezTo>
                    <a:pt x="5918" y="5924"/>
                    <a:pt x="6228" y="6162"/>
                    <a:pt x="6549" y="6388"/>
                  </a:cubicBezTo>
                  <a:cubicBezTo>
                    <a:pt x="6692" y="6484"/>
                    <a:pt x="6847" y="6615"/>
                    <a:pt x="7002" y="6662"/>
                  </a:cubicBezTo>
                  <a:cubicBezTo>
                    <a:pt x="7062" y="6675"/>
                    <a:pt x="7128" y="6682"/>
                    <a:pt x="7194" y="6682"/>
                  </a:cubicBezTo>
                  <a:cubicBezTo>
                    <a:pt x="7312" y="6682"/>
                    <a:pt x="7430" y="6660"/>
                    <a:pt x="7514" y="6615"/>
                  </a:cubicBezTo>
                  <a:cubicBezTo>
                    <a:pt x="7704" y="6507"/>
                    <a:pt x="7645" y="6305"/>
                    <a:pt x="7585" y="6126"/>
                  </a:cubicBezTo>
                  <a:cubicBezTo>
                    <a:pt x="7049" y="4591"/>
                    <a:pt x="7383" y="3221"/>
                    <a:pt x="8371" y="1983"/>
                  </a:cubicBezTo>
                  <a:cubicBezTo>
                    <a:pt x="9065" y="1122"/>
                    <a:pt x="9912" y="761"/>
                    <a:pt x="10734" y="761"/>
                  </a:cubicBezTo>
                  <a:close/>
                  <a:moveTo>
                    <a:pt x="10725" y="1"/>
                  </a:moveTo>
                  <a:cubicBezTo>
                    <a:pt x="9731" y="1"/>
                    <a:pt x="8697" y="427"/>
                    <a:pt x="7823" y="1459"/>
                  </a:cubicBezTo>
                  <a:cubicBezTo>
                    <a:pt x="7038" y="2412"/>
                    <a:pt x="6621" y="3507"/>
                    <a:pt x="6573" y="4733"/>
                  </a:cubicBezTo>
                  <a:cubicBezTo>
                    <a:pt x="6573" y="4924"/>
                    <a:pt x="6561" y="5126"/>
                    <a:pt x="6537" y="5388"/>
                  </a:cubicBezTo>
                  <a:cubicBezTo>
                    <a:pt x="6264" y="5233"/>
                    <a:pt x="6037" y="5114"/>
                    <a:pt x="5811" y="4972"/>
                  </a:cubicBezTo>
                  <a:cubicBezTo>
                    <a:pt x="5076" y="4541"/>
                    <a:pt x="4294" y="4342"/>
                    <a:pt x="3466" y="4342"/>
                  </a:cubicBezTo>
                  <a:cubicBezTo>
                    <a:pt x="3356" y="4342"/>
                    <a:pt x="3244" y="4345"/>
                    <a:pt x="3132" y="4352"/>
                  </a:cubicBezTo>
                  <a:cubicBezTo>
                    <a:pt x="1739" y="4424"/>
                    <a:pt x="632" y="5269"/>
                    <a:pt x="203" y="6615"/>
                  </a:cubicBezTo>
                  <a:cubicBezTo>
                    <a:pt x="13" y="7234"/>
                    <a:pt x="1" y="7889"/>
                    <a:pt x="49" y="8532"/>
                  </a:cubicBezTo>
                  <a:cubicBezTo>
                    <a:pt x="227" y="10294"/>
                    <a:pt x="1084" y="11580"/>
                    <a:pt x="2704" y="12342"/>
                  </a:cubicBezTo>
                  <a:cubicBezTo>
                    <a:pt x="2811" y="12389"/>
                    <a:pt x="2906" y="12449"/>
                    <a:pt x="3061" y="12520"/>
                  </a:cubicBezTo>
                  <a:cubicBezTo>
                    <a:pt x="2751" y="12794"/>
                    <a:pt x="2466" y="13008"/>
                    <a:pt x="2192" y="13270"/>
                  </a:cubicBezTo>
                  <a:cubicBezTo>
                    <a:pt x="1180" y="14199"/>
                    <a:pt x="703" y="15366"/>
                    <a:pt x="858" y="16747"/>
                  </a:cubicBezTo>
                  <a:cubicBezTo>
                    <a:pt x="1025" y="18211"/>
                    <a:pt x="1704" y="19402"/>
                    <a:pt x="2894" y="20259"/>
                  </a:cubicBezTo>
                  <a:cubicBezTo>
                    <a:pt x="3688" y="20843"/>
                    <a:pt x="4630" y="21129"/>
                    <a:pt x="5608" y="21129"/>
                  </a:cubicBezTo>
                  <a:cubicBezTo>
                    <a:pt x="5628" y="21129"/>
                    <a:pt x="5648" y="21129"/>
                    <a:pt x="5668" y="21128"/>
                  </a:cubicBezTo>
                  <a:cubicBezTo>
                    <a:pt x="7014" y="21093"/>
                    <a:pt x="8109" y="20533"/>
                    <a:pt x="8835" y="19354"/>
                  </a:cubicBezTo>
                  <a:cubicBezTo>
                    <a:pt x="8954" y="19152"/>
                    <a:pt x="9002" y="18878"/>
                    <a:pt x="9300" y="18747"/>
                  </a:cubicBezTo>
                  <a:cubicBezTo>
                    <a:pt x="9705" y="19592"/>
                    <a:pt x="10336" y="20200"/>
                    <a:pt x="11098" y="20664"/>
                  </a:cubicBezTo>
                  <a:cubicBezTo>
                    <a:pt x="11857" y="21122"/>
                    <a:pt x="12630" y="21368"/>
                    <a:pt x="13416" y="21368"/>
                  </a:cubicBezTo>
                  <a:cubicBezTo>
                    <a:pt x="14060" y="21368"/>
                    <a:pt x="14712" y="21203"/>
                    <a:pt x="15372" y="20854"/>
                  </a:cubicBezTo>
                  <a:cubicBezTo>
                    <a:pt x="17301" y="19831"/>
                    <a:pt x="18825" y="16794"/>
                    <a:pt x="17622" y="14116"/>
                  </a:cubicBezTo>
                  <a:cubicBezTo>
                    <a:pt x="17527" y="13901"/>
                    <a:pt x="17420" y="13699"/>
                    <a:pt x="17277" y="13389"/>
                  </a:cubicBezTo>
                  <a:cubicBezTo>
                    <a:pt x="17603" y="13335"/>
                    <a:pt x="17840" y="13281"/>
                    <a:pt x="18051" y="13281"/>
                  </a:cubicBezTo>
                  <a:cubicBezTo>
                    <a:pt x="18071" y="13281"/>
                    <a:pt x="18091" y="13281"/>
                    <a:pt x="18110" y="13282"/>
                  </a:cubicBezTo>
                  <a:cubicBezTo>
                    <a:pt x="18670" y="13246"/>
                    <a:pt x="19182" y="13092"/>
                    <a:pt x="19670" y="12853"/>
                  </a:cubicBezTo>
                  <a:cubicBezTo>
                    <a:pt x="21944" y="11746"/>
                    <a:pt x="22587" y="9234"/>
                    <a:pt x="21146" y="7162"/>
                  </a:cubicBezTo>
                  <a:cubicBezTo>
                    <a:pt x="20317" y="5967"/>
                    <a:pt x="18753" y="5053"/>
                    <a:pt x="17072" y="5053"/>
                  </a:cubicBezTo>
                  <a:cubicBezTo>
                    <a:pt x="16459" y="5053"/>
                    <a:pt x="15831" y="5174"/>
                    <a:pt x="15217" y="5448"/>
                  </a:cubicBezTo>
                  <a:cubicBezTo>
                    <a:pt x="15074" y="5531"/>
                    <a:pt x="14908" y="5567"/>
                    <a:pt x="14693" y="5650"/>
                  </a:cubicBezTo>
                  <a:cubicBezTo>
                    <a:pt x="14717" y="5388"/>
                    <a:pt x="14729" y="5210"/>
                    <a:pt x="14741" y="5031"/>
                  </a:cubicBezTo>
                  <a:cubicBezTo>
                    <a:pt x="14812" y="4114"/>
                    <a:pt x="14693" y="3233"/>
                    <a:pt x="14324" y="2388"/>
                  </a:cubicBezTo>
                  <a:cubicBezTo>
                    <a:pt x="13709" y="1021"/>
                    <a:pt x="12264" y="1"/>
                    <a:pt x="1072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24" name="Google Shape;1336;p35"/>
            <p:cNvSpPr/>
            <p:nvPr/>
          </p:nvSpPr>
          <p:spPr>
            <a:xfrm>
              <a:off x="1840475" y="2940600"/>
              <a:ext cx="525975" cy="496600"/>
            </a:xfrm>
            <a:custGeom>
              <a:avLst/>
              <a:gdLst/>
              <a:ahLst/>
              <a:cxnLst/>
              <a:rect l="l" t="t" r="r" b="b"/>
              <a:pathLst>
                <a:path w="21039" h="19864" extrusionOk="0">
                  <a:moveTo>
                    <a:pt x="10174" y="1"/>
                  </a:moveTo>
                  <a:cubicBezTo>
                    <a:pt x="9352" y="1"/>
                    <a:pt x="8505" y="362"/>
                    <a:pt x="7811" y="1223"/>
                  </a:cubicBezTo>
                  <a:cubicBezTo>
                    <a:pt x="6823" y="2461"/>
                    <a:pt x="6489" y="3831"/>
                    <a:pt x="7025" y="5366"/>
                  </a:cubicBezTo>
                  <a:cubicBezTo>
                    <a:pt x="7085" y="5545"/>
                    <a:pt x="7144" y="5747"/>
                    <a:pt x="6954" y="5855"/>
                  </a:cubicBezTo>
                  <a:cubicBezTo>
                    <a:pt x="6870" y="5900"/>
                    <a:pt x="6752" y="5922"/>
                    <a:pt x="6634" y="5922"/>
                  </a:cubicBezTo>
                  <a:cubicBezTo>
                    <a:pt x="6568" y="5922"/>
                    <a:pt x="6502" y="5915"/>
                    <a:pt x="6442" y="5902"/>
                  </a:cubicBezTo>
                  <a:cubicBezTo>
                    <a:pt x="6287" y="5855"/>
                    <a:pt x="6132" y="5724"/>
                    <a:pt x="5989" y="5628"/>
                  </a:cubicBezTo>
                  <a:cubicBezTo>
                    <a:pt x="5668" y="5402"/>
                    <a:pt x="5358" y="5164"/>
                    <a:pt x="5037" y="4962"/>
                  </a:cubicBezTo>
                  <a:cubicBezTo>
                    <a:pt x="4477" y="4604"/>
                    <a:pt x="3870" y="4378"/>
                    <a:pt x="3215" y="4331"/>
                  </a:cubicBezTo>
                  <a:cubicBezTo>
                    <a:pt x="3108" y="4322"/>
                    <a:pt x="2998" y="4317"/>
                    <a:pt x="2888" y="4317"/>
                  </a:cubicBezTo>
                  <a:cubicBezTo>
                    <a:pt x="1764" y="4317"/>
                    <a:pt x="542" y="4796"/>
                    <a:pt x="239" y="6509"/>
                  </a:cubicBezTo>
                  <a:cubicBezTo>
                    <a:pt x="1" y="7831"/>
                    <a:pt x="310" y="9034"/>
                    <a:pt x="1191" y="10046"/>
                  </a:cubicBezTo>
                  <a:cubicBezTo>
                    <a:pt x="1780" y="10713"/>
                    <a:pt x="2515" y="11099"/>
                    <a:pt x="3394" y="11099"/>
                  </a:cubicBezTo>
                  <a:cubicBezTo>
                    <a:pt x="3457" y="11099"/>
                    <a:pt x="3520" y="11097"/>
                    <a:pt x="3584" y="11093"/>
                  </a:cubicBezTo>
                  <a:cubicBezTo>
                    <a:pt x="3706" y="11085"/>
                    <a:pt x="3839" y="11066"/>
                    <a:pt x="3961" y="11066"/>
                  </a:cubicBezTo>
                  <a:cubicBezTo>
                    <a:pt x="4017" y="11066"/>
                    <a:pt x="4071" y="11070"/>
                    <a:pt x="4120" y="11081"/>
                  </a:cubicBezTo>
                  <a:cubicBezTo>
                    <a:pt x="4227" y="11093"/>
                    <a:pt x="4382" y="11201"/>
                    <a:pt x="4406" y="11284"/>
                  </a:cubicBezTo>
                  <a:cubicBezTo>
                    <a:pt x="4442" y="11379"/>
                    <a:pt x="4382" y="11570"/>
                    <a:pt x="4299" y="11629"/>
                  </a:cubicBezTo>
                  <a:cubicBezTo>
                    <a:pt x="4037" y="11820"/>
                    <a:pt x="3751" y="11998"/>
                    <a:pt x="3441" y="12141"/>
                  </a:cubicBezTo>
                  <a:cubicBezTo>
                    <a:pt x="2894" y="12403"/>
                    <a:pt x="2429" y="12760"/>
                    <a:pt x="2001" y="13189"/>
                  </a:cubicBezTo>
                  <a:cubicBezTo>
                    <a:pt x="1370" y="13820"/>
                    <a:pt x="1048" y="14570"/>
                    <a:pt x="1013" y="15475"/>
                  </a:cubicBezTo>
                  <a:cubicBezTo>
                    <a:pt x="953" y="17011"/>
                    <a:pt x="2001" y="19142"/>
                    <a:pt x="4346" y="19571"/>
                  </a:cubicBezTo>
                  <a:cubicBezTo>
                    <a:pt x="4595" y="19616"/>
                    <a:pt x="4837" y="19639"/>
                    <a:pt x="5070" y="19639"/>
                  </a:cubicBezTo>
                  <a:cubicBezTo>
                    <a:pt x="6410" y="19639"/>
                    <a:pt x="7469" y="18892"/>
                    <a:pt x="7966" y="17523"/>
                  </a:cubicBezTo>
                  <a:cubicBezTo>
                    <a:pt x="8085" y="17201"/>
                    <a:pt x="8097" y="16868"/>
                    <a:pt x="8168" y="16535"/>
                  </a:cubicBezTo>
                  <a:cubicBezTo>
                    <a:pt x="8252" y="16332"/>
                    <a:pt x="8323" y="16177"/>
                    <a:pt x="8383" y="16034"/>
                  </a:cubicBezTo>
                  <a:cubicBezTo>
                    <a:pt x="8740" y="16094"/>
                    <a:pt x="8871" y="16320"/>
                    <a:pt x="8978" y="16558"/>
                  </a:cubicBezTo>
                  <a:cubicBezTo>
                    <a:pt x="9121" y="16880"/>
                    <a:pt x="9240" y="17225"/>
                    <a:pt x="9406" y="17547"/>
                  </a:cubicBezTo>
                  <a:cubicBezTo>
                    <a:pt x="9883" y="18559"/>
                    <a:pt x="10669" y="19237"/>
                    <a:pt x="11716" y="19630"/>
                  </a:cubicBezTo>
                  <a:cubicBezTo>
                    <a:pt x="12118" y="19787"/>
                    <a:pt x="12512" y="19864"/>
                    <a:pt x="12899" y="19864"/>
                  </a:cubicBezTo>
                  <a:cubicBezTo>
                    <a:pt x="13510" y="19864"/>
                    <a:pt x="14100" y="19673"/>
                    <a:pt x="14669" y="19309"/>
                  </a:cubicBezTo>
                  <a:cubicBezTo>
                    <a:pt x="16419" y="18201"/>
                    <a:pt x="17669" y="15189"/>
                    <a:pt x="15895" y="12820"/>
                  </a:cubicBezTo>
                  <a:cubicBezTo>
                    <a:pt x="15788" y="12665"/>
                    <a:pt x="15657" y="12534"/>
                    <a:pt x="15562" y="12391"/>
                  </a:cubicBezTo>
                  <a:cubicBezTo>
                    <a:pt x="15407" y="12117"/>
                    <a:pt x="15526" y="11855"/>
                    <a:pt x="15836" y="11808"/>
                  </a:cubicBezTo>
                  <a:cubicBezTo>
                    <a:pt x="16006" y="11788"/>
                    <a:pt x="16177" y="11779"/>
                    <a:pt x="16345" y="11779"/>
                  </a:cubicBezTo>
                  <a:cubicBezTo>
                    <a:pt x="16483" y="11779"/>
                    <a:pt x="16619" y="11785"/>
                    <a:pt x="16753" y="11796"/>
                  </a:cubicBezTo>
                  <a:cubicBezTo>
                    <a:pt x="16779" y="11796"/>
                    <a:pt x="16806" y="11796"/>
                    <a:pt x="16832" y="11796"/>
                  </a:cubicBezTo>
                  <a:cubicBezTo>
                    <a:pt x="17659" y="11796"/>
                    <a:pt x="18418" y="11615"/>
                    <a:pt x="19122" y="11177"/>
                  </a:cubicBezTo>
                  <a:cubicBezTo>
                    <a:pt x="20646" y="10248"/>
                    <a:pt x="21039" y="8534"/>
                    <a:pt x="20110" y="7010"/>
                  </a:cubicBezTo>
                  <a:cubicBezTo>
                    <a:pt x="19451" y="5939"/>
                    <a:pt x="18063" y="5015"/>
                    <a:pt x="16531" y="5015"/>
                  </a:cubicBezTo>
                  <a:cubicBezTo>
                    <a:pt x="15712" y="5015"/>
                    <a:pt x="14851" y="5279"/>
                    <a:pt x="14038" y="5926"/>
                  </a:cubicBezTo>
                  <a:cubicBezTo>
                    <a:pt x="13871" y="6057"/>
                    <a:pt x="13740" y="6224"/>
                    <a:pt x="13562" y="6331"/>
                  </a:cubicBezTo>
                  <a:cubicBezTo>
                    <a:pt x="13482" y="6380"/>
                    <a:pt x="13370" y="6405"/>
                    <a:pt x="13266" y="6405"/>
                  </a:cubicBezTo>
                  <a:cubicBezTo>
                    <a:pt x="13245" y="6405"/>
                    <a:pt x="13224" y="6404"/>
                    <a:pt x="13205" y="6402"/>
                  </a:cubicBezTo>
                  <a:cubicBezTo>
                    <a:pt x="13026" y="6355"/>
                    <a:pt x="12978" y="6176"/>
                    <a:pt x="13026" y="6033"/>
                  </a:cubicBezTo>
                  <a:cubicBezTo>
                    <a:pt x="13097" y="5676"/>
                    <a:pt x="13216" y="5331"/>
                    <a:pt x="13312" y="4985"/>
                  </a:cubicBezTo>
                  <a:cubicBezTo>
                    <a:pt x="13574" y="3950"/>
                    <a:pt x="13514" y="2938"/>
                    <a:pt x="13085" y="1949"/>
                  </a:cubicBezTo>
                  <a:cubicBezTo>
                    <a:pt x="12565" y="802"/>
                    <a:pt x="11398" y="1"/>
                    <a:pt x="1017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25" name="Google Shape;1337;p35"/>
            <p:cNvSpPr/>
            <p:nvPr/>
          </p:nvSpPr>
          <p:spPr>
            <a:xfrm>
              <a:off x="2036925" y="3220875"/>
              <a:ext cx="102425" cy="41725"/>
            </a:xfrm>
            <a:custGeom>
              <a:avLst/>
              <a:gdLst/>
              <a:ahLst/>
              <a:cxnLst/>
              <a:rect l="l" t="t" r="r" b="b"/>
              <a:pathLst>
                <a:path w="4097" h="1669" extrusionOk="0">
                  <a:moveTo>
                    <a:pt x="390" y="1"/>
                  </a:moveTo>
                  <a:cubicBezTo>
                    <a:pt x="317" y="1"/>
                    <a:pt x="245" y="16"/>
                    <a:pt x="191" y="49"/>
                  </a:cubicBezTo>
                  <a:cubicBezTo>
                    <a:pt x="60" y="120"/>
                    <a:pt x="1" y="299"/>
                    <a:pt x="84" y="442"/>
                  </a:cubicBezTo>
                  <a:cubicBezTo>
                    <a:pt x="167" y="597"/>
                    <a:pt x="274" y="763"/>
                    <a:pt x="405" y="882"/>
                  </a:cubicBezTo>
                  <a:cubicBezTo>
                    <a:pt x="941" y="1383"/>
                    <a:pt x="1560" y="1633"/>
                    <a:pt x="2334" y="1668"/>
                  </a:cubicBezTo>
                  <a:cubicBezTo>
                    <a:pt x="2775" y="1633"/>
                    <a:pt x="3227" y="1561"/>
                    <a:pt x="3632" y="1311"/>
                  </a:cubicBezTo>
                  <a:cubicBezTo>
                    <a:pt x="3775" y="1216"/>
                    <a:pt x="3930" y="1097"/>
                    <a:pt x="4037" y="966"/>
                  </a:cubicBezTo>
                  <a:cubicBezTo>
                    <a:pt x="4073" y="882"/>
                    <a:pt x="4096" y="704"/>
                    <a:pt x="4037" y="609"/>
                  </a:cubicBezTo>
                  <a:cubicBezTo>
                    <a:pt x="3989" y="537"/>
                    <a:pt x="3823" y="466"/>
                    <a:pt x="3715" y="466"/>
                  </a:cubicBezTo>
                  <a:cubicBezTo>
                    <a:pt x="3573" y="478"/>
                    <a:pt x="3418" y="549"/>
                    <a:pt x="3287" y="621"/>
                  </a:cubicBezTo>
                  <a:cubicBezTo>
                    <a:pt x="2945" y="793"/>
                    <a:pt x="2618" y="876"/>
                    <a:pt x="2302" y="876"/>
                  </a:cubicBezTo>
                  <a:cubicBezTo>
                    <a:pt x="1791" y="876"/>
                    <a:pt x="1309" y="661"/>
                    <a:pt x="846" y="263"/>
                  </a:cubicBezTo>
                  <a:cubicBezTo>
                    <a:pt x="763" y="180"/>
                    <a:pt x="667" y="73"/>
                    <a:pt x="548" y="25"/>
                  </a:cubicBezTo>
                  <a:cubicBezTo>
                    <a:pt x="502" y="10"/>
                    <a:pt x="446" y="1"/>
                    <a:pt x="39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26" name="Google Shape;1338;p35"/>
            <p:cNvSpPr/>
            <p:nvPr/>
          </p:nvSpPr>
          <p:spPr>
            <a:xfrm>
              <a:off x="2011925" y="3155700"/>
              <a:ext cx="18775" cy="19275"/>
            </a:xfrm>
            <a:custGeom>
              <a:avLst/>
              <a:gdLst/>
              <a:ahLst/>
              <a:cxnLst/>
              <a:rect l="l" t="t" r="r" b="b"/>
              <a:pathLst>
                <a:path w="751" h="771" extrusionOk="0">
                  <a:moveTo>
                    <a:pt x="375" y="0"/>
                  </a:moveTo>
                  <a:cubicBezTo>
                    <a:pt x="369" y="0"/>
                    <a:pt x="363" y="1"/>
                    <a:pt x="358" y="1"/>
                  </a:cubicBezTo>
                  <a:cubicBezTo>
                    <a:pt x="167" y="13"/>
                    <a:pt x="1" y="215"/>
                    <a:pt x="1" y="418"/>
                  </a:cubicBezTo>
                  <a:cubicBezTo>
                    <a:pt x="1" y="608"/>
                    <a:pt x="151" y="771"/>
                    <a:pt x="335" y="771"/>
                  </a:cubicBezTo>
                  <a:cubicBezTo>
                    <a:pt x="358" y="771"/>
                    <a:pt x="382" y="768"/>
                    <a:pt x="405" y="763"/>
                  </a:cubicBezTo>
                  <a:cubicBezTo>
                    <a:pt x="620" y="715"/>
                    <a:pt x="751" y="525"/>
                    <a:pt x="715" y="311"/>
                  </a:cubicBezTo>
                  <a:cubicBezTo>
                    <a:pt x="703" y="161"/>
                    <a:pt x="536" y="0"/>
                    <a:pt x="37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27" name="Google Shape;1339;p35"/>
            <p:cNvSpPr/>
            <p:nvPr/>
          </p:nvSpPr>
          <p:spPr>
            <a:xfrm>
              <a:off x="2153300" y="3182800"/>
              <a:ext cx="17900" cy="18775"/>
            </a:xfrm>
            <a:custGeom>
              <a:avLst/>
              <a:gdLst/>
              <a:ahLst/>
              <a:cxnLst/>
              <a:rect l="l" t="t" r="r" b="b"/>
              <a:pathLst>
                <a:path w="716" h="751" extrusionOk="0">
                  <a:moveTo>
                    <a:pt x="382" y="0"/>
                  </a:moveTo>
                  <a:cubicBezTo>
                    <a:pt x="180" y="0"/>
                    <a:pt x="1" y="179"/>
                    <a:pt x="25" y="405"/>
                  </a:cubicBezTo>
                  <a:cubicBezTo>
                    <a:pt x="25" y="596"/>
                    <a:pt x="168" y="751"/>
                    <a:pt x="346" y="751"/>
                  </a:cubicBezTo>
                  <a:cubicBezTo>
                    <a:pt x="561" y="751"/>
                    <a:pt x="715" y="572"/>
                    <a:pt x="703" y="346"/>
                  </a:cubicBezTo>
                  <a:cubicBezTo>
                    <a:pt x="692" y="167"/>
                    <a:pt x="537" y="0"/>
                    <a:pt x="382"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grpSp>
      <p:grpSp>
        <p:nvGrpSpPr>
          <p:cNvPr id="28" name="Google Shape;1340;p35"/>
          <p:cNvGrpSpPr/>
          <p:nvPr/>
        </p:nvGrpSpPr>
        <p:grpSpPr>
          <a:xfrm>
            <a:off x="7142456" y="303284"/>
            <a:ext cx="694072" cy="693096"/>
            <a:chOff x="1959000" y="1291425"/>
            <a:chExt cx="286025" cy="279000"/>
          </a:xfrm>
        </p:grpSpPr>
        <p:sp>
          <p:nvSpPr>
            <p:cNvPr id="29" name="Google Shape;1341;p35"/>
            <p:cNvSpPr/>
            <p:nvPr/>
          </p:nvSpPr>
          <p:spPr>
            <a:xfrm>
              <a:off x="1959000" y="1291425"/>
              <a:ext cx="286025" cy="279000"/>
            </a:xfrm>
            <a:custGeom>
              <a:avLst/>
              <a:gdLst/>
              <a:ahLst/>
              <a:cxnLst/>
              <a:rect l="l" t="t" r="r" b="b"/>
              <a:pathLst>
                <a:path w="11441" h="11160" extrusionOk="0">
                  <a:moveTo>
                    <a:pt x="5924" y="1014"/>
                  </a:moveTo>
                  <a:cubicBezTo>
                    <a:pt x="8501" y="1014"/>
                    <a:pt x="10513" y="3281"/>
                    <a:pt x="10142" y="5897"/>
                  </a:cubicBezTo>
                  <a:cubicBezTo>
                    <a:pt x="9845" y="8016"/>
                    <a:pt x="8356" y="9647"/>
                    <a:pt x="6320" y="10052"/>
                  </a:cubicBezTo>
                  <a:cubicBezTo>
                    <a:pt x="6035" y="10112"/>
                    <a:pt x="5737" y="10112"/>
                    <a:pt x="5439" y="10147"/>
                  </a:cubicBezTo>
                  <a:cubicBezTo>
                    <a:pt x="5432" y="10147"/>
                    <a:pt x="5425" y="10147"/>
                    <a:pt x="5418" y="10147"/>
                  </a:cubicBezTo>
                  <a:cubicBezTo>
                    <a:pt x="2821" y="10147"/>
                    <a:pt x="832" y="7973"/>
                    <a:pt x="1094" y="5409"/>
                  </a:cubicBezTo>
                  <a:cubicBezTo>
                    <a:pt x="1332" y="3063"/>
                    <a:pt x="3094" y="1289"/>
                    <a:pt x="5451" y="1039"/>
                  </a:cubicBezTo>
                  <a:cubicBezTo>
                    <a:pt x="5611" y="1022"/>
                    <a:pt x="5768" y="1014"/>
                    <a:pt x="5924" y="1014"/>
                  </a:cubicBezTo>
                  <a:close/>
                  <a:moveTo>
                    <a:pt x="5770" y="0"/>
                  </a:moveTo>
                  <a:cubicBezTo>
                    <a:pt x="2753" y="0"/>
                    <a:pt x="1" y="2577"/>
                    <a:pt x="58" y="5897"/>
                  </a:cubicBezTo>
                  <a:cubicBezTo>
                    <a:pt x="93" y="8838"/>
                    <a:pt x="2439" y="11100"/>
                    <a:pt x="5368" y="11159"/>
                  </a:cubicBezTo>
                  <a:cubicBezTo>
                    <a:pt x="5749" y="11112"/>
                    <a:pt x="6130" y="11088"/>
                    <a:pt x="6499" y="10993"/>
                  </a:cubicBezTo>
                  <a:cubicBezTo>
                    <a:pt x="9011" y="10505"/>
                    <a:pt x="11011" y="8302"/>
                    <a:pt x="11202" y="5849"/>
                  </a:cubicBezTo>
                  <a:cubicBezTo>
                    <a:pt x="11440" y="2754"/>
                    <a:pt x="9285" y="241"/>
                    <a:pt x="6166" y="15"/>
                  </a:cubicBezTo>
                  <a:cubicBezTo>
                    <a:pt x="6033" y="5"/>
                    <a:pt x="5901" y="0"/>
                    <a:pt x="577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30" name="Google Shape;1342;p35"/>
            <p:cNvSpPr/>
            <p:nvPr/>
          </p:nvSpPr>
          <p:spPr>
            <a:xfrm>
              <a:off x="1979800" y="1316750"/>
              <a:ext cx="242025" cy="228375"/>
            </a:xfrm>
            <a:custGeom>
              <a:avLst/>
              <a:gdLst/>
              <a:ahLst/>
              <a:cxnLst/>
              <a:rect l="l" t="t" r="r" b="b"/>
              <a:pathLst>
                <a:path w="9681" h="9135" extrusionOk="0">
                  <a:moveTo>
                    <a:pt x="5092" y="1"/>
                  </a:moveTo>
                  <a:cubicBezTo>
                    <a:pt x="4936" y="1"/>
                    <a:pt x="4779" y="9"/>
                    <a:pt x="4619" y="26"/>
                  </a:cubicBezTo>
                  <a:cubicBezTo>
                    <a:pt x="2262" y="276"/>
                    <a:pt x="500" y="2050"/>
                    <a:pt x="262" y="4396"/>
                  </a:cubicBezTo>
                  <a:cubicBezTo>
                    <a:pt x="0" y="6960"/>
                    <a:pt x="1989" y="9134"/>
                    <a:pt x="4586" y="9134"/>
                  </a:cubicBezTo>
                  <a:cubicBezTo>
                    <a:pt x="4593" y="9134"/>
                    <a:pt x="4600" y="9134"/>
                    <a:pt x="4607" y="9134"/>
                  </a:cubicBezTo>
                  <a:cubicBezTo>
                    <a:pt x="4905" y="9099"/>
                    <a:pt x="5203" y="9099"/>
                    <a:pt x="5488" y="9039"/>
                  </a:cubicBezTo>
                  <a:cubicBezTo>
                    <a:pt x="7524" y="8634"/>
                    <a:pt x="9013" y="7003"/>
                    <a:pt x="9310" y="4884"/>
                  </a:cubicBezTo>
                  <a:cubicBezTo>
                    <a:pt x="9681" y="2268"/>
                    <a:pt x="7669" y="1"/>
                    <a:pt x="5092"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31" name="Google Shape;1343;p35"/>
            <p:cNvSpPr/>
            <p:nvPr/>
          </p:nvSpPr>
          <p:spPr>
            <a:xfrm>
              <a:off x="2042875" y="1454000"/>
              <a:ext cx="96025" cy="43500"/>
            </a:xfrm>
            <a:custGeom>
              <a:avLst/>
              <a:gdLst/>
              <a:ahLst/>
              <a:cxnLst/>
              <a:rect l="l" t="t" r="r" b="b"/>
              <a:pathLst>
                <a:path w="3841" h="1740" extrusionOk="0">
                  <a:moveTo>
                    <a:pt x="3404" y="0"/>
                  </a:moveTo>
                  <a:cubicBezTo>
                    <a:pt x="3345" y="0"/>
                    <a:pt x="3281" y="12"/>
                    <a:pt x="3215" y="37"/>
                  </a:cubicBezTo>
                  <a:cubicBezTo>
                    <a:pt x="3037" y="120"/>
                    <a:pt x="2894" y="239"/>
                    <a:pt x="2739" y="358"/>
                  </a:cubicBezTo>
                  <a:cubicBezTo>
                    <a:pt x="2464" y="577"/>
                    <a:pt x="2185" y="688"/>
                    <a:pt x="1902" y="688"/>
                  </a:cubicBezTo>
                  <a:cubicBezTo>
                    <a:pt x="1648" y="688"/>
                    <a:pt x="1391" y="598"/>
                    <a:pt x="1132" y="418"/>
                  </a:cubicBezTo>
                  <a:cubicBezTo>
                    <a:pt x="1013" y="323"/>
                    <a:pt x="894" y="215"/>
                    <a:pt x="775" y="144"/>
                  </a:cubicBezTo>
                  <a:cubicBezTo>
                    <a:pt x="666" y="76"/>
                    <a:pt x="549" y="19"/>
                    <a:pt x="433" y="19"/>
                  </a:cubicBezTo>
                  <a:cubicBezTo>
                    <a:pt x="346" y="19"/>
                    <a:pt x="261" y="51"/>
                    <a:pt x="179" y="132"/>
                  </a:cubicBezTo>
                  <a:cubicBezTo>
                    <a:pt x="1" y="311"/>
                    <a:pt x="1" y="537"/>
                    <a:pt x="120" y="739"/>
                  </a:cubicBezTo>
                  <a:cubicBezTo>
                    <a:pt x="227" y="894"/>
                    <a:pt x="346" y="1049"/>
                    <a:pt x="477" y="1168"/>
                  </a:cubicBezTo>
                  <a:cubicBezTo>
                    <a:pt x="882" y="1525"/>
                    <a:pt x="1358" y="1692"/>
                    <a:pt x="1965" y="1739"/>
                  </a:cubicBezTo>
                  <a:cubicBezTo>
                    <a:pt x="2537" y="1704"/>
                    <a:pt x="3096" y="1513"/>
                    <a:pt x="3513" y="1013"/>
                  </a:cubicBezTo>
                  <a:cubicBezTo>
                    <a:pt x="3632" y="858"/>
                    <a:pt x="3716" y="680"/>
                    <a:pt x="3763" y="501"/>
                  </a:cubicBezTo>
                  <a:cubicBezTo>
                    <a:pt x="3840" y="212"/>
                    <a:pt x="3659" y="0"/>
                    <a:pt x="340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32" name="Google Shape;1344;p35"/>
            <p:cNvSpPr/>
            <p:nvPr/>
          </p:nvSpPr>
          <p:spPr>
            <a:xfrm>
              <a:off x="2140800" y="1387925"/>
              <a:ext cx="24450" cy="25950"/>
            </a:xfrm>
            <a:custGeom>
              <a:avLst/>
              <a:gdLst/>
              <a:ahLst/>
              <a:cxnLst/>
              <a:rect l="l" t="t" r="r" b="b"/>
              <a:pathLst>
                <a:path w="978" h="1038" extrusionOk="0">
                  <a:moveTo>
                    <a:pt x="471" y="0"/>
                  </a:moveTo>
                  <a:cubicBezTo>
                    <a:pt x="228" y="0"/>
                    <a:pt x="1" y="234"/>
                    <a:pt x="1" y="513"/>
                  </a:cubicBezTo>
                  <a:cubicBezTo>
                    <a:pt x="1" y="775"/>
                    <a:pt x="227" y="1013"/>
                    <a:pt x="477" y="1037"/>
                  </a:cubicBezTo>
                  <a:cubicBezTo>
                    <a:pt x="483" y="1037"/>
                    <a:pt x="489" y="1037"/>
                    <a:pt x="495" y="1037"/>
                  </a:cubicBezTo>
                  <a:cubicBezTo>
                    <a:pt x="750" y="1037"/>
                    <a:pt x="977" y="792"/>
                    <a:pt x="977" y="525"/>
                  </a:cubicBezTo>
                  <a:cubicBezTo>
                    <a:pt x="977" y="275"/>
                    <a:pt x="739" y="25"/>
                    <a:pt x="489" y="1"/>
                  </a:cubicBezTo>
                  <a:cubicBezTo>
                    <a:pt x="483" y="1"/>
                    <a:pt x="477" y="0"/>
                    <a:pt x="47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33" name="Google Shape;1345;p35"/>
            <p:cNvSpPr/>
            <p:nvPr/>
          </p:nvSpPr>
          <p:spPr>
            <a:xfrm>
              <a:off x="2035150" y="1384650"/>
              <a:ext cx="22350" cy="22650"/>
            </a:xfrm>
            <a:custGeom>
              <a:avLst/>
              <a:gdLst/>
              <a:ahLst/>
              <a:cxnLst/>
              <a:rect l="l" t="t" r="r" b="b"/>
              <a:pathLst>
                <a:path w="894" h="906" extrusionOk="0">
                  <a:moveTo>
                    <a:pt x="441" y="1"/>
                  </a:moveTo>
                  <a:cubicBezTo>
                    <a:pt x="203" y="1"/>
                    <a:pt x="0" y="191"/>
                    <a:pt x="0" y="441"/>
                  </a:cubicBezTo>
                  <a:cubicBezTo>
                    <a:pt x="0" y="680"/>
                    <a:pt x="203" y="906"/>
                    <a:pt x="441" y="906"/>
                  </a:cubicBezTo>
                  <a:cubicBezTo>
                    <a:pt x="667" y="906"/>
                    <a:pt x="893" y="703"/>
                    <a:pt x="893" y="465"/>
                  </a:cubicBezTo>
                  <a:cubicBezTo>
                    <a:pt x="893" y="227"/>
                    <a:pt x="679" y="13"/>
                    <a:pt x="44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grpSp>
      <p:grpSp>
        <p:nvGrpSpPr>
          <p:cNvPr id="34" name="Google Shape;1352;p35"/>
          <p:cNvGrpSpPr/>
          <p:nvPr/>
        </p:nvGrpSpPr>
        <p:grpSpPr>
          <a:xfrm>
            <a:off x="6239917" y="602632"/>
            <a:ext cx="365587" cy="393748"/>
            <a:chOff x="713250" y="2576650"/>
            <a:chExt cx="273275" cy="294325"/>
          </a:xfrm>
        </p:grpSpPr>
        <p:sp>
          <p:nvSpPr>
            <p:cNvPr id="35" name="Google Shape;1353;p35"/>
            <p:cNvSpPr/>
            <p:nvPr/>
          </p:nvSpPr>
          <p:spPr>
            <a:xfrm>
              <a:off x="713250" y="2576650"/>
              <a:ext cx="273275" cy="294325"/>
            </a:xfrm>
            <a:custGeom>
              <a:avLst/>
              <a:gdLst/>
              <a:ahLst/>
              <a:cxnLst/>
              <a:rect l="l" t="t" r="r" b="b"/>
              <a:pathLst>
                <a:path w="10931" h="11773" extrusionOk="0">
                  <a:moveTo>
                    <a:pt x="4739" y="1065"/>
                  </a:moveTo>
                  <a:cubicBezTo>
                    <a:pt x="4894" y="1172"/>
                    <a:pt x="5049" y="1244"/>
                    <a:pt x="5156" y="1375"/>
                  </a:cubicBezTo>
                  <a:cubicBezTo>
                    <a:pt x="5382" y="1660"/>
                    <a:pt x="5585" y="1958"/>
                    <a:pt x="5799" y="2256"/>
                  </a:cubicBezTo>
                  <a:cubicBezTo>
                    <a:pt x="6137" y="2751"/>
                    <a:pt x="6344" y="2943"/>
                    <a:pt x="6724" y="2943"/>
                  </a:cubicBezTo>
                  <a:cubicBezTo>
                    <a:pt x="6893" y="2943"/>
                    <a:pt x="7095" y="2905"/>
                    <a:pt x="7359" y="2839"/>
                  </a:cubicBezTo>
                  <a:cubicBezTo>
                    <a:pt x="7656" y="2756"/>
                    <a:pt x="7954" y="2660"/>
                    <a:pt x="8252" y="2577"/>
                  </a:cubicBezTo>
                  <a:cubicBezTo>
                    <a:pt x="8496" y="2516"/>
                    <a:pt x="8659" y="2486"/>
                    <a:pt x="8827" y="2486"/>
                  </a:cubicBezTo>
                  <a:cubicBezTo>
                    <a:pt x="8987" y="2486"/>
                    <a:pt x="9151" y="2513"/>
                    <a:pt x="9395" y="2565"/>
                  </a:cubicBezTo>
                  <a:cubicBezTo>
                    <a:pt x="9549" y="2756"/>
                    <a:pt x="9478" y="2970"/>
                    <a:pt x="9383" y="3149"/>
                  </a:cubicBezTo>
                  <a:cubicBezTo>
                    <a:pt x="9204" y="3518"/>
                    <a:pt x="9025" y="3911"/>
                    <a:pt x="8799" y="4244"/>
                  </a:cubicBezTo>
                  <a:cubicBezTo>
                    <a:pt x="8347" y="4923"/>
                    <a:pt x="8406" y="5542"/>
                    <a:pt x="8847" y="6185"/>
                  </a:cubicBezTo>
                  <a:cubicBezTo>
                    <a:pt x="9121" y="6554"/>
                    <a:pt x="9335" y="6970"/>
                    <a:pt x="9549" y="7387"/>
                  </a:cubicBezTo>
                  <a:cubicBezTo>
                    <a:pt x="9740" y="7744"/>
                    <a:pt x="9930" y="8113"/>
                    <a:pt x="9907" y="8590"/>
                  </a:cubicBezTo>
                  <a:cubicBezTo>
                    <a:pt x="9795" y="8590"/>
                    <a:pt x="9684" y="8606"/>
                    <a:pt x="9584" y="8606"/>
                  </a:cubicBezTo>
                  <a:cubicBezTo>
                    <a:pt x="9533" y="8606"/>
                    <a:pt x="9486" y="8602"/>
                    <a:pt x="9442" y="8590"/>
                  </a:cubicBezTo>
                  <a:cubicBezTo>
                    <a:pt x="8621" y="8399"/>
                    <a:pt x="7775" y="8221"/>
                    <a:pt x="6978" y="7959"/>
                  </a:cubicBezTo>
                  <a:cubicBezTo>
                    <a:pt x="6774" y="7888"/>
                    <a:pt x="6584" y="7854"/>
                    <a:pt x="6406" y="7854"/>
                  </a:cubicBezTo>
                  <a:cubicBezTo>
                    <a:pt x="6011" y="7854"/>
                    <a:pt x="5674" y="8024"/>
                    <a:pt x="5370" y="8352"/>
                  </a:cubicBezTo>
                  <a:cubicBezTo>
                    <a:pt x="4858" y="8911"/>
                    <a:pt x="4358" y="9471"/>
                    <a:pt x="3834" y="10007"/>
                  </a:cubicBezTo>
                  <a:cubicBezTo>
                    <a:pt x="3608" y="10245"/>
                    <a:pt x="3406" y="10519"/>
                    <a:pt x="3060" y="10673"/>
                  </a:cubicBezTo>
                  <a:cubicBezTo>
                    <a:pt x="2906" y="10364"/>
                    <a:pt x="2894" y="10054"/>
                    <a:pt x="2894" y="9757"/>
                  </a:cubicBezTo>
                  <a:cubicBezTo>
                    <a:pt x="2894" y="9233"/>
                    <a:pt x="2929" y="8733"/>
                    <a:pt x="2953" y="8209"/>
                  </a:cubicBezTo>
                  <a:cubicBezTo>
                    <a:pt x="2977" y="7971"/>
                    <a:pt x="3001" y="7744"/>
                    <a:pt x="2989" y="7506"/>
                  </a:cubicBezTo>
                  <a:cubicBezTo>
                    <a:pt x="2953" y="7018"/>
                    <a:pt x="2703" y="6768"/>
                    <a:pt x="2215" y="6685"/>
                  </a:cubicBezTo>
                  <a:cubicBezTo>
                    <a:pt x="1929" y="6649"/>
                    <a:pt x="1644" y="6625"/>
                    <a:pt x="1370" y="6589"/>
                  </a:cubicBezTo>
                  <a:cubicBezTo>
                    <a:pt x="1322" y="6566"/>
                    <a:pt x="1275" y="6530"/>
                    <a:pt x="1215" y="6482"/>
                  </a:cubicBezTo>
                  <a:cubicBezTo>
                    <a:pt x="1346" y="6197"/>
                    <a:pt x="1608" y="6066"/>
                    <a:pt x="1858" y="5911"/>
                  </a:cubicBezTo>
                  <a:cubicBezTo>
                    <a:pt x="2275" y="5673"/>
                    <a:pt x="2703" y="5435"/>
                    <a:pt x="3144" y="5232"/>
                  </a:cubicBezTo>
                  <a:cubicBezTo>
                    <a:pt x="3668" y="4982"/>
                    <a:pt x="3918" y="4625"/>
                    <a:pt x="3953" y="4030"/>
                  </a:cubicBezTo>
                  <a:cubicBezTo>
                    <a:pt x="4001" y="3315"/>
                    <a:pt x="4144" y="2601"/>
                    <a:pt x="4275" y="1887"/>
                  </a:cubicBezTo>
                  <a:cubicBezTo>
                    <a:pt x="4334" y="1601"/>
                    <a:pt x="4418" y="1267"/>
                    <a:pt x="4739" y="1065"/>
                  </a:cubicBezTo>
                  <a:close/>
                  <a:moveTo>
                    <a:pt x="4667" y="0"/>
                  </a:moveTo>
                  <a:cubicBezTo>
                    <a:pt x="4298" y="0"/>
                    <a:pt x="3961" y="223"/>
                    <a:pt x="3691" y="648"/>
                  </a:cubicBezTo>
                  <a:cubicBezTo>
                    <a:pt x="3584" y="803"/>
                    <a:pt x="3477" y="1005"/>
                    <a:pt x="3418" y="1196"/>
                  </a:cubicBezTo>
                  <a:cubicBezTo>
                    <a:pt x="3299" y="1577"/>
                    <a:pt x="3168" y="1982"/>
                    <a:pt x="3096" y="2387"/>
                  </a:cubicBezTo>
                  <a:cubicBezTo>
                    <a:pt x="2989" y="2970"/>
                    <a:pt x="2929" y="3565"/>
                    <a:pt x="2822" y="4256"/>
                  </a:cubicBezTo>
                  <a:cubicBezTo>
                    <a:pt x="2560" y="4399"/>
                    <a:pt x="2275" y="4530"/>
                    <a:pt x="2025" y="4708"/>
                  </a:cubicBezTo>
                  <a:cubicBezTo>
                    <a:pt x="1608" y="4958"/>
                    <a:pt x="1191" y="5208"/>
                    <a:pt x="786" y="5494"/>
                  </a:cubicBezTo>
                  <a:cubicBezTo>
                    <a:pt x="489" y="5708"/>
                    <a:pt x="262" y="6006"/>
                    <a:pt x="143" y="6363"/>
                  </a:cubicBezTo>
                  <a:cubicBezTo>
                    <a:pt x="1" y="6804"/>
                    <a:pt x="132" y="7197"/>
                    <a:pt x="548" y="7399"/>
                  </a:cubicBezTo>
                  <a:cubicBezTo>
                    <a:pt x="739" y="7506"/>
                    <a:pt x="977" y="7554"/>
                    <a:pt x="1203" y="7613"/>
                  </a:cubicBezTo>
                  <a:cubicBezTo>
                    <a:pt x="1405" y="7673"/>
                    <a:pt x="1632" y="7697"/>
                    <a:pt x="1882" y="7756"/>
                  </a:cubicBezTo>
                  <a:cubicBezTo>
                    <a:pt x="1882" y="8066"/>
                    <a:pt x="1870" y="8352"/>
                    <a:pt x="1882" y="8637"/>
                  </a:cubicBezTo>
                  <a:cubicBezTo>
                    <a:pt x="1917" y="9280"/>
                    <a:pt x="1941" y="9935"/>
                    <a:pt x="2001" y="10566"/>
                  </a:cubicBezTo>
                  <a:cubicBezTo>
                    <a:pt x="2025" y="10780"/>
                    <a:pt x="2084" y="10983"/>
                    <a:pt x="2167" y="11161"/>
                  </a:cubicBezTo>
                  <a:cubicBezTo>
                    <a:pt x="2354" y="11558"/>
                    <a:pt x="2650" y="11773"/>
                    <a:pt x="2996" y="11773"/>
                  </a:cubicBezTo>
                  <a:cubicBezTo>
                    <a:pt x="3159" y="11773"/>
                    <a:pt x="3334" y="11725"/>
                    <a:pt x="3513" y="11626"/>
                  </a:cubicBezTo>
                  <a:cubicBezTo>
                    <a:pt x="3846" y="11435"/>
                    <a:pt x="4144" y="11185"/>
                    <a:pt x="4418" y="10900"/>
                  </a:cubicBezTo>
                  <a:cubicBezTo>
                    <a:pt x="4918" y="10352"/>
                    <a:pt x="5394" y="9768"/>
                    <a:pt x="5894" y="9197"/>
                  </a:cubicBezTo>
                  <a:cubicBezTo>
                    <a:pt x="5989" y="9066"/>
                    <a:pt x="6108" y="8947"/>
                    <a:pt x="6251" y="8804"/>
                  </a:cubicBezTo>
                  <a:cubicBezTo>
                    <a:pt x="6549" y="8887"/>
                    <a:pt x="6811" y="8983"/>
                    <a:pt x="7085" y="9054"/>
                  </a:cubicBezTo>
                  <a:cubicBezTo>
                    <a:pt x="7859" y="9245"/>
                    <a:pt x="8633" y="9435"/>
                    <a:pt x="9418" y="9602"/>
                  </a:cubicBezTo>
                  <a:cubicBezTo>
                    <a:pt x="9553" y="9624"/>
                    <a:pt x="9691" y="9636"/>
                    <a:pt x="9826" y="9636"/>
                  </a:cubicBezTo>
                  <a:cubicBezTo>
                    <a:pt x="9977" y="9636"/>
                    <a:pt x="10125" y="9621"/>
                    <a:pt x="10264" y="9590"/>
                  </a:cubicBezTo>
                  <a:cubicBezTo>
                    <a:pt x="10692" y="9518"/>
                    <a:pt x="10930" y="9221"/>
                    <a:pt x="10930" y="8768"/>
                  </a:cubicBezTo>
                  <a:cubicBezTo>
                    <a:pt x="10930" y="8471"/>
                    <a:pt x="10907" y="8149"/>
                    <a:pt x="10800" y="7863"/>
                  </a:cubicBezTo>
                  <a:cubicBezTo>
                    <a:pt x="10597" y="7328"/>
                    <a:pt x="10359" y="6816"/>
                    <a:pt x="10085" y="6316"/>
                  </a:cubicBezTo>
                  <a:cubicBezTo>
                    <a:pt x="9859" y="5899"/>
                    <a:pt x="9609" y="5506"/>
                    <a:pt x="9359" y="5089"/>
                  </a:cubicBezTo>
                  <a:cubicBezTo>
                    <a:pt x="9502" y="4851"/>
                    <a:pt x="9668" y="4649"/>
                    <a:pt x="9787" y="4423"/>
                  </a:cubicBezTo>
                  <a:cubicBezTo>
                    <a:pt x="10002" y="4018"/>
                    <a:pt x="10252" y="3601"/>
                    <a:pt x="10383" y="3172"/>
                  </a:cubicBezTo>
                  <a:cubicBezTo>
                    <a:pt x="10680" y="2172"/>
                    <a:pt x="10145" y="1494"/>
                    <a:pt x="9109" y="1458"/>
                  </a:cubicBezTo>
                  <a:cubicBezTo>
                    <a:pt x="8954" y="1458"/>
                    <a:pt x="8787" y="1482"/>
                    <a:pt x="8644" y="1506"/>
                  </a:cubicBezTo>
                  <a:cubicBezTo>
                    <a:pt x="8228" y="1601"/>
                    <a:pt x="7799" y="1696"/>
                    <a:pt x="7359" y="1791"/>
                  </a:cubicBezTo>
                  <a:cubicBezTo>
                    <a:pt x="7168" y="1839"/>
                    <a:pt x="6978" y="1863"/>
                    <a:pt x="6763" y="1898"/>
                  </a:cubicBezTo>
                  <a:cubicBezTo>
                    <a:pt x="6573" y="1625"/>
                    <a:pt x="6430" y="1375"/>
                    <a:pt x="6251" y="1160"/>
                  </a:cubicBezTo>
                  <a:cubicBezTo>
                    <a:pt x="6013" y="863"/>
                    <a:pt x="5751" y="553"/>
                    <a:pt x="5454" y="315"/>
                  </a:cubicBezTo>
                  <a:cubicBezTo>
                    <a:pt x="5184" y="103"/>
                    <a:pt x="4918" y="0"/>
                    <a:pt x="466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36" name="Google Shape;1354;p35"/>
            <p:cNvSpPr/>
            <p:nvPr/>
          </p:nvSpPr>
          <p:spPr>
            <a:xfrm>
              <a:off x="743600" y="2603275"/>
              <a:ext cx="217925" cy="240225"/>
            </a:xfrm>
            <a:custGeom>
              <a:avLst/>
              <a:gdLst/>
              <a:ahLst/>
              <a:cxnLst/>
              <a:rect l="l" t="t" r="r" b="b"/>
              <a:pathLst>
                <a:path w="8717" h="9609" extrusionOk="0">
                  <a:moveTo>
                    <a:pt x="3525" y="0"/>
                  </a:moveTo>
                  <a:cubicBezTo>
                    <a:pt x="3204" y="202"/>
                    <a:pt x="3120" y="536"/>
                    <a:pt x="3061" y="822"/>
                  </a:cubicBezTo>
                  <a:cubicBezTo>
                    <a:pt x="2930" y="1536"/>
                    <a:pt x="2787" y="2250"/>
                    <a:pt x="2739" y="2965"/>
                  </a:cubicBezTo>
                  <a:cubicBezTo>
                    <a:pt x="2704" y="3560"/>
                    <a:pt x="2454" y="3917"/>
                    <a:pt x="1930" y="4167"/>
                  </a:cubicBezTo>
                  <a:cubicBezTo>
                    <a:pt x="1489" y="4370"/>
                    <a:pt x="1061" y="4608"/>
                    <a:pt x="644" y="4846"/>
                  </a:cubicBezTo>
                  <a:cubicBezTo>
                    <a:pt x="394" y="5001"/>
                    <a:pt x="132" y="5132"/>
                    <a:pt x="1" y="5417"/>
                  </a:cubicBezTo>
                  <a:cubicBezTo>
                    <a:pt x="61" y="5465"/>
                    <a:pt x="108" y="5501"/>
                    <a:pt x="156" y="5524"/>
                  </a:cubicBezTo>
                  <a:cubicBezTo>
                    <a:pt x="430" y="5560"/>
                    <a:pt x="715" y="5584"/>
                    <a:pt x="1001" y="5620"/>
                  </a:cubicBezTo>
                  <a:cubicBezTo>
                    <a:pt x="1489" y="5703"/>
                    <a:pt x="1739" y="5953"/>
                    <a:pt x="1775" y="6441"/>
                  </a:cubicBezTo>
                  <a:cubicBezTo>
                    <a:pt x="1787" y="6679"/>
                    <a:pt x="1763" y="6906"/>
                    <a:pt x="1739" y="7144"/>
                  </a:cubicBezTo>
                  <a:cubicBezTo>
                    <a:pt x="1715" y="7668"/>
                    <a:pt x="1680" y="8168"/>
                    <a:pt x="1680" y="8692"/>
                  </a:cubicBezTo>
                  <a:cubicBezTo>
                    <a:pt x="1680" y="8989"/>
                    <a:pt x="1692" y="9299"/>
                    <a:pt x="1846" y="9608"/>
                  </a:cubicBezTo>
                  <a:cubicBezTo>
                    <a:pt x="2192" y="9454"/>
                    <a:pt x="2394" y="9180"/>
                    <a:pt x="2620" y="8942"/>
                  </a:cubicBezTo>
                  <a:cubicBezTo>
                    <a:pt x="3144" y="8406"/>
                    <a:pt x="3644" y="7846"/>
                    <a:pt x="4156" y="7287"/>
                  </a:cubicBezTo>
                  <a:cubicBezTo>
                    <a:pt x="4460" y="6959"/>
                    <a:pt x="4797" y="6789"/>
                    <a:pt x="5192" y="6789"/>
                  </a:cubicBezTo>
                  <a:cubicBezTo>
                    <a:pt x="5370" y="6789"/>
                    <a:pt x="5560" y="6823"/>
                    <a:pt x="5764" y="6894"/>
                  </a:cubicBezTo>
                  <a:cubicBezTo>
                    <a:pt x="6561" y="7156"/>
                    <a:pt x="7407" y="7334"/>
                    <a:pt x="8228" y="7525"/>
                  </a:cubicBezTo>
                  <a:cubicBezTo>
                    <a:pt x="8272" y="7537"/>
                    <a:pt x="8319" y="7541"/>
                    <a:pt x="8370" y="7541"/>
                  </a:cubicBezTo>
                  <a:cubicBezTo>
                    <a:pt x="8470" y="7541"/>
                    <a:pt x="8581" y="7525"/>
                    <a:pt x="8693" y="7525"/>
                  </a:cubicBezTo>
                  <a:cubicBezTo>
                    <a:pt x="8716" y="7048"/>
                    <a:pt x="8526" y="6679"/>
                    <a:pt x="8335" y="6322"/>
                  </a:cubicBezTo>
                  <a:cubicBezTo>
                    <a:pt x="8121" y="5905"/>
                    <a:pt x="7907" y="5489"/>
                    <a:pt x="7633" y="5120"/>
                  </a:cubicBezTo>
                  <a:cubicBezTo>
                    <a:pt x="7192" y="4477"/>
                    <a:pt x="7133" y="3858"/>
                    <a:pt x="7585" y="3179"/>
                  </a:cubicBezTo>
                  <a:cubicBezTo>
                    <a:pt x="7811" y="2846"/>
                    <a:pt x="7990" y="2453"/>
                    <a:pt x="8169" y="2084"/>
                  </a:cubicBezTo>
                  <a:cubicBezTo>
                    <a:pt x="8264" y="1905"/>
                    <a:pt x="8335" y="1691"/>
                    <a:pt x="8181" y="1500"/>
                  </a:cubicBezTo>
                  <a:cubicBezTo>
                    <a:pt x="7937" y="1448"/>
                    <a:pt x="7773" y="1421"/>
                    <a:pt x="7613" y="1421"/>
                  </a:cubicBezTo>
                  <a:cubicBezTo>
                    <a:pt x="7445" y="1421"/>
                    <a:pt x="7282" y="1451"/>
                    <a:pt x="7038" y="1512"/>
                  </a:cubicBezTo>
                  <a:cubicBezTo>
                    <a:pt x="6740" y="1595"/>
                    <a:pt x="6442" y="1691"/>
                    <a:pt x="6145" y="1774"/>
                  </a:cubicBezTo>
                  <a:cubicBezTo>
                    <a:pt x="5881" y="1840"/>
                    <a:pt x="5679" y="1878"/>
                    <a:pt x="5510" y="1878"/>
                  </a:cubicBezTo>
                  <a:cubicBezTo>
                    <a:pt x="5130" y="1878"/>
                    <a:pt x="4923" y="1686"/>
                    <a:pt x="4585" y="1191"/>
                  </a:cubicBezTo>
                  <a:cubicBezTo>
                    <a:pt x="4371" y="893"/>
                    <a:pt x="4168" y="595"/>
                    <a:pt x="3942" y="310"/>
                  </a:cubicBezTo>
                  <a:cubicBezTo>
                    <a:pt x="3835" y="179"/>
                    <a:pt x="3680" y="107"/>
                    <a:pt x="35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grpSp>
      <p:pic>
        <p:nvPicPr>
          <p:cNvPr id="37" name="Picture 36"/>
          <p:cNvPicPr>
            <a:picLocks noChangeAspect="1"/>
          </p:cNvPicPr>
          <p:nvPr/>
        </p:nvPicPr>
        <p:blipFill>
          <a:blip r:embed="rId2"/>
          <a:stretch>
            <a:fillRect/>
          </a:stretch>
        </p:blipFill>
        <p:spPr>
          <a:xfrm>
            <a:off x="10928501" y="0"/>
            <a:ext cx="1173607" cy="1161988"/>
          </a:xfrm>
          <a:prstGeom prst="rect">
            <a:avLst/>
          </a:prstGeom>
        </p:spPr>
      </p:pic>
      <p:grpSp>
        <p:nvGrpSpPr>
          <p:cNvPr id="38" name="Google Shape;1346;p35"/>
          <p:cNvGrpSpPr/>
          <p:nvPr/>
        </p:nvGrpSpPr>
        <p:grpSpPr>
          <a:xfrm>
            <a:off x="981229" y="5044825"/>
            <a:ext cx="2255591" cy="1703238"/>
            <a:chOff x="6096075" y="734650"/>
            <a:chExt cx="709025" cy="447625"/>
          </a:xfrm>
        </p:grpSpPr>
        <p:sp>
          <p:nvSpPr>
            <p:cNvPr id="39" name="Google Shape;1347;p35"/>
            <p:cNvSpPr/>
            <p:nvPr/>
          </p:nvSpPr>
          <p:spPr>
            <a:xfrm>
              <a:off x="6107675" y="747100"/>
              <a:ext cx="697425" cy="423575"/>
            </a:xfrm>
            <a:custGeom>
              <a:avLst/>
              <a:gdLst/>
              <a:ahLst/>
              <a:cxnLst/>
              <a:rect l="l" t="t" r="r" b="b"/>
              <a:pathLst>
                <a:path w="27897" h="16943" extrusionOk="0">
                  <a:moveTo>
                    <a:pt x="14333" y="1"/>
                  </a:moveTo>
                  <a:cubicBezTo>
                    <a:pt x="14082" y="1"/>
                    <a:pt x="13829" y="12"/>
                    <a:pt x="13574" y="36"/>
                  </a:cubicBezTo>
                  <a:cubicBezTo>
                    <a:pt x="12085" y="190"/>
                    <a:pt x="10776" y="726"/>
                    <a:pt x="9740" y="1845"/>
                  </a:cubicBezTo>
                  <a:cubicBezTo>
                    <a:pt x="9168" y="2452"/>
                    <a:pt x="8656" y="3072"/>
                    <a:pt x="8299" y="3845"/>
                  </a:cubicBezTo>
                  <a:cubicBezTo>
                    <a:pt x="8169" y="4112"/>
                    <a:pt x="8071" y="4229"/>
                    <a:pt x="7936" y="4229"/>
                  </a:cubicBezTo>
                  <a:cubicBezTo>
                    <a:pt x="7836" y="4229"/>
                    <a:pt x="7717" y="4165"/>
                    <a:pt x="7549" y="4048"/>
                  </a:cubicBezTo>
                  <a:cubicBezTo>
                    <a:pt x="7263" y="3834"/>
                    <a:pt x="6966" y="3595"/>
                    <a:pt x="6644" y="3476"/>
                  </a:cubicBezTo>
                  <a:cubicBezTo>
                    <a:pt x="5969" y="3222"/>
                    <a:pt x="5305" y="3093"/>
                    <a:pt x="4658" y="3093"/>
                  </a:cubicBezTo>
                  <a:cubicBezTo>
                    <a:pt x="3605" y="3093"/>
                    <a:pt x="2595" y="3435"/>
                    <a:pt x="1644" y="4143"/>
                  </a:cubicBezTo>
                  <a:cubicBezTo>
                    <a:pt x="524" y="4965"/>
                    <a:pt x="1" y="6131"/>
                    <a:pt x="60" y="7513"/>
                  </a:cubicBezTo>
                  <a:cubicBezTo>
                    <a:pt x="120" y="9108"/>
                    <a:pt x="917" y="10025"/>
                    <a:pt x="2417" y="10334"/>
                  </a:cubicBezTo>
                  <a:cubicBezTo>
                    <a:pt x="3453" y="10513"/>
                    <a:pt x="3453" y="10537"/>
                    <a:pt x="3441" y="11680"/>
                  </a:cubicBezTo>
                  <a:cubicBezTo>
                    <a:pt x="3418" y="12478"/>
                    <a:pt x="3560" y="13299"/>
                    <a:pt x="3894" y="14061"/>
                  </a:cubicBezTo>
                  <a:cubicBezTo>
                    <a:pt x="4489" y="15430"/>
                    <a:pt x="5418" y="16454"/>
                    <a:pt x="6942" y="16799"/>
                  </a:cubicBezTo>
                  <a:cubicBezTo>
                    <a:pt x="7369" y="16892"/>
                    <a:pt x="7791" y="16942"/>
                    <a:pt x="8203" y="16942"/>
                  </a:cubicBezTo>
                  <a:cubicBezTo>
                    <a:pt x="9168" y="16942"/>
                    <a:pt x="10084" y="16668"/>
                    <a:pt x="10919" y="16026"/>
                  </a:cubicBezTo>
                  <a:cubicBezTo>
                    <a:pt x="11097" y="15871"/>
                    <a:pt x="11288" y="15740"/>
                    <a:pt x="11466" y="15597"/>
                  </a:cubicBezTo>
                  <a:cubicBezTo>
                    <a:pt x="11647" y="15460"/>
                    <a:pt x="11752" y="15388"/>
                    <a:pt x="11858" y="15388"/>
                  </a:cubicBezTo>
                  <a:cubicBezTo>
                    <a:pt x="11954" y="15388"/>
                    <a:pt x="12051" y="15448"/>
                    <a:pt x="12204" y="15573"/>
                  </a:cubicBezTo>
                  <a:cubicBezTo>
                    <a:pt x="12669" y="15930"/>
                    <a:pt x="13181" y="16168"/>
                    <a:pt x="13728" y="16335"/>
                  </a:cubicBezTo>
                  <a:cubicBezTo>
                    <a:pt x="14328" y="16517"/>
                    <a:pt x="14933" y="16593"/>
                    <a:pt x="15540" y="16593"/>
                  </a:cubicBezTo>
                  <a:cubicBezTo>
                    <a:pt x="15884" y="16593"/>
                    <a:pt x="16229" y="16569"/>
                    <a:pt x="16574" y="16526"/>
                  </a:cubicBezTo>
                  <a:cubicBezTo>
                    <a:pt x="18193" y="16311"/>
                    <a:pt x="19396" y="15478"/>
                    <a:pt x="20086" y="13942"/>
                  </a:cubicBezTo>
                  <a:cubicBezTo>
                    <a:pt x="20170" y="13751"/>
                    <a:pt x="20241" y="13549"/>
                    <a:pt x="20336" y="13370"/>
                  </a:cubicBezTo>
                  <a:cubicBezTo>
                    <a:pt x="20534" y="12966"/>
                    <a:pt x="20664" y="12833"/>
                    <a:pt x="20961" y="12833"/>
                  </a:cubicBezTo>
                  <a:cubicBezTo>
                    <a:pt x="21058" y="12833"/>
                    <a:pt x="21173" y="12847"/>
                    <a:pt x="21313" y="12870"/>
                  </a:cubicBezTo>
                  <a:cubicBezTo>
                    <a:pt x="21456" y="12882"/>
                    <a:pt x="21575" y="12930"/>
                    <a:pt x="21694" y="12954"/>
                  </a:cubicBezTo>
                  <a:cubicBezTo>
                    <a:pt x="21983" y="13001"/>
                    <a:pt x="22267" y="13024"/>
                    <a:pt x="22546" y="13024"/>
                  </a:cubicBezTo>
                  <a:cubicBezTo>
                    <a:pt x="23474" y="13024"/>
                    <a:pt x="24349" y="12767"/>
                    <a:pt x="25182" y="12263"/>
                  </a:cubicBezTo>
                  <a:cubicBezTo>
                    <a:pt x="27075" y="11108"/>
                    <a:pt x="27897" y="8013"/>
                    <a:pt x="25944" y="6155"/>
                  </a:cubicBezTo>
                  <a:cubicBezTo>
                    <a:pt x="25018" y="5283"/>
                    <a:pt x="23981" y="4651"/>
                    <a:pt x="22707" y="4651"/>
                  </a:cubicBezTo>
                  <a:cubicBezTo>
                    <a:pt x="22590" y="4651"/>
                    <a:pt x="22470" y="4656"/>
                    <a:pt x="22349" y="4667"/>
                  </a:cubicBezTo>
                  <a:cubicBezTo>
                    <a:pt x="22279" y="4674"/>
                    <a:pt x="22214" y="4678"/>
                    <a:pt x="22152" y="4678"/>
                  </a:cubicBezTo>
                  <a:cubicBezTo>
                    <a:pt x="21700" y="4678"/>
                    <a:pt x="21427" y="4482"/>
                    <a:pt x="21217" y="4000"/>
                  </a:cubicBezTo>
                  <a:cubicBezTo>
                    <a:pt x="20622" y="2691"/>
                    <a:pt x="19646" y="1702"/>
                    <a:pt x="18372" y="1036"/>
                  </a:cubicBezTo>
                  <a:cubicBezTo>
                    <a:pt x="17097" y="368"/>
                    <a:pt x="15753" y="1"/>
                    <a:pt x="1433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40" name="Google Shape;1348;p35"/>
            <p:cNvSpPr/>
            <p:nvPr/>
          </p:nvSpPr>
          <p:spPr>
            <a:xfrm>
              <a:off x="6096075" y="734650"/>
              <a:ext cx="703075" cy="447625"/>
            </a:xfrm>
            <a:custGeom>
              <a:avLst/>
              <a:gdLst/>
              <a:ahLst/>
              <a:cxnLst/>
              <a:rect l="l" t="t" r="r" b="b"/>
              <a:pathLst>
                <a:path w="28123" h="17905" extrusionOk="0">
                  <a:moveTo>
                    <a:pt x="14866" y="931"/>
                  </a:moveTo>
                  <a:cubicBezTo>
                    <a:pt x="16123" y="931"/>
                    <a:pt x="17387" y="1262"/>
                    <a:pt x="18610" y="1903"/>
                  </a:cubicBezTo>
                  <a:cubicBezTo>
                    <a:pt x="19836" y="2558"/>
                    <a:pt x="20705" y="3486"/>
                    <a:pt x="21241" y="4665"/>
                  </a:cubicBezTo>
                  <a:cubicBezTo>
                    <a:pt x="21542" y="5300"/>
                    <a:pt x="21980" y="5604"/>
                    <a:pt x="22632" y="5604"/>
                  </a:cubicBezTo>
                  <a:cubicBezTo>
                    <a:pt x="22702" y="5604"/>
                    <a:pt x="22774" y="5601"/>
                    <a:pt x="22848" y="5594"/>
                  </a:cubicBezTo>
                  <a:cubicBezTo>
                    <a:pt x="22973" y="5581"/>
                    <a:pt x="23096" y="5574"/>
                    <a:pt x="23217" y="5574"/>
                  </a:cubicBezTo>
                  <a:cubicBezTo>
                    <a:pt x="24218" y="5574"/>
                    <a:pt x="25111" y="6016"/>
                    <a:pt x="26099" y="6951"/>
                  </a:cubicBezTo>
                  <a:cubicBezTo>
                    <a:pt x="26825" y="7653"/>
                    <a:pt x="27158" y="8582"/>
                    <a:pt x="27051" y="9630"/>
                  </a:cubicBezTo>
                  <a:cubicBezTo>
                    <a:pt x="26932" y="10761"/>
                    <a:pt x="26301" y="11785"/>
                    <a:pt x="25420" y="12321"/>
                  </a:cubicBezTo>
                  <a:cubicBezTo>
                    <a:pt x="24661" y="12796"/>
                    <a:pt x="23867" y="13026"/>
                    <a:pt x="23021" y="13026"/>
                  </a:cubicBezTo>
                  <a:cubicBezTo>
                    <a:pt x="22766" y="13026"/>
                    <a:pt x="22506" y="13005"/>
                    <a:pt x="22241" y="12964"/>
                  </a:cubicBezTo>
                  <a:cubicBezTo>
                    <a:pt x="22193" y="12964"/>
                    <a:pt x="22134" y="12952"/>
                    <a:pt x="22086" y="12940"/>
                  </a:cubicBezTo>
                  <a:lnTo>
                    <a:pt x="21872" y="12892"/>
                  </a:lnTo>
                  <a:cubicBezTo>
                    <a:pt x="21720" y="12869"/>
                    <a:pt x="21584" y="12856"/>
                    <a:pt x="21462" y="12856"/>
                  </a:cubicBezTo>
                  <a:cubicBezTo>
                    <a:pt x="20962" y="12856"/>
                    <a:pt x="20683" y="13071"/>
                    <a:pt x="20396" y="13654"/>
                  </a:cubicBezTo>
                  <a:cubicBezTo>
                    <a:pt x="20324" y="13797"/>
                    <a:pt x="20265" y="13928"/>
                    <a:pt x="20205" y="14083"/>
                  </a:cubicBezTo>
                  <a:lnTo>
                    <a:pt x="20122" y="14249"/>
                  </a:lnTo>
                  <a:cubicBezTo>
                    <a:pt x="19526" y="15595"/>
                    <a:pt x="18502" y="16357"/>
                    <a:pt x="16990" y="16559"/>
                  </a:cubicBezTo>
                  <a:cubicBezTo>
                    <a:pt x="16664" y="16605"/>
                    <a:pt x="16342" y="16627"/>
                    <a:pt x="16028" y="16627"/>
                  </a:cubicBezTo>
                  <a:cubicBezTo>
                    <a:pt x="15438" y="16627"/>
                    <a:pt x="14871" y="16548"/>
                    <a:pt x="14335" y="16393"/>
                  </a:cubicBezTo>
                  <a:cubicBezTo>
                    <a:pt x="13811" y="16226"/>
                    <a:pt x="13359" y="16000"/>
                    <a:pt x="12966" y="15702"/>
                  </a:cubicBezTo>
                  <a:cubicBezTo>
                    <a:pt x="12715" y="15507"/>
                    <a:pt x="12513" y="15421"/>
                    <a:pt x="12322" y="15421"/>
                  </a:cubicBezTo>
                  <a:cubicBezTo>
                    <a:pt x="12106" y="15421"/>
                    <a:pt x="11903" y="15531"/>
                    <a:pt x="11656" y="15714"/>
                  </a:cubicBezTo>
                  <a:lnTo>
                    <a:pt x="11299" y="15988"/>
                  </a:lnTo>
                  <a:lnTo>
                    <a:pt x="11097" y="16154"/>
                  </a:lnTo>
                  <a:cubicBezTo>
                    <a:pt x="10381" y="16702"/>
                    <a:pt x="9587" y="16969"/>
                    <a:pt x="8683" y="16969"/>
                  </a:cubicBezTo>
                  <a:cubicBezTo>
                    <a:pt x="8309" y="16969"/>
                    <a:pt x="7916" y="16924"/>
                    <a:pt x="7501" y="16833"/>
                  </a:cubicBezTo>
                  <a:cubicBezTo>
                    <a:pt x="6287" y="16547"/>
                    <a:pt x="5394" y="15750"/>
                    <a:pt x="4786" y="14369"/>
                  </a:cubicBezTo>
                  <a:cubicBezTo>
                    <a:pt x="4489" y="13678"/>
                    <a:pt x="4334" y="12916"/>
                    <a:pt x="4370" y="12190"/>
                  </a:cubicBezTo>
                  <a:lnTo>
                    <a:pt x="4370" y="12178"/>
                  </a:lnTo>
                  <a:cubicBezTo>
                    <a:pt x="4382" y="10809"/>
                    <a:pt x="4227" y="10594"/>
                    <a:pt x="2965" y="10344"/>
                  </a:cubicBezTo>
                  <a:cubicBezTo>
                    <a:pt x="1667" y="10082"/>
                    <a:pt x="1048" y="9320"/>
                    <a:pt x="988" y="7951"/>
                  </a:cubicBezTo>
                  <a:cubicBezTo>
                    <a:pt x="941" y="6701"/>
                    <a:pt x="1405" y="5701"/>
                    <a:pt x="2381" y="4975"/>
                  </a:cubicBezTo>
                  <a:cubicBezTo>
                    <a:pt x="3251" y="4332"/>
                    <a:pt x="4155" y="4022"/>
                    <a:pt x="5132" y="4022"/>
                  </a:cubicBezTo>
                  <a:cubicBezTo>
                    <a:pt x="5703" y="4022"/>
                    <a:pt x="6322" y="4141"/>
                    <a:pt x="6930" y="4367"/>
                  </a:cubicBezTo>
                  <a:cubicBezTo>
                    <a:pt x="7156" y="4439"/>
                    <a:pt x="7370" y="4605"/>
                    <a:pt x="7608" y="4784"/>
                  </a:cubicBezTo>
                  <a:lnTo>
                    <a:pt x="7727" y="4867"/>
                  </a:lnTo>
                  <a:cubicBezTo>
                    <a:pt x="7869" y="4979"/>
                    <a:pt x="8114" y="5159"/>
                    <a:pt x="8404" y="5159"/>
                  </a:cubicBezTo>
                  <a:cubicBezTo>
                    <a:pt x="8455" y="5159"/>
                    <a:pt x="8507" y="5154"/>
                    <a:pt x="8561" y="5141"/>
                  </a:cubicBezTo>
                  <a:cubicBezTo>
                    <a:pt x="8870" y="5046"/>
                    <a:pt x="9037" y="4772"/>
                    <a:pt x="9168" y="4498"/>
                  </a:cubicBezTo>
                  <a:cubicBezTo>
                    <a:pt x="9513" y="3748"/>
                    <a:pt x="10049" y="3129"/>
                    <a:pt x="10525" y="2617"/>
                  </a:cubicBezTo>
                  <a:cubicBezTo>
                    <a:pt x="11430" y="1653"/>
                    <a:pt x="12597" y="1117"/>
                    <a:pt x="14085" y="974"/>
                  </a:cubicBezTo>
                  <a:cubicBezTo>
                    <a:pt x="14345" y="945"/>
                    <a:pt x="14606" y="931"/>
                    <a:pt x="14866" y="931"/>
                  </a:cubicBezTo>
                  <a:close/>
                  <a:moveTo>
                    <a:pt x="14849" y="1"/>
                  </a:moveTo>
                  <a:cubicBezTo>
                    <a:pt x="14563" y="1"/>
                    <a:pt x="14277" y="15"/>
                    <a:pt x="13990" y="45"/>
                  </a:cubicBezTo>
                  <a:cubicBezTo>
                    <a:pt x="12287" y="224"/>
                    <a:pt x="10930" y="855"/>
                    <a:pt x="9859" y="1998"/>
                  </a:cubicBezTo>
                  <a:cubicBezTo>
                    <a:pt x="9335" y="2558"/>
                    <a:pt x="8739" y="3260"/>
                    <a:pt x="8335" y="4129"/>
                  </a:cubicBezTo>
                  <a:cubicBezTo>
                    <a:pt x="8335" y="4129"/>
                    <a:pt x="8323" y="4141"/>
                    <a:pt x="8323" y="4153"/>
                  </a:cubicBezTo>
                  <a:cubicBezTo>
                    <a:pt x="8323" y="4141"/>
                    <a:pt x="8311" y="4141"/>
                    <a:pt x="8299" y="4129"/>
                  </a:cubicBezTo>
                  <a:lnTo>
                    <a:pt x="8180" y="4034"/>
                  </a:lnTo>
                  <a:cubicBezTo>
                    <a:pt x="7906" y="3843"/>
                    <a:pt x="7608" y="3617"/>
                    <a:pt x="7275" y="3486"/>
                  </a:cubicBezTo>
                  <a:cubicBezTo>
                    <a:pt x="6554" y="3215"/>
                    <a:pt x="5840" y="3080"/>
                    <a:pt x="5143" y="3080"/>
                  </a:cubicBezTo>
                  <a:cubicBezTo>
                    <a:pt x="3975" y="3080"/>
                    <a:pt x="2855" y="3459"/>
                    <a:pt x="1834" y="4213"/>
                  </a:cubicBezTo>
                  <a:cubicBezTo>
                    <a:pt x="619" y="5117"/>
                    <a:pt x="0" y="6427"/>
                    <a:pt x="72" y="7975"/>
                  </a:cubicBezTo>
                  <a:cubicBezTo>
                    <a:pt x="143" y="9761"/>
                    <a:pt x="1084" y="10892"/>
                    <a:pt x="2786" y="11249"/>
                  </a:cubicBezTo>
                  <a:cubicBezTo>
                    <a:pt x="3060" y="11297"/>
                    <a:pt x="3370" y="11368"/>
                    <a:pt x="3417" y="11404"/>
                  </a:cubicBezTo>
                  <a:cubicBezTo>
                    <a:pt x="3441" y="11487"/>
                    <a:pt x="3441" y="11844"/>
                    <a:pt x="3441" y="12166"/>
                  </a:cubicBezTo>
                  <a:cubicBezTo>
                    <a:pt x="3417" y="13023"/>
                    <a:pt x="3572" y="13916"/>
                    <a:pt x="3941" y="14738"/>
                  </a:cubicBezTo>
                  <a:cubicBezTo>
                    <a:pt x="4656" y="16393"/>
                    <a:pt x="5799" y="17405"/>
                    <a:pt x="7311" y="17738"/>
                  </a:cubicBezTo>
                  <a:cubicBezTo>
                    <a:pt x="7787" y="17845"/>
                    <a:pt x="8251" y="17905"/>
                    <a:pt x="8680" y="17905"/>
                  </a:cubicBezTo>
                  <a:cubicBezTo>
                    <a:pt x="9799" y="17905"/>
                    <a:pt x="10799" y="17559"/>
                    <a:pt x="11680" y="16845"/>
                  </a:cubicBezTo>
                  <a:lnTo>
                    <a:pt x="11883" y="16690"/>
                  </a:lnTo>
                  <a:cubicBezTo>
                    <a:pt x="12002" y="16595"/>
                    <a:pt x="12109" y="16500"/>
                    <a:pt x="12228" y="16416"/>
                  </a:cubicBezTo>
                  <a:cubicBezTo>
                    <a:pt x="12276" y="16393"/>
                    <a:pt x="12299" y="16357"/>
                    <a:pt x="12335" y="16345"/>
                  </a:cubicBezTo>
                  <a:cubicBezTo>
                    <a:pt x="12347" y="16357"/>
                    <a:pt x="12371" y="16369"/>
                    <a:pt x="12406" y="16404"/>
                  </a:cubicBezTo>
                  <a:cubicBezTo>
                    <a:pt x="12895" y="16774"/>
                    <a:pt x="13430" y="17036"/>
                    <a:pt x="14073" y="17238"/>
                  </a:cubicBezTo>
                  <a:cubicBezTo>
                    <a:pt x="14689" y="17425"/>
                    <a:pt x="15341" y="17520"/>
                    <a:pt x="16018" y="17520"/>
                  </a:cubicBezTo>
                  <a:cubicBezTo>
                    <a:pt x="16375" y="17520"/>
                    <a:pt x="16739" y="17494"/>
                    <a:pt x="17109" y="17440"/>
                  </a:cubicBezTo>
                  <a:cubicBezTo>
                    <a:pt x="18943" y="17202"/>
                    <a:pt x="20253" y="16238"/>
                    <a:pt x="20979" y="14583"/>
                  </a:cubicBezTo>
                  <a:lnTo>
                    <a:pt x="21050" y="14428"/>
                  </a:lnTo>
                  <a:cubicBezTo>
                    <a:pt x="21098" y="14309"/>
                    <a:pt x="21158" y="14166"/>
                    <a:pt x="21217" y="14047"/>
                  </a:cubicBezTo>
                  <a:cubicBezTo>
                    <a:pt x="21324" y="13833"/>
                    <a:pt x="21384" y="13773"/>
                    <a:pt x="21384" y="13773"/>
                  </a:cubicBezTo>
                  <a:cubicBezTo>
                    <a:pt x="21396" y="13773"/>
                    <a:pt x="21417" y="13767"/>
                    <a:pt x="21464" y="13767"/>
                  </a:cubicBezTo>
                  <a:cubicBezTo>
                    <a:pt x="21512" y="13767"/>
                    <a:pt x="21586" y="13773"/>
                    <a:pt x="21705" y="13797"/>
                  </a:cubicBezTo>
                  <a:cubicBezTo>
                    <a:pt x="21765" y="13797"/>
                    <a:pt x="21812" y="13809"/>
                    <a:pt x="21860" y="13821"/>
                  </a:cubicBezTo>
                  <a:cubicBezTo>
                    <a:pt x="21931" y="13845"/>
                    <a:pt x="22015" y="13857"/>
                    <a:pt x="22098" y="13868"/>
                  </a:cubicBezTo>
                  <a:cubicBezTo>
                    <a:pt x="22409" y="13918"/>
                    <a:pt x="22716" y="13943"/>
                    <a:pt x="23019" y="13943"/>
                  </a:cubicBezTo>
                  <a:cubicBezTo>
                    <a:pt x="24031" y="13943"/>
                    <a:pt x="24999" y="13668"/>
                    <a:pt x="25896" y="13118"/>
                  </a:cubicBezTo>
                  <a:cubicBezTo>
                    <a:pt x="27015" y="12428"/>
                    <a:pt x="27825" y="11130"/>
                    <a:pt x="27968" y="9737"/>
                  </a:cubicBezTo>
                  <a:cubicBezTo>
                    <a:pt x="28123" y="8415"/>
                    <a:pt x="27670" y="7177"/>
                    <a:pt x="26742" y="6284"/>
                  </a:cubicBezTo>
                  <a:cubicBezTo>
                    <a:pt x="25577" y="5173"/>
                    <a:pt x="24442" y="4657"/>
                    <a:pt x="23197" y="4657"/>
                  </a:cubicBezTo>
                  <a:cubicBezTo>
                    <a:pt x="23055" y="4657"/>
                    <a:pt x="22911" y="4663"/>
                    <a:pt x="22765" y="4677"/>
                  </a:cubicBezTo>
                  <a:cubicBezTo>
                    <a:pt x="22714" y="4680"/>
                    <a:pt x="22668" y="4683"/>
                    <a:pt x="22625" y="4683"/>
                  </a:cubicBezTo>
                  <a:cubicBezTo>
                    <a:pt x="22374" y="4683"/>
                    <a:pt x="22242" y="4607"/>
                    <a:pt x="22110" y="4272"/>
                  </a:cubicBezTo>
                  <a:cubicBezTo>
                    <a:pt x="21503" y="2903"/>
                    <a:pt x="20467" y="1831"/>
                    <a:pt x="19050" y="1093"/>
                  </a:cubicBezTo>
                  <a:cubicBezTo>
                    <a:pt x="17682" y="369"/>
                    <a:pt x="16272" y="1"/>
                    <a:pt x="1484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41" name="Google Shape;1349;p35"/>
            <p:cNvSpPr/>
            <p:nvPr/>
          </p:nvSpPr>
          <p:spPr>
            <a:xfrm>
              <a:off x="6357700" y="1003450"/>
              <a:ext cx="136650" cy="47850"/>
            </a:xfrm>
            <a:custGeom>
              <a:avLst/>
              <a:gdLst/>
              <a:ahLst/>
              <a:cxnLst/>
              <a:rect l="l" t="t" r="r" b="b"/>
              <a:pathLst>
                <a:path w="5466" h="1914" extrusionOk="0">
                  <a:moveTo>
                    <a:pt x="421" y="0"/>
                  </a:moveTo>
                  <a:cubicBezTo>
                    <a:pt x="354" y="0"/>
                    <a:pt x="292" y="24"/>
                    <a:pt x="227" y="68"/>
                  </a:cubicBezTo>
                  <a:cubicBezTo>
                    <a:pt x="1" y="235"/>
                    <a:pt x="36" y="521"/>
                    <a:pt x="334" y="854"/>
                  </a:cubicBezTo>
                  <a:cubicBezTo>
                    <a:pt x="953" y="1604"/>
                    <a:pt x="1811" y="1854"/>
                    <a:pt x="2644" y="1914"/>
                  </a:cubicBezTo>
                  <a:cubicBezTo>
                    <a:pt x="3561" y="1902"/>
                    <a:pt x="4430" y="1569"/>
                    <a:pt x="5001" y="1021"/>
                  </a:cubicBezTo>
                  <a:cubicBezTo>
                    <a:pt x="5168" y="878"/>
                    <a:pt x="5299" y="700"/>
                    <a:pt x="5406" y="497"/>
                  </a:cubicBezTo>
                  <a:cubicBezTo>
                    <a:pt x="5466" y="402"/>
                    <a:pt x="5454" y="199"/>
                    <a:pt x="5382" y="128"/>
                  </a:cubicBezTo>
                  <a:cubicBezTo>
                    <a:pt x="5322" y="77"/>
                    <a:pt x="5207" y="37"/>
                    <a:pt x="5106" y="37"/>
                  </a:cubicBezTo>
                  <a:cubicBezTo>
                    <a:pt x="5068" y="37"/>
                    <a:pt x="5031" y="43"/>
                    <a:pt x="5001" y="57"/>
                  </a:cubicBezTo>
                  <a:cubicBezTo>
                    <a:pt x="4799" y="128"/>
                    <a:pt x="4632" y="283"/>
                    <a:pt x="4454" y="414"/>
                  </a:cubicBezTo>
                  <a:cubicBezTo>
                    <a:pt x="3885" y="846"/>
                    <a:pt x="3313" y="1061"/>
                    <a:pt x="2749" y="1061"/>
                  </a:cubicBezTo>
                  <a:cubicBezTo>
                    <a:pt x="2133" y="1061"/>
                    <a:pt x="1526" y="804"/>
                    <a:pt x="941" y="295"/>
                  </a:cubicBezTo>
                  <a:cubicBezTo>
                    <a:pt x="706" y="90"/>
                    <a:pt x="553" y="0"/>
                    <a:pt x="42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42" name="Google Shape;1350;p35"/>
            <p:cNvSpPr/>
            <p:nvPr/>
          </p:nvSpPr>
          <p:spPr>
            <a:xfrm>
              <a:off x="6339550" y="940550"/>
              <a:ext cx="20550" cy="23300"/>
            </a:xfrm>
            <a:custGeom>
              <a:avLst/>
              <a:gdLst/>
              <a:ahLst/>
              <a:cxnLst/>
              <a:rect l="l" t="t" r="r" b="b"/>
              <a:pathLst>
                <a:path w="822" h="932" extrusionOk="0">
                  <a:moveTo>
                    <a:pt x="358" y="1"/>
                  </a:moveTo>
                  <a:cubicBezTo>
                    <a:pt x="155" y="13"/>
                    <a:pt x="0" y="239"/>
                    <a:pt x="0" y="501"/>
                  </a:cubicBezTo>
                  <a:cubicBezTo>
                    <a:pt x="34" y="758"/>
                    <a:pt x="194" y="932"/>
                    <a:pt x="391" y="932"/>
                  </a:cubicBezTo>
                  <a:cubicBezTo>
                    <a:pt x="404" y="932"/>
                    <a:pt x="416" y="931"/>
                    <a:pt x="429" y="930"/>
                  </a:cubicBezTo>
                  <a:cubicBezTo>
                    <a:pt x="632" y="918"/>
                    <a:pt x="810" y="715"/>
                    <a:pt x="810" y="513"/>
                  </a:cubicBezTo>
                  <a:cubicBezTo>
                    <a:pt x="822" y="251"/>
                    <a:pt x="584" y="1"/>
                    <a:pt x="35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sp>
          <p:nvSpPr>
            <p:cNvPr id="43" name="Google Shape;1351;p35"/>
            <p:cNvSpPr/>
            <p:nvPr/>
          </p:nvSpPr>
          <p:spPr>
            <a:xfrm>
              <a:off x="6513375" y="940450"/>
              <a:ext cx="22050" cy="22875"/>
            </a:xfrm>
            <a:custGeom>
              <a:avLst/>
              <a:gdLst/>
              <a:ahLst/>
              <a:cxnLst/>
              <a:rect l="l" t="t" r="r" b="b"/>
              <a:pathLst>
                <a:path w="882" h="915" extrusionOk="0">
                  <a:moveTo>
                    <a:pt x="467" y="1"/>
                  </a:moveTo>
                  <a:cubicBezTo>
                    <a:pt x="249" y="1"/>
                    <a:pt x="46" y="182"/>
                    <a:pt x="25" y="433"/>
                  </a:cubicBezTo>
                  <a:cubicBezTo>
                    <a:pt x="1" y="672"/>
                    <a:pt x="167" y="874"/>
                    <a:pt x="370" y="910"/>
                  </a:cubicBezTo>
                  <a:cubicBezTo>
                    <a:pt x="390" y="913"/>
                    <a:pt x="410" y="914"/>
                    <a:pt x="430" y="914"/>
                  </a:cubicBezTo>
                  <a:cubicBezTo>
                    <a:pt x="655" y="914"/>
                    <a:pt x="847" y="734"/>
                    <a:pt x="858" y="493"/>
                  </a:cubicBezTo>
                  <a:cubicBezTo>
                    <a:pt x="882" y="255"/>
                    <a:pt x="727" y="64"/>
                    <a:pt x="525" y="5"/>
                  </a:cubicBezTo>
                  <a:cubicBezTo>
                    <a:pt x="505" y="2"/>
                    <a:pt x="486" y="1"/>
                    <a:pt x="46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7259"/>
                </a:solidFill>
                <a:effectLst/>
                <a:uLnTx/>
                <a:uFillTx/>
                <a:latin typeface="Arial" panose="020B0604020202020204"/>
                <a:ea typeface="+mn-ea"/>
                <a:cs typeface="+mn-cs"/>
              </a:endParaRPr>
            </a:p>
          </p:txBody>
        </p:sp>
      </p:grpSp>
      <p:pic>
        <p:nvPicPr>
          <p:cNvPr id="44" name="Picture 43"/>
          <p:cNvPicPr>
            <a:picLocks noChangeAspect="1"/>
          </p:cNvPicPr>
          <p:nvPr/>
        </p:nvPicPr>
        <p:blipFill>
          <a:blip r:embed="rId3"/>
          <a:stretch>
            <a:fillRect/>
          </a:stretch>
        </p:blipFill>
        <p:spPr>
          <a:xfrm>
            <a:off x="7259590" y="2943232"/>
            <a:ext cx="6178141" cy="4597871"/>
          </a:xfrm>
          <a:prstGeom prst="rect">
            <a:avLst/>
          </a:prstGeom>
        </p:spPr>
      </p:pic>
      <p:pic>
        <p:nvPicPr>
          <p:cNvPr id="45" name="Picture 44"/>
          <p:cNvPicPr>
            <a:picLocks noChangeAspect="1"/>
          </p:cNvPicPr>
          <p:nvPr/>
        </p:nvPicPr>
        <p:blipFill>
          <a:blip r:embed="rId4"/>
          <a:stretch>
            <a:fillRect/>
          </a:stretch>
        </p:blipFill>
        <p:spPr>
          <a:xfrm>
            <a:off x="611760" y="1251302"/>
            <a:ext cx="8266892" cy="4060288"/>
          </a:xfrm>
          <a:prstGeom prst="rect">
            <a:avLst/>
          </a:prstGeom>
        </p:spPr>
      </p:pic>
    </p:spTree>
    <p:extLst>
      <p:ext uri="{BB962C8B-B14F-4D97-AF65-F5344CB8AC3E}">
        <p14:creationId xmlns:p14="http://schemas.microsoft.com/office/powerpoint/2010/main" val="2361240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5|3.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1086</Words>
  <Application>Microsoft Office PowerPoint</Application>
  <PresentationFormat>Widescreen</PresentationFormat>
  <Paragraphs>76</Paragraphs>
  <Slides>29</Slides>
  <Notes>8</Notes>
  <HiddenSlides>0</HiddenSlides>
  <MMClips>1</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29</vt:i4>
      </vt:variant>
    </vt:vector>
  </HeadingPairs>
  <TitlesOfParts>
    <vt:vector size="45" baseType="lpstr">
      <vt:lpstr>SimSun</vt:lpstr>
      <vt:lpstr>SimSun</vt:lpstr>
      <vt:lpstr>.VnAvant</vt:lpstr>
      <vt:lpstr>Arial</vt:lpstr>
      <vt:lpstr>Calibri</vt:lpstr>
      <vt:lpstr>Calibri Light</vt:lpstr>
      <vt:lpstr>Cambria</vt:lpstr>
      <vt:lpstr>Century Gothic</vt:lpstr>
      <vt:lpstr>HP001 Kieu 5H</vt:lpstr>
      <vt:lpstr>iCiel Cadena</vt:lpstr>
      <vt:lpstr>Times New Roman</vt:lpstr>
      <vt:lpstr>Vogue-ExtraBold</vt:lpstr>
      <vt:lpstr>Wingdings 3</vt:lpstr>
      <vt:lpstr>思源宋体 SemiBold</vt:lpstr>
      <vt:lpstr>Office Theme</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AnhThu</dc:creator>
  <cp:lastModifiedBy>AnhThu</cp:lastModifiedBy>
  <cp:revision>2</cp:revision>
  <dcterms:created xsi:type="dcterms:W3CDTF">2024-12-25T08:21:44Z</dcterms:created>
  <dcterms:modified xsi:type="dcterms:W3CDTF">2024-12-25T08:24:18Z</dcterms:modified>
</cp:coreProperties>
</file>